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BFF1A-88D3-4560-8EF3-D5D5B9768710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1A4E6-68CC-4A83-978C-6E1B3374A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791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BFF1A-88D3-4560-8EF3-D5D5B9768710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1A4E6-68CC-4A83-978C-6E1B3374A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469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BFF1A-88D3-4560-8EF3-D5D5B9768710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1A4E6-68CC-4A83-978C-6E1B3374A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203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BFF1A-88D3-4560-8EF3-D5D5B9768710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1A4E6-68CC-4A83-978C-6E1B3374A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574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BFF1A-88D3-4560-8EF3-D5D5B9768710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1A4E6-68CC-4A83-978C-6E1B3374A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36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BFF1A-88D3-4560-8EF3-D5D5B9768710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1A4E6-68CC-4A83-978C-6E1B3374A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376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BFF1A-88D3-4560-8EF3-D5D5B9768710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1A4E6-68CC-4A83-978C-6E1B3374A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6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BFF1A-88D3-4560-8EF3-D5D5B9768710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1A4E6-68CC-4A83-978C-6E1B3374A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979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BFF1A-88D3-4560-8EF3-D5D5B9768710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1A4E6-68CC-4A83-978C-6E1B3374A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664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BFF1A-88D3-4560-8EF3-D5D5B9768710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1A4E6-68CC-4A83-978C-6E1B3374A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376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BFF1A-88D3-4560-8EF3-D5D5B9768710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1A4E6-68CC-4A83-978C-6E1B3374A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793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BFF1A-88D3-4560-8EF3-D5D5B9768710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1A4E6-68CC-4A83-978C-6E1B3374A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243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349250"/>
            <a:ext cx="8529637" cy="615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9742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4712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636588"/>
            <a:ext cx="8645525" cy="558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2578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075" y="-9525"/>
            <a:ext cx="932815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8883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541338"/>
            <a:ext cx="8645525" cy="577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1340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958850"/>
            <a:ext cx="8645525" cy="493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5716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623888"/>
            <a:ext cx="8529637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6449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84200"/>
            <a:ext cx="8572500" cy="568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9657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74675"/>
            <a:ext cx="8761413" cy="570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7138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700088"/>
            <a:ext cx="8645525" cy="545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4154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3946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511175"/>
            <a:ext cx="8626475" cy="583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846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834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358775"/>
            <a:ext cx="8553450" cy="613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61253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Apple</dc:creator>
  <cp:lastModifiedBy>Apple</cp:lastModifiedBy>
  <cp:revision>1</cp:revision>
  <dcterms:created xsi:type="dcterms:W3CDTF">2019-01-17T20:21:03Z</dcterms:created>
  <dcterms:modified xsi:type="dcterms:W3CDTF">2019-01-17T20:27:43Z</dcterms:modified>
</cp:coreProperties>
</file>