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6" r:id="rId7"/>
    <p:sldId id="269" r:id="rId8"/>
    <p:sldId id="270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9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2B12-FE88-4809-85A2-882C70761C5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7EB2-4D5F-4461-AB56-EC12AAAB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37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79450"/>
            <a:ext cx="8589963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5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47675"/>
            <a:ext cx="8682037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9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47675"/>
            <a:ext cx="8766175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34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2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84188"/>
            <a:ext cx="85105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1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4663"/>
            <a:ext cx="8650287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38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2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84200"/>
            <a:ext cx="843121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3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5</cp:revision>
  <dcterms:created xsi:type="dcterms:W3CDTF">2019-01-17T19:17:19Z</dcterms:created>
  <dcterms:modified xsi:type="dcterms:W3CDTF">2019-01-17T20:14:09Z</dcterms:modified>
</cp:coreProperties>
</file>