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2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4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1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55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9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86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888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916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24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54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3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4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13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54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06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163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23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05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89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04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867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7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822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731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288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91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752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571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658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86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853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55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3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9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4431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091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1037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519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176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1443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672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23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7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05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2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C6C94-B285-4198-B718-03796CB9C427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DE83-93AB-4F5C-9957-C66BE81A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4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456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593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27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3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SYSTEM Software</a:t>
            </a:r>
            <a:endParaRPr lang="en-US" sz="4400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1200"/>
            <a:ext cx="8435975" cy="4114800"/>
          </a:xfrm>
        </p:spPr>
        <p:txBody>
          <a:bodyPr/>
          <a:lstStyle/>
          <a:p>
            <a:pPr marL="533400" indent="-533400" algn="r" rtl="1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endParaRPr lang="ar-SA" altLang="en-US" b="1" smtClean="0"/>
          </a:p>
          <a:p>
            <a:pPr marL="933450" lvl="1" indent="-476250" algn="r" rt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en-US" sz="2800" b="1" smtClean="0">
                <a:cs typeface="Tahoma" pitchFamily="34" charset="0"/>
              </a:rPr>
              <a:t>     </a:t>
            </a:r>
            <a:r>
              <a:rPr lang="ar-SA" altLang="en-US" sz="2800" b="1" smtClean="0"/>
              <a:t>انظمة التشغيل </a:t>
            </a:r>
            <a:r>
              <a:rPr lang="en-US" altLang="en-US" sz="2800" b="1" smtClean="0">
                <a:cs typeface="Tahoma" pitchFamily="34" charset="0"/>
              </a:rPr>
              <a:t>Operating System</a:t>
            </a:r>
            <a:r>
              <a:rPr lang="ar-SA" altLang="en-US" sz="2800" b="1" smtClean="0"/>
              <a:t>: وهي برامج تتحكم في الحاسوب وملحقاته والبرامج المختلفة وتلبي  رغبة المستخدم اثناء عمله على الحاسوب.</a:t>
            </a:r>
          </a:p>
          <a:p>
            <a:pPr marL="1333500" lvl="2" indent="-419100" algn="r" rtl="1" eaLnBrk="1" hangingPunct="1">
              <a:lnSpc>
                <a:spcPct val="90000"/>
              </a:lnSpc>
            </a:pPr>
            <a:r>
              <a:rPr lang="ar-SA" altLang="zh-CN" sz="2800" b="1" smtClean="0"/>
              <a:t>مثل:</a:t>
            </a:r>
          </a:p>
          <a:p>
            <a:pPr marL="1752600" lvl="3" indent="-3810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800" b="1" smtClean="0">
                <a:cs typeface="Tahoma" pitchFamily="34" charset="0"/>
              </a:rPr>
              <a:t>MS-DOS</a:t>
            </a:r>
            <a:endParaRPr lang="ar-SA" altLang="en-US" sz="2800" b="1" smtClean="0"/>
          </a:p>
          <a:p>
            <a:pPr marL="1752600" lvl="3" indent="-3810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800" b="1" smtClean="0">
                <a:cs typeface="Tahoma" pitchFamily="34" charset="0"/>
              </a:rPr>
              <a:t>Windows</a:t>
            </a:r>
            <a:r>
              <a:rPr lang="ar-SA" altLang="en-US" sz="2800" b="1" smtClean="0"/>
              <a:t> بإصداراته المختلفة.</a:t>
            </a:r>
            <a:endParaRPr lang="en-US" altLang="en-US" sz="2800" b="1" smtClean="0">
              <a:cs typeface="Tahoma" pitchFamily="34" charset="0"/>
            </a:endParaRPr>
          </a:p>
          <a:p>
            <a:pPr marL="1752600" lvl="3" indent="-381000" algn="r" rt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en-US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8288"/>
            <a:ext cx="8401050" cy="1660525"/>
          </a:xfrm>
        </p:spPr>
        <p:txBody>
          <a:bodyPr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 </a:t>
            </a:r>
            <a:r>
              <a:rPr lang="ar-SA" sz="3200" b="1" dirty="0" smtClean="0"/>
              <a:t>لغات البرمجة </a:t>
            </a:r>
            <a:r>
              <a:rPr lang="en-US" sz="3200" b="1" dirty="0" smtClean="0"/>
              <a:t>programming Language</a:t>
            </a:r>
            <a:r>
              <a:rPr lang="ar-SA" sz="3200" b="1" dirty="0" smtClean="0"/>
              <a:t>:</a:t>
            </a:r>
            <a:endParaRPr lang="en-US" sz="3200" b="1" dirty="0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1200"/>
            <a:ext cx="8435975" cy="4114800"/>
          </a:xfrm>
        </p:spPr>
        <p:txBody>
          <a:bodyPr/>
          <a:lstStyle/>
          <a:p>
            <a:pPr marL="533400" indent="-533400" algn="r" rtl="1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</a:pPr>
            <a:endParaRPr lang="ar-SA" altLang="en-US" sz="2600" b="1" smtClean="0"/>
          </a:p>
          <a:p>
            <a:pPr marL="933450" lvl="1" indent="-476250" algn="r" rt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ar-SA" altLang="en-US" sz="2800" b="1" smtClean="0"/>
              <a:t>برامج تستخدم لكتابة برمجيات تطبيقية.</a:t>
            </a:r>
          </a:p>
          <a:p>
            <a:pPr marL="1333500" lvl="2" indent="-419100" algn="r" rtl="1" eaLnBrk="1" hangingPunct="1">
              <a:lnSpc>
                <a:spcPct val="90000"/>
              </a:lnSpc>
            </a:pPr>
            <a:r>
              <a:rPr lang="ar-SA" altLang="zh-CN" sz="2800" b="1" smtClean="0"/>
              <a:t>مثل:</a:t>
            </a:r>
          </a:p>
          <a:p>
            <a:pPr marL="1752600" lvl="3" indent="-3810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800" b="1" smtClean="0">
                <a:cs typeface="Tahoma" pitchFamily="34" charset="0"/>
              </a:rPr>
              <a:t>C++</a:t>
            </a:r>
            <a:endParaRPr lang="ar-SA" altLang="en-US" sz="2800" b="1" smtClean="0"/>
          </a:p>
          <a:p>
            <a:pPr marL="1752600" lvl="3" indent="-3810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800" b="1" smtClean="0">
                <a:cs typeface="Tahoma" pitchFamily="34" charset="0"/>
              </a:rPr>
              <a:t>Java</a:t>
            </a:r>
            <a:r>
              <a:rPr lang="ar-SA" altLang="en-US" sz="2800" b="1" smtClean="0"/>
              <a:t>.</a:t>
            </a:r>
            <a:endParaRPr lang="en-US" altLang="en-US" sz="2800" b="1" smtClean="0">
              <a:cs typeface="Tahoma" pitchFamily="34" charset="0"/>
            </a:endParaRPr>
          </a:p>
          <a:p>
            <a:pPr marL="1752600" lvl="3" indent="-3810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800" b="1" smtClean="0">
                <a:cs typeface="Tahoma" pitchFamily="34" charset="0"/>
              </a:rPr>
              <a:t>PHP</a:t>
            </a:r>
            <a:r>
              <a:rPr lang="ar-SA" altLang="en-US" sz="2800" b="1" smtClean="0"/>
              <a:t>.</a:t>
            </a:r>
          </a:p>
          <a:p>
            <a:pPr marL="1752600" lvl="3" indent="-381000" algn="r" rtl="1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800" b="1" smtClean="0">
                <a:cs typeface="Tahoma" pitchFamily="34" charset="0"/>
              </a:rPr>
              <a:t>VB.NET</a:t>
            </a:r>
          </a:p>
        </p:txBody>
      </p:sp>
    </p:spTree>
    <p:extLst>
      <p:ext uri="{BB962C8B-B14F-4D97-AF65-F5344CB8AC3E}">
        <p14:creationId xmlns:p14="http://schemas.microsoft.com/office/powerpoint/2010/main" val="181652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500042"/>
            <a:ext cx="740446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rgbClr val="A379BB">
                        <a:shade val="20000"/>
                        <a:satMod val="200000"/>
                      </a:srgbClr>
                    </a:gs>
                    <a:gs pos="78000">
                      <a:srgbClr val="A379BB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379BB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WE CAN START WITH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rgbClr val="A379BB">
                        <a:shade val="20000"/>
                        <a:satMod val="200000"/>
                      </a:srgbClr>
                    </a:gs>
                    <a:gs pos="78000">
                      <a:srgbClr val="A379BB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379BB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WINDOWS XP NOW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571744"/>
            <a:ext cx="5143504" cy="38576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1420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Office PowerPoint</Application>
  <PresentationFormat>عرض على الشاشة (3:4)‏</PresentationFormat>
  <Paragraphs>16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4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نسق Office</vt:lpstr>
      <vt:lpstr>Technic</vt:lpstr>
      <vt:lpstr>1_Technic</vt:lpstr>
      <vt:lpstr>2_Technic</vt:lpstr>
      <vt:lpstr>عرض تقديمي في PowerPoint</vt:lpstr>
      <vt:lpstr>SYSTEM Software</vt:lpstr>
      <vt:lpstr> لغات البرمجة programming Language: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</cp:revision>
  <dcterms:created xsi:type="dcterms:W3CDTF">2018-12-28T19:42:23Z</dcterms:created>
  <dcterms:modified xsi:type="dcterms:W3CDTF">2018-12-28T19:43:34Z</dcterms:modified>
</cp:coreProperties>
</file>