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3" d="100"/>
          <a:sy n="53" d="100"/>
        </p:scale>
        <p:origin x="-90" y="-3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13197-CEA4-4027-8D5C-00D28EC0A1A7}" type="datetimeFigureOut">
              <a:rPr lang="ar-IQ" smtClean="0"/>
              <a:t>22/04/1440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2EE11-B109-4A1A-B8BB-1483FCE0A96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82867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13197-CEA4-4027-8D5C-00D28EC0A1A7}" type="datetimeFigureOut">
              <a:rPr lang="ar-IQ" smtClean="0"/>
              <a:t>22/04/1440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2EE11-B109-4A1A-B8BB-1483FCE0A96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49130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13197-CEA4-4027-8D5C-00D28EC0A1A7}" type="datetimeFigureOut">
              <a:rPr lang="ar-IQ" smtClean="0"/>
              <a:t>22/04/1440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2EE11-B109-4A1A-B8BB-1483FCE0A96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89911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13197-CEA4-4027-8D5C-00D28EC0A1A7}" type="datetimeFigureOut">
              <a:rPr lang="ar-IQ" smtClean="0"/>
              <a:t>22/04/1440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2EE11-B109-4A1A-B8BB-1483FCE0A96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4157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13197-CEA4-4027-8D5C-00D28EC0A1A7}" type="datetimeFigureOut">
              <a:rPr lang="ar-IQ" smtClean="0"/>
              <a:t>22/04/1440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2EE11-B109-4A1A-B8BB-1483FCE0A96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03672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13197-CEA4-4027-8D5C-00D28EC0A1A7}" type="datetimeFigureOut">
              <a:rPr lang="ar-IQ" smtClean="0"/>
              <a:t>22/04/1440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2EE11-B109-4A1A-B8BB-1483FCE0A96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56633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13197-CEA4-4027-8D5C-00D28EC0A1A7}" type="datetimeFigureOut">
              <a:rPr lang="ar-IQ" smtClean="0"/>
              <a:t>22/04/1440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2EE11-B109-4A1A-B8BB-1483FCE0A96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12544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13197-CEA4-4027-8D5C-00D28EC0A1A7}" type="datetimeFigureOut">
              <a:rPr lang="ar-IQ" smtClean="0"/>
              <a:t>22/04/1440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2EE11-B109-4A1A-B8BB-1483FCE0A96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52563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13197-CEA4-4027-8D5C-00D28EC0A1A7}" type="datetimeFigureOut">
              <a:rPr lang="ar-IQ" smtClean="0"/>
              <a:t>22/04/1440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2EE11-B109-4A1A-B8BB-1483FCE0A96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26590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13197-CEA4-4027-8D5C-00D28EC0A1A7}" type="datetimeFigureOut">
              <a:rPr lang="ar-IQ" smtClean="0"/>
              <a:t>22/04/1440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2EE11-B109-4A1A-B8BB-1483FCE0A96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96612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13197-CEA4-4027-8D5C-00D28EC0A1A7}" type="datetimeFigureOut">
              <a:rPr lang="ar-IQ" smtClean="0"/>
              <a:t>22/04/1440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2EE11-B109-4A1A-B8BB-1483FCE0A96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27623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13197-CEA4-4027-8D5C-00D28EC0A1A7}" type="datetimeFigureOut">
              <a:rPr lang="ar-IQ" smtClean="0"/>
              <a:t>22/04/1440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32EE11-B109-4A1A-B8BB-1483FCE0A96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80218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188641"/>
            <a:ext cx="7772400" cy="720079"/>
          </a:xfrm>
        </p:spPr>
        <p:txBody>
          <a:bodyPr>
            <a:normAutofit fontScale="90000"/>
          </a:bodyPr>
          <a:lstStyle/>
          <a:p>
            <a:r>
              <a:rPr lang="ar-IQ" dirty="0" smtClean="0"/>
              <a:t>ب. المصادر المحلية : 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1556792"/>
            <a:ext cx="6400800" cy="4082008"/>
          </a:xfrm>
        </p:spPr>
        <p:txBody>
          <a:bodyPr>
            <a:normAutofit fontScale="92500" lnSpcReduction="20000"/>
          </a:bodyPr>
          <a:lstStyle/>
          <a:p>
            <a:r>
              <a:rPr lang="ar-IQ" dirty="0" smtClean="0"/>
              <a:t>تصنف المصادر المحلية الى ثلاثة مجموعات هي : </a:t>
            </a:r>
          </a:p>
          <a:p>
            <a:r>
              <a:rPr lang="ar-IQ" dirty="0" smtClean="0"/>
              <a:t>أ- مناطق مصدرة لكل من الرمال والغبار ، وتم تحديد 12 موقعا رئيسا، يلاحظ خريطة(4)، اذ تبين الوحدات ذات اللون البني من المصادر الرمل والغبار. </a:t>
            </a:r>
          </a:p>
          <a:p>
            <a:r>
              <a:rPr lang="ar-IQ" dirty="0" smtClean="0"/>
              <a:t>ب- مناطق مصدرة للغبار، وتم تحديد موقعين رئيسين، اذ تبين الوحدات الخارجية ذات اللون الاحمر من مصادر الغبار. </a:t>
            </a:r>
          </a:p>
          <a:p>
            <a:r>
              <a:rPr lang="ar-IQ" dirty="0" smtClean="0"/>
              <a:t>ج- مناطق مصدره للرمال ، اذ تبين الوحدة ذات اللون البرتقالي من مصادر الرمال. 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079433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51520" y="612845"/>
            <a:ext cx="828092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dirty="0" smtClean="0"/>
              <a:t>تم تسمية اربعة عشر موقعا رئيسا لتمثيل هذه المجموعات من مصادر الرمال والغبار ، وعلى النحو الآتي : </a:t>
            </a:r>
          </a:p>
          <a:p>
            <a:r>
              <a:rPr lang="ar-IQ" sz="2400" dirty="0" smtClean="0"/>
              <a:t>1.	موقع </a:t>
            </a:r>
            <a:r>
              <a:rPr lang="ar-IQ" sz="2400" dirty="0" err="1" smtClean="0"/>
              <a:t>البعاج</a:t>
            </a:r>
            <a:r>
              <a:rPr lang="ar-IQ" sz="2400" dirty="0" smtClean="0"/>
              <a:t> في مشروع الجزيرة الشمالي – محافظة </a:t>
            </a:r>
            <a:r>
              <a:rPr lang="ar-IQ" sz="2400" dirty="0" err="1" smtClean="0"/>
              <a:t>نينوى</a:t>
            </a:r>
            <a:r>
              <a:rPr lang="ar-IQ" sz="2400" dirty="0" smtClean="0"/>
              <a:t>.</a:t>
            </a:r>
          </a:p>
          <a:p>
            <a:r>
              <a:rPr lang="ar-IQ" sz="2400" dirty="0" smtClean="0"/>
              <a:t>2.	موقع </a:t>
            </a:r>
            <a:r>
              <a:rPr lang="ar-IQ" sz="2400" dirty="0" err="1" smtClean="0"/>
              <a:t>بيجي</a:t>
            </a:r>
            <a:r>
              <a:rPr lang="ar-IQ" sz="2400" dirty="0" smtClean="0"/>
              <a:t> ، محافظة صلاح الدين.</a:t>
            </a:r>
          </a:p>
          <a:p>
            <a:r>
              <a:rPr lang="ar-IQ" sz="2400" dirty="0" smtClean="0"/>
              <a:t>3.	موقع الدور في منطقة العيث – محافظة صلاح الدين.</a:t>
            </a:r>
          </a:p>
          <a:p>
            <a:r>
              <a:rPr lang="ar-IQ" sz="2400" dirty="0" smtClean="0"/>
              <a:t>4.	موقع بدرة – محافظة واسط.</a:t>
            </a:r>
          </a:p>
          <a:p>
            <a:r>
              <a:rPr lang="ar-IQ" sz="2400" dirty="0" smtClean="0"/>
              <a:t>5.	موقع حوض الحماد محافظة الانبار.</a:t>
            </a:r>
          </a:p>
          <a:p>
            <a:r>
              <a:rPr lang="ar-IQ" sz="2400" dirty="0" smtClean="0"/>
              <a:t>6.	موقع الخزية – الطيب – محافظة ميسان.</a:t>
            </a:r>
          </a:p>
          <a:p>
            <a:r>
              <a:rPr lang="ar-IQ" sz="2400" dirty="0" smtClean="0"/>
              <a:t>7.	موقع </a:t>
            </a:r>
            <a:r>
              <a:rPr lang="ar-IQ" sz="2400" dirty="0" err="1" smtClean="0"/>
              <a:t>المدحتية</a:t>
            </a:r>
            <a:r>
              <a:rPr lang="ar-IQ" sz="2400" dirty="0" smtClean="0"/>
              <a:t> – محافظة بابل.</a:t>
            </a:r>
          </a:p>
          <a:p>
            <a:r>
              <a:rPr lang="ar-IQ" sz="2400" dirty="0" smtClean="0"/>
              <a:t>8.	موقع النعمانية – محافظة واسط.</a:t>
            </a:r>
          </a:p>
          <a:p>
            <a:r>
              <a:rPr lang="ar-IQ" sz="2400" dirty="0" smtClean="0"/>
              <a:t>9.	موقع </a:t>
            </a:r>
            <a:r>
              <a:rPr lang="ar-IQ" sz="2400" dirty="0" err="1" smtClean="0"/>
              <a:t>عفك</a:t>
            </a:r>
            <a:r>
              <a:rPr lang="ar-IQ" sz="2400" dirty="0" smtClean="0"/>
              <a:t> – محافظة القادسية.</a:t>
            </a:r>
          </a:p>
          <a:p>
            <a:r>
              <a:rPr lang="ar-IQ" sz="2400" dirty="0" smtClean="0"/>
              <a:t>10.	موقع علي الغربي (</a:t>
            </a:r>
            <a:r>
              <a:rPr lang="ar-IQ" sz="2400" dirty="0" err="1" smtClean="0"/>
              <a:t>الخويسه</a:t>
            </a:r>
            <a:r>
              <a:rPr lang="ar-IQ" sz="2400" dirty="0" smtClean="0"/>
              <a:t> والمنزلية) – محافظة ميسان.</a:t>
            </a:r>
          </a:p>
          <a:p>
            <a:r>
              <a:rPr lang="ar-IQ" sz="2400" dirty="0" smtClean="0"/>
              <a:t>11.	موقع الخضر (طريق المرور السريع) – محافظة ذي قار.</a:t>
            </a:r>
          </a:p>
          <a:p>
            <a:r>
              <a:rPr lang="ar-IQ" sz="2400" dirty="0" smtClean="0"/>
              <a:t>12.	موقع </a:t>
            </a:r>
            <a:r>
              <a:rPr lang="ar-IQ" sz="2400" dirty="0" err="1" smtClean="0"/>
              <a:t>البصية</a:t>
            </a:r>
            <a:r>
              <a:rPr lang="ar-IQ" sz="2400" dirty="0" smtClean="0"/>
              <a:t> – محافظة المثنى.</a:t>
            </a:r>
          </a:p>
          <a:p>
            <a:r>
              <a:rPr lang="ar-IQ" sz="2400" dirty="0" smtClean="0"/>
              <a:t>13.	موقع بادية السماوة – محافظة المثنى.</a:t>
            </a:r>
          </a:p>
          <a:p>
            <a:r>
              <a:rPr lang="ar-IQ" sz="2400" dirty="0" smtClean="0"/>
              <a:t>14.	موقع قضاء السلمان – محافظة المثنى. </a:t>
            </a:r>
            <a:endParaRPr lang="ar-IQ" sz="2400" dirty="0"/>
          </a:p>
        </p:txBody>
      </p:sp>
    </p:spTree>
    <p:extLst>
      <p:ext uri="{BB962C8B-B14F-4D97-AF65-F5344CB8AC3E}">
        <p14:creationId xmlns:p14="http://schemas.microsoft.com/office/powerpoint/2010/main" val="1088191197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97</Words>
  <Application>Microsoft Office PowerPoint</Application>
  <PresentationFormat>عرض على الشاشة (3:4)‏</PresentationFormat>
  <Paragraphs>20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نسق Office</vt:lpstr>
      <vt:lpstr>ب. المصادر المحلية : </vt:lpstr>
      <vt:lpstr>عرض تقديمي في PowerPoint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ب. المصادر المحلية : </dc:title>
  <dc:creator>DR.Ahmed Saker 2o1O</dc:creator>
  <cp:lastModifiedBy>DR.Ahmed Saker 2o1O</cp:lastModifiedBy>
  <cp:revision>1</cp:revision>
  <dcterms:created xsi:type="dcterms:W3CDTF">2018-12-29T22:44:35Z</dcterms:created>
  <dcterms:modified xsi:type="dcterms:W3CDTF">2018-12-29T22:46:27Z</dcterms:modified>
</cp:coreProperties>
</file>