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C087A0D6-1EAC-4BF1-B347-09D30345236D}"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57E63A2-5B5A-44BA-A044-5B80F5AAD487}" type="slidenum">
              <a:rPr lang="ar-IQ" smtClean="0"/>
              <a:t>‹#›</a:t>
            </a:fld>
            <a:endParaRPr lang="ar-IQ"/>
          </a:p>
        </p:txBody>
      </p:sp>
    </p:spTree>
    <p:extLst>
      <p:ext uri="{BB962C8B-B14F-4D97-AF65-F5344CB8AC3E}">
        <p14:creationId xmlns:p14="http://schemas.microsoft.com/office/powerpoint/2010/main" val="2862615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087A0D6-1EAC-4BF1-B347-09D30345236D}"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57E63A2-5B5A-44BA-A044-5B80F5AAD487}" type="slidenum">
              <a:rPr lang="ar-IQ" smtClean="0"/>
              <a:t>‹#›</a:t>
            </a:fld>
            <a:endParaRPr lang="ar-IQ"/>
          </a:p>
        </p:txBody>
      </p:sp>
    </p:spTree>
    <p:extLst>
      <p:ext uri="{BB962C8B-B14F-4D97-AF65-F5344CB8AC3E}">
        <p14:creationId xmlns:p14="http://schemas.microsoft.com/office/powerpoint/2010/main" val="1340258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087A0D6-1EAC-4BF1-B347-09D30345236D}"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57E63A2-5B5A-44BA-A044-5B80F5AAD487}" type="slidenum">
              <a:rPr lang="ar-IQ" smtClean="0"/>
              <a:t>‹#›</a:t>
            </a:fld>
            <a:endParaRPr lang="ar-IQ"/>
          </a:p>
        </p:txBody>
      </p:sp>
    </p:spTree>
    <p:extLst>
      <p:ext uri="{BB962C8B-B14F-4D97-AF65-F5344CB8AC3E}">
        <p14:creationId xmlns:p14="http://schemas.microsoft.com/office/powerpoint/2010/main" val="3488868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087A0D6-1EAC-4BF1-B347-09D30345236D}"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57E63A2-5B5A-44BA-A044-5B80F5AAD487}" type="slidenum">
              <a:rPr lang="ar-IQ" smtClean="0"/>
              <a:t>‹#›</a:t>
            </a:fld>
            <a:endParaRPr lang="ar-IQ"/>
          </a:p>
        </p:txBody>
      </p:sp>
    </p:spTree>
    <p:extLst>
      <p:ext uri="{BB962C8B-B14F-4D97-AF65-F5344CB8AC3E}">
        <p14:creationId xmlns:p14="http://schemas.microsoft.com/office/powerpoint/2010/main" val="75877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087A0D6-1EAC-4BF1-B347-09D30345236D}"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57E63A2-5B5A-44BA-A044-5B80F5AAD487}" type="slidenum">
              <a:rPr lang="ar-IQ" smtClean="0"/>
              <a:t>‹#›</a:t>
            </a:fld>
            <a:endParaRPr lang="ar-IQ"/>
          </a:p>
        </p:txBody>
      </p:sp>
    </p:spTree>
    <p:extLst>
      <p:ext uri="{BB962C8B-B14F-4D97-AF65-F5344CB8AC3E}">
        <p14:creationId xmlns:p14="http://schemas.microsoft.com/office/powerpoint/2010/main" val="3250358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C087A0D6-1EAC-4BF1-B347-09D30345236D}"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57E63A2-5B5A-44BA-A044-5B80F5AAD487}" type="slidenum">
              <a:rPr lang="ar-IQ" smtClean="0"/>
              <a:t>‹#›</a:t>
            </a:fld>
            <a:endParaRPr lang="ar-IQ"/>
          </a:p>
        </p:txBody>
      </p:sp>
    </p:spTree>
    <p:extLst>
      <p:ext uri="{BB962C8B-B14F-4D97-AF65-F5344CB8AC3E}">
        <p14:creationId xmlns:p14="http://schemas.microsoft.com/office/powerpoint/2010/main" val="1831075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C087A0D6-1EAC-4BF1-B347-09D30345236D}"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57E63A2-5B5A-44BA-A044-5B80F5AAD487}" type="slidenum">
              <a:rPr lang="ar-IQ" smtClean="0"/>
              <a:t>‹#›</a:t>
            </a:fld>
            <a:endParaRPr lang="ar-IQ"/>
          </a:p>
        </p:txBody>
      </p:sp>
    </p:spTree>
    <p:extLst>
      <p:ext uri="{BB962C8B-B14F-4D97-AF65-F5344CB8AC3E}">
        <p14:creationId xmlns:p14="http://schemas.microsoft.com/office/powerpoint/2010/main" val="3806264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087A0D6-1EAC-4BF1-B347-09D30345236D}"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57E63A2-5B5A-44BA-A044-5B80F5AAD487}" type="slidenum">
              <a:rPr lang="ar-IQ" smtClean="0"/>
              <a:t>‹#›</a:t>
            </a:fld>
            <a:endParaRPr lang="ar-IQ"/>
          </a:p>
        </p:txBody>
      </p:sp>
    </p:spTree>
    <p:extLst>
      <p:ext uri="{BB962C8B-B14F-4D97-AF65-F5344CB8AC3E}">
        <p14:creationId xmlns:p14="http://schemas.microsoft.com/office/powerpoint/2010/main" val="4250255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087A0D6-1EAC-4BF1-B347-09D30345236D}"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57E63A2-5B5A-44BA-A044-5B80F5AAD487}" type="slidenum">
              <a:rPr lang="ar-IQ" smtClean="0"/>
              <a:t>‹#›</a:t>
            </a:fld>
            <a:endParaRPr lang="ar-IQ"/>
          </a:p>
        </p:txBody>
      </p:sp>
    </p:spTree>
    <p:extLst>
      <p:ext uri="{BB962C8B-B14F-4D97-AF65-F5344CB8AC3E}">
        <p14:creationId xmlns:p14="http://schemas.microsoft.com/office/powerpoint/2010/main" val="3202773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087A0D6-1EAC-4BF1-B347-09D30345236D}"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57E63A2-5B5A-44BA-A044-5B80F5AAD487}" type="slidenum">
              <a:rPr lang="ar-IQ" smtClean="0"/>
              <a:t>‹#›</a:t>
            </a:fld>
            <a:endParaRPr lang="ar-IQ"/>
          </a:p>
        </p:txBody>
      </p:sp>
    </p:spTree>
    <p:extLst>
      <p:ext uri="{BB962C8B-B14F-4D97-AF65-F5344CB8AC3E}">
        <p14:creationId xmlns:p14="http://schemas.microsoft.com/office/powerpoint/2010/main" val="425619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087A0D6-1EAC-4BF1-B347-09D30345236D}"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57E63A2-5B5A-44BA-A044-5B80F5AAD487}" type="slidenum">
              <a:rPr lang="ar-IQ" smtClean="0"/>
              <a:t>‹#›</a:t>
            </a:fld>
            <a:endParaRPr lang="ar-IQ"/>
          </a:p>
        </p:txBody>
      </p:sp>
    </p:spTree>
    <p:extLst>
      <p:ext uri="{BB962C8B-B14F-4D97-AF65-F5344CB8AC3E}">
        <p14:creationId xmlns:p14="http://schemas.microsoft.com/office/powerpoint/2010/main" val="3162980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087A0D6-1EAC-4BF1-B347-09D30345236D}"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57E63A2-5B5A-44BA-A044-5B80F5AAD487}" type="slidenum">
              <a:rPr lang="ar-IQ" smtClean="0"/>
              <a:t>‹#›</a:t>
            </a:fld>
            <a:endParaRPr lang="ar-IQ"/>
          </a:p>
        </p:txBody>
      </p:sp>
    </p:spTree>
    <p:extLst>
      <p:ext uri="{BB962C8B-B14F-4D97-AF65-F5344CB8AC3E}">
        <p14:creationId xmlns:p14="http://schemas.microsoft.com/office/powerpoint/2010/main" val="1213981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IQ" dirty="0" smtClean="0"/>
              <a:t>اهم العناصر المناخية المؤثرة في ظاهرة العواصف الرملية والغبارية </a:t>
            </a:r>
            <a:br>
              <a:rPr lang="ar-IQ" dirty="0" smtClean="0"/>
            </a:br>
            <a:r>
              <a:rPr lang="ar-IQ" dirty="0" smtClean="0"/>
              <a:t>اولا:- الرياح(</a:t>
            </a:r>
            <a:r>
              <a:rPr lang="en-US" dirty="0" smtClean="0"/>
              <a:t>winds):</a:t>
            </a:r>
            <a:br>
              <a:rPr lang="en-US" dirty="0" smtClean="0"/>
            </a:br>
            <a:r>
              <a:rPr lang="en-US" dirty="0" smtClean="0"/>
              <a:t>    </a:t>
            </a:r>
            <a:r>
              <a:rPr lang="ar-IQ" dirty="0" smtClean="0"/>
              <a:t>هواء متحرك أفقياً والرياح تقوم بأعمال كثيرة ومهمة مثل نقل الحرارة والرطوبة والملوثات من مكان إلى مكان فتعيد توزيعها باستمرار( ). </a:t>
            </a:r>
            <a:br>
              <a:rPr lang="ar-IQ" dirty="0" smtClean="0"/>
            </a:br>
            <a:r>
              <a:rPr lang="ar-IQ" dirty="0" smtClean="0"/>
              <a:t>    والرياح كمية موجهة تحدد خصائصها ومركباتها اللتان لا تنفصلان عن بعضهما، وهما السرعة والاتجاه, </a:t>
            </a:r>
            <a:endParaRPr lang="ar-IQ"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747256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268760"/>
            <a:ext cx="7772400" cy="864096"/>
          </a:xfrm>
        </p:spPr>
        <p:txBody>
          <a:bodyPr>
            <a:normAutofit fontScale="90000"/>
          </a:bodyPr>
          <a:lstStyle/>
          <a:p>
            <a:r>
              <a:rPr lang="ar-IQ" dirty="0" smtClean="0"/>
              <a:t>وبحسب التحليل المنطقي لمعرفة الاسباب الجذرية لزيادة رقعة التصحر، فان هناك مجموعة من العوامل الطبيعية والبشرية التي تتسبب في حدوث ظاهرة العواصف الرملية والغبارية وبالتالي تحدد مدى تأثيراتها ونتائجها وتتخلص هذه العوامل بما يلي:- </a:t>
            </a:r>
            <a:endParaRPr lang="ar-IQ" dirty="0"/>
          </a:p>
        </p:txBody>
      </p:sp>
      <p:sp>
        <p:nvSpPr>
          <p:cNvPr id="3" name="عنوان فرعي 2"/>
          <p:cNvSpPr>
            <a:spLocks noGrp="1"/>
          </p:cNvSpPr>
          <p:nvPr>
            <p:ph type="subTitle" idx="1"/>
          </p:nvPr>
        </p:nvSpPr>
        <p:spPr>
          <a:xfrm>
            <a:off x="251520" y="3886200"/>
            <a:ext cx="8712968" cy="1752600"/>
          </a:xfrm>
        </p:spPr>
        <p:txBody>
          <a:bodyPr>
            <a:normAutofit fontScale="85000" lnSpcReduction="10000"/>
          </a:bodyPr>
          <a:lstStyle/>
          <a:p>
            <a:r>
              <a:rPr lang="ar-IQ" dirty="0" smtClean="0"/>
              <a:t>العوامل الطبيعية :-</a:t>
            </a:r>
          </a:p>
          <a:p>
            <a:r>
              <a:rPr lang="ar-IQ" dirty="0" smtClean="0"/>
              <a:t>تعد العوامل الطبيعية وتأثيراتها المتداخلة مع بعضها البعض والمتمثلة بالمناخ والتربة والمياه والعامل البيولوجي من العوامل المهمة والاساسية في تكوين العواصف الرملية والغبارية وتحديد شدتها وتكرارها ويمكن اجمالها بما يلي : </a:t>
            </a:r>
          </a:p>
          <a:p>
            <a:endParaRPr lang="ar-IQ" dirty="0"/>
          </a:p>
        </p:txBody>
      </p:sp>
    </p:spTree>
    <p:extLst>
      <p:ext uri="{BB962C8B-B14F-4D97-AF65-F5344CB8AC3E}">
        <p14:creationId xmlns:p14="http://schemas.microsoft.com/office/powerpoint/2010/main" val="507278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07704" y="980728"/>
            <a:ext cx="5958408" cy="4031873"/>
          </a:xfrm>
          <a:prstGeom prst="rect">
            <a:avLst/>
          </a:prstGeom>
        </p:spPr>
        <p:txBody>
          <a:bodyPr wrap="square">
            <a:spAutoFit/>
          </a:bodyPr>
          <a:lstStyle/>
          <a:p>
            <a:r>
              <a:rPr lang="ar-IQ" dirty="0" smtClean="0"/>
              <a:t>1-	</a:t>
            </a:r>
            <a:r>
              <a:rPr lang="ar-IQ" sz="3200" dirty="0" smtClean="0"/>
              <a:t>بسبب عدم وجود غطاء نباتي مناسب مع عدم استقرار وثبات مجاميع التربة السطحية والتي تعد احد العوامل المهمة في تكوين وحدوث العواصف الرملية والغبارية، كما في مناطق الجزيرة والصحاري سواء كانت بسبب الاحوال المناخية والعوامل الطبيعية الاخرى او بسبب التداخلات البشرية. </a:t>
            </a:r>
            <a:endParaRPr lang="ar-IQ" sz="3200" dirty="0"/>
          </a:p>
        </p:txBody>
      </p:sp>
    </p:spTree>
    <p:extLst>
      <p:ext uri="{BB962C8B-B14F-4D97-AF65-F5344CB8AC3E}">
        <p14:creationId xmlns:p14="http://schemas.microsoft.com/office/powerpoint/2010/main" val="207981561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80</Words>
  <Application>Microsoft Office PowerPoint</Application>
  <PresentationFormat>عرض على الشاشة (3:4)‏</PresentationFormat>
  <Paragraphs>5</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اهم العناصر المناخية المؤثرة في ظاهرة العواصف الرملية والغبارية  اولا:- الرياح(winds):     هواء متحرك أفقياً والرياح تقوم بأعمال كثيرة ومهمة مثل نقل الحرارة والرطوبة والملوثات من مكان إلى مكان فتعيد توزيعها باستمرار( ).      والرياح كمية موجهة تحدد خصائصها ومركباتها اللتان لا تنفصلان عن بعضهما، وهما السرعة والاتجاه, </vt:lpstr>
      <vt:lpstr>وبحسب التحليل المنطقي لمعرفة الاسباب الجذرية لزيادة رقعة التصحر، فان هناك مجموعة من العوامل الطبيعية والبشرية التي تتسبب في حدوث ظاهرة العواصف الرملية والغبارية وبالتالي تحدد مدى تأثيراتها ونتائجها وتتخلص هذه العوامل بما يلي:- </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اهم العناصر المناخية المؤثرة في ظاهرة العواصف الرملية والغبارية  اولا:- الرياح(winds):     هواء متحرك أفقياً والرياح تقوم بأعمال كثيرة ومهمة مثل نقل الحرارة والرطوبة والملوثات من مكان إلى مكان فتعيد توزيعها باستمرار( ).      والرياح كمية موجهة تحدد خصائصها ومركباتها اللتان لا تنفصلان عن بعضهما، وهما السرعة والاتجاه,</dc:title>
  <dc:creator>DR.Ahmed Saker 2o1O</dc:creator>
  <cp:lastModifiedBy>DR.Ahmed Saker 2o1O</cp:lastModifiedBy>
  <cp:revision>2</cp:revision>
  <dcterms:created xsi:type="dcterms:W3CDTF">2018-12-29T22:23:58Z</dcterms:created>
  <dcterms:modified xsi:type="dcterms:W3CDTF">2018-12-29T22:37:00Z</dcterms:modified>
</cp:coreProperties>
</file>