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200A485-95E9-463B-86AD-AEA93F19C0D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188642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200A485-95E9-463B-86AD-AEA93F19C0D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350765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200A485-95E9-463B-86AD-AEA93F19C0D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3327542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200A485-95E9-463B-86AD-AEA93F19C0D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205832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200A485-95E9-463B-86AD-AEA93F19C0D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403736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200A485-95E9-463B-86AD-AEA93F19C0D5}"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301182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200A485-95E9-463B-86AD-AEA93F19C0D5}"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404347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200A485-95E9-463B-86AD-AEA93F19C0D5}"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333444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200A485-95E9-463B-86AD-AEA93F19C0D5}"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195485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200A485-95E9-463B-86AD-AEA93F19C0D5}"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990055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200A485-95E9-463B-86AD-AEA93F19C0D5}"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5D2ABEF-BF76-451E-92E2-217C07B9B478}" type="slidenum">
              <a:rPr lang="ar-IQ" smtClean="0"/>
              <a:t>‹#›</a:t>
            </a:fld>
            <a:endParaRPr lang="ar-IQ"/>
          </a:p>
        </p:txBody>
      </p:sp>
    </p:spTree>
    <p:extLst>
      <p:ext uri="{BB962C8B-B14F-4D97-AF65-F5344CB8AC3E}">
        <p14:creationId xmlns:p14="http://schemas.microsoft.com/office/powerpoint/2010/main" val="78730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200A485-95E9-463B-86AD-AEA93F19C0D5}"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5D2ABEF-BF76-451E-92E2-217C07B9B478}" type="slidenum">
              <a:rPr lang="ar-IQ" smtClean="0"/>
              <a:t>‹#›</a:t>
            </a:fld>
            <a:endParaRPr lang="ar-IQ"/>
          </a:p>
        </p:txBody>
      </p:sp>
    </p:spTree>
    <p:extLst>
      <p:ext uri="{BB962C8B-B14F-4D97-AF65-F5344CB8AC3E}">
        <p14:creationId xmlns:p14="http://schemas.microsoft.com/office/powerpoint/2010/main" val="2768109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772400" cy="720079"/>
          </a:xfrm>
        </p:spPr>
        <p:txBody>
          <a:bodyPr>
            <a:normAutofit fontScale="90000"/>
          </a:bodyPr>
          <a:lstStyle/>
          <a:p>
            <a:r>
              <a:rPr lang="ar-IQ" dirty="0" smtClean="0"/>
              <a:t>3-	الكثبان الطولية: </a:t>
            </a:r>
            <a:r>
              <a:rPr lang="en-US" dirty="0" smtClean="0"/>
              <a:t>Longitudinal </a:t>
            </a:r>
            <a:endParaRPr lang="ar-IQ" dirty="0"/>
          </a:p>
        </p:txBody>
      </p:sp>
      <p:sp>
        <p:nvSpPr>
          <p:cNvPr id="3" name="عنوان فرعي 2"/>
          <p:cNvSpPr>
            <a:spLocks noGrp="1"/>
          </p:cNvSpPr>
          <p:nvPr>
            <p:ph type="subTitle" idx="1"/>
          </p:nvPr>
        </p:nvSpPr>
        <p:spPr>
          <a:xfrm>
            <a:off x="395536" y="1124744"/>
            <a:ext cx="8424936" cy="5256584"/>
          </a:xfrm>
        </p:spPr>
        <p:txBody>
          <a:bodyPr>
            <a:normAutofit fontScale="92500"/>
          </a:bodyPr>
          <a:lstStyle/>
          <a:p>
            <a:r>
              <a:rPr lang="ar-IQ" dirty="0" smtClean="0"/>
              <a:t> تمتد هذه بشكل سلاسل من الرواسب الرملية بصورة موازية للاتجاه العام للرياح السائدة وتسير هذه الكثبان في بعض الأحيان وبصورة متصلة لمسافة تصل لعدة مئات من الكيلو مترات. وقد أظهرت الدراسات أن هذه الكثبان تنشا في المناطق التي توجد فيها تيارات هوائية متجاورة قوية حيث تتناقص سرعة التيارين كليهما على الجوانب مما يؤدي إلى إلقاء الرواسب الرملية التي تحملها. وتعرف هذه الكثبان باسم الكثبان </a:t>
            </a:r>
            <a:r>
              <a:rPr lang="ar-IQ" dirty="0" err="1" smtClean="0"/>
              <a:t>السيفية</a:t>
            </a:r>
            <a:r>
              <a:rPr lang="ar-IQ" dirty="0" smtClean="0"/>
              <a:t> </a:t>
            </a:r>
            <a:r>
              <a:rPr lang="en-US" dirty="0" err="1" smtClean="0"/>
              <a:t>Sief</a:t>
            </a:r>
            <a:r>
              <a:rPr lang="en-US" dirty="0" smtClean="0"/>
              <a:t> </a:t>
            </a:r>
            <a:r>
              <a:rPr lang="ar-IQ" dirty="0" smtClean="0"/>
              <a:t>ويصل ارتفاع بعض كثبان السيف في بحر الرمل في مصر إلى حوالي 100 متر ويصل بعضها في إيران إلى حوالي 210 مترا ويبلغ مقدار عرض كثبان السيف ستة أضعاف ارتفاعها عادة. ويكون ظهر بعض الكثبان الطويلة عريضا فتعرف آنذاك باسم كثبان (ظهر الحوت).</a:t>
            </a:r>
          </a:p>
          <a:p>
            <a:endParaRPr lang="ar-IQ" dirty="0" smtClean="0"/>
          </a:p>
          <a:p>
            <a:endParaRPr lang="ar-IQ" dirty="0"/>
          </a:p>
        </p:txBody>
      </p:sp>
    </p:spTree>
    <p:extLst>
      <p:ext uri="{BB962C8B-B14F-4D97-AF65-F5344CB8AC3E}">
        <p14:creationId xmlns:p14="http://schemas.microsoft.com/office/powerpoint/2010/main" val="737282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59340"/>
            <a:ext cx="8460432" cy="1754326"/>
          </a:xfrm>
          <a:prstGeom prst="rect">
            <a:avLst/>
          </a:prstGeom>
        </p:spPr>
        <p:txBody>
          <a:bodyPr wrap="square">
            <a:spAutoFit/>
          </a:bodyPr>
          <a:lstStyle/>
          <a:p>
            <a:r>
              <a:rPr lang="ar-IQ" dirty="0" smtClean="0"/>
              <a:t>. حيث يؤدي هبوب رياح قوية من المحيط باتجاه اليابسة إلى نقل بعض تلك المواد الرملية وترسيبها في المناطق القريبة من الساحل. ولا تكون تلك الكثبان بنفس الحجم الذي عليه الكثبان الصحراوية ولا بنفس المساحة التي تشغلها. وتعتبر المنطقة التي تمتد على طول خليج </a:t>
            </a:r>
            <a:r>
              <a:rPr lang="ar-IQ" dirty="0" err="1" smtClean="0"/>
              <a:t>بسكاي</a:t>
            </a:r>
            <a:r>
              <a:rPr lang="ar-IQ" dirty="0" smtClean="0"/>
              <a:t> في فرنسا وكذلك سواحل بلجيكا وهولندا من المناطق المشهورة في العالم بالكثبان الرملية الساحلية. وتنشأ الكثبان الرملية أيضا على طول مجاري الأنهار التي تجري فوق وديان عريضة في مناطق جافة أو شبه جافة حيث تقوم الرياح بنقل المواد الرملية وترسبها بشكل كثبان رملية.</a:t>
            </a:r>
          </a:p>
          <a:p>
            <a:endParaRPr lang="ar-IQ" dirty="0"/>
          </a:p>
        </p:txBody>
      </p:sp>
    </p:spTree>
    <p:extLst>
      <p:ext uri="{BB962C8B-B14F-4D97-AF65-F5344CB8AC3E}">
        <p14:creationId xmlns:p14="http://schemas.microsoft.com/office/powerpoint/2010/main" val="2319562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551837"/>
            <a:ext cx="8676456" cy="2246769"/>
          </a:xfrm>
          <a:prstGeom prst="rect">
            <a:avLst/>
          </a:prstGeom>
        </p:spPr>
        <p:txBody>
          <a:bodyPr wrap="square">
            <a:spAutoFit/>
          </a:bodyPr>
          <a:lstStyle/>
          <a:p>
            <a:r>
              <a:rPr lang="ar-IQ" sz="2800" dirty="0" smtClean="0"/>
              <a:t>3- الكثبان الرملية الثابتة:</a:t>
            </a:r>
          </a:p>
          <a:p>
            <a:r>
              <a:rPr lang="ar-IQ" sz="2800" dirty="0" smtClean="0"/>
              <a:t> وتنشأ هذه الكثبان في المناطق التي تهب فيها الرياح من كل الجهات، حيث تتحول الكثبان الهلالية إلى ما يعرف باسم الكثبان الثابتة، ويعتقد بعض الباحثين أن السبب الرئيسي في ثبات بعض الكثبان الرملية هو قلة مصادر الرمال التي تتزود بها.</a:t>
            </a:r>
            <a:endParaRPr lang="ar-IQ" sz="2800" dirty="0"/>
          </a:p>
        </p:txBody>
      </p:sp>
    </p:spTree>
    <p:extLst>
      <p:ext uri="{BB962C8B-B14F-4D97-AF65-F5344CB8AC3E}">
        <p14:creationId xmlns:p14="http://schemas.microsoft.com/office/powerpoint/2010/main" val="259645437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257</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3- الكثبان الطولية: Longitudinal </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الكثبان الطولية: Longitudinal </dc:title>
  <dc:creator>DR.Ahmed Saker 2o1O</dc:creator>
  <cp:lastModifiedBy>DR.Ahmed Saker 2o1O</cp:lastModifiedBy>
  <cp:revision>1</cp:revision>
  <dcterms:created xsi:type="dcterms:W3CDTF">2018-12-29T22:14:24Z</dcterms:created>
  <dcterms:modified xsi:type="dcterms:W3CDTF">2018-12-29T22:20:18Z</dcterms:modified>
</cp:coreProperties>
</file>