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0B9250A-75DA-41F3-AD98-C2339A3AAFC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3420679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0B9250A-75DA-41F3-AD98-C2339A3AAFC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3350519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0B9250A-75DA-41F3-AD98-C2339A3AAFC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21324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0B9250A-75DA-41F3-AD98-C2339A3AAFC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221709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0B9250A-75DA-41F3-AD98-C2339A3AAFC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240074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0B9250A-75DA-41F3-AD98-C2339A3AAFC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293747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0B9250A-75DA-41F3-AD98-C2339A3AAFCC}"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109795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0B9250A-75DA-41F3-AD98-C2339A3AAFCC}"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379173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0B9250A-75DA-41F3-AD98-C2339A3AAFCC}"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242289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B9250A-75DA-41F3-AD98-C2339A3AAFC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487277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B9250A-75DA-41F3-AD98-C2339A3AAFC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CC30EB3-28B0-4227-9D03-1A1AAE0554C7}" type="slidenum">
              <a:rPr lang="ar-IQ" smtClean="0"/>
              <a:t>‹#›</a:t>
            </a:fld>
            <a:endParaRPr lang="ar-IQ"/>
          </a:p>
        </p:txBody>
      </p:sp>
    </p:spTree>
    <p:extLst>
      <p:ext uri="{BB962C8B-B14F-4D97-AF65-F5344CB8AC3E}">
        <p14:creationId xmlns:p14="http://schemas.microsoft.com/office/powerpoint/2010/main" val="979416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B9250A-75DA-41F3-AD98-C2339A3AAFCC}"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CC30EB3-28B0-4227-9D03-1A1AAE0554C7}" type="slidenum">
              <a:rPr lang="ar-IQ" smtClean="0"/>
              <a:t>‹#›</a:t>
            </a:fld>
            <a:endParaRPr lang="ar-IQ"/>
          </a:p>
        </p:txBody>
      </p:sp>
    </p:spTree>
    <p:extLst>
      <p:ext uri="{BB962C8B-B14F-4D97-AF65-F5344CB8AC3E}">
        <p14:creationId xmlns:p14="http://schemas.microsoft.com/office/powerpoint/2010/main" val="91405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772400" cy="720079"/>
          </a:xfrm>
        </p:spPr>
        <p:txBody>
          <a:bodyPr>
            <a:normAutofit fontScale="90000"/>
          </a:bodyPr>
          <a:lstStyle/>
          <a:p>
            <a:r>
              <a:rPr lang="ar-IQ" dirty="0" smtClean="0"/>
              <a:t> ترسيب الرياح: </a:t>
            </a:r>
            <a:endParaRPr lang="ar-IQ" dirty="0"/>
          </a:p>
        </p:txBody>
      </p:sp>
      <p:sp>
        <p:nvSpPr>
          <p:cNvPr id="3" name="عنوان فرعي 2"/>
          <p:cNvSpPr>
            <a:spLocks noGrp="1"/>
          </p:cNvSpPr>
          <p:nvPr>
            <p:ph type="subTitle" idx="1"/>
          </p:nvPr>
        </p:nvSpPr>
        <p:spPr>
          <a:xfrm>
            <a:off x="251520" y="1052736"/>
            <a:ext cx="8640960" cy="4586064"/>
          </a:xfrm>
        </p:spPr>
        <p:txBody>
          <a:bodyPr>
            <a:normAutofit fontScale="62500" lnSpcReduction="20000"/>
          </a:bodyPr>
          <a:lstStyle/>
          <a:p>
            <a:r>
              <a:rPr lang="ar-IQ" dirty="0" smtClean="0"/>
              <a:t> تترسب كافة المواد الصخرية التي نقلتها الرياح والتي تتباين طرق نقلها تبعا لأحجامها من ذرات دقيقة تنقلها الرياح بطريقة التعلق إلى ذرات خشنة تنقل بطريقتي الدحرجة والقفز، ويتم ذلك الترسيب حالما تبدأ سرعة الرياح بالتناقص. وتتناقص سرعة الرياح أما عند اقترابها من مناطق الضغط الخفيف التي سببت حركة تلك الرياح أو من جراء وجود عوارض متنوعة. إن أهم الأشكال </a:t>
            </a:r>
            <a:r>
              <a:rPr lang="ar-IQ" dirty="0" err="1" smtClean="0"/>
              <a:t>الجيومورفوجية</a:t>
            </a:r>
            <a:r>
              <a:rPr lang="ar-IQ" dirty="0" smtClean="0"/>
              <a:t> الناتجة عند ترسيب الرياح هي:</a:t>
            </a:r>
          </a:p>
          <a:p>
            <a:r>
              <a:rPr lang="ar-IQ" dirty="0" smtClean="0"/>
              <a:t>1- تربة </a:t>
            </a:r>
            <a:r>
              <a:rPr lang="ar-IQ" dirty="0" err="1" smtClean="0"/>
              <a:t>اللويس</a:t>
            </a:r>
            <a:r>
              <a:rPr lang="ar-IQ" dirty="0" smtClean="0"/>
              <a:t>:</a:t>
            </a:r>
          </a:p>
          <a:p>
            <a:r>
              <a:rPr lang="ar-IQ" dirty="0" smtClean="0"/>
              <a:t>      </a:t>
            </a:r>
            <a:r>
              <a:rPr lang="ar-IQ" dirty="0" err="1" smtClean="0"/>
              <a:t>اللويس</a:t>
            </a:r>
            <a:r>
              <a:rPr lang="ar-IQ" dirty="0" smtClean="0"/>
              <a:t> كلمة ألمانية تطلق على تجمع الرواسب الدقيقة الذرات التي قامت بنقلها الرياح، وتنتقل تلك الترسبات عبر مسافات طويلة بوساطة الرياح القوية والثابتة من مناطق صحراوية أو شبه صحراوية نحو أقاليم أكثر </a:t>
            </a:r>
            <a:r>
              <a:rPr lang="ar-IQ" dirty="0" err="1" smtClean="0"/>
              <a:t>رطوبه</a:t>
            </a:r>
            <a:r>
              <a:rPr lang="ar-IQ" dirty="0" smtClean="0"/>
              <a:t> حيث تقوم الأمطار بإنزالها من الغلاف الجوي ثم تتراكم وتستقر في تلك الأقاليم. ولقد درست ترسبات </a:t>
            </a:r>
            <a:r>
              <a:rPr lang="ar-IQ" dirty="0" err="1" smtClean="0"/>
              <a:t>اللويس</a:t>
            </a:r>
            <a:r>
              <a:rPr lang="ar-IQ" dirty="0" smtClean="0"/>
              <a:t> لأول مره من قبل الجيولوجي الألماني فون </a:t>
            </a:r>
            <a:r>
              <a:rPr lang="ar-IQ" dirty="0" err="1" smtClean="0"/>
              <a:t>رشتهوفن</a:t>
            </a:r>
            <a:r>
              <a:rPr lang="ar-IQ" dirty="0" smtClean="0"/>
              <a:t> </a:t>
            </a:r>
            <a:r>
              <a:rPr lang="en-US" dirty="0" smtClean="0"/>
              <a:t>Von </a:t>
            </a:r>
            <a:r>
              <a:rPr lang="en-US" dirty="0" err="1" smtClean="0"/>
              <a:t>richthofen</a:t>
            </a:r>
            <a:r>
              <a:rPr lang="en-US" dirty="0" smtClean="0"/>
              <a:t> </a:t>
            </a:r>
            <a:r>
              <a:rPr lang="ar-IQ" dirty="0" smtClean="0"/>
              <a:t>في شمال غرب الصين، حيث تنتشر تلك الترسبات فوق مساحات واسعة. إن أهم ما تتميز به رواسب </a:t>
            </a:r>
            <a:r>
              <a:rPr lang="ar-IQ" dirty="0" err="1" smtClean="0"/>
              <a:t>اللويس</a:t>
            </a:r>
            <a:r>
              <a:rPr lang="ar-IQ" dirty="0" smtClean="0"/>
              <a:t> أنها تتكون من ذرات دقيقه وتكون مسامية ولا تظهر فيها خاصية الطبقية. وتدل الصفة الأخيرة على أنها ليست ناشئة من ترسيب نهري بل أنها ناتجة عن ترسيب هوائي </a:t>
            </a:r>
            <a:r>
              <a:rPr lang="en-US" dirty="0" smtClean="0"/>
              <a:t>Aeolian. </a:t>
            </a:r>
            <a:r>
              <a:rPr lang="ar-IQ" dirty="0" smtClean="0"/>
              <a:t>ويظهر بها نوع من البنية العامودية نتيجة لتأثير سيقان وجذور النباتات التي دفنت خلال تراكمات </a:t>
            </a:r>
            <a:r>
              <a:rPr lang="ar-IQ" dirty="0" err="1" smtClean="0"/>
              <a:t>اللويس</a:t>
            </a:r>
            <a:r>
              <a:rPr lang="ar-IQ" dirty="0" smtClean="0"/>
              <a:t>. ويكشف لنا المقطع ألعامودي لتكوينات </a:t>
            </a:r>
            <a:r>
              <a:rPr lang="ar-IQ" dirty="0" err="1" smtClean="0"/>
              <a:t>اللويس</a:t>
            </a:r>
            <a:r>
              <a:rPr lang="ar-IQ" dirty="0" smtClean="0"/>
              <a:t> وجود عدد هائل من أنابيب عاموديه دقيقه تكون مرتبطة في العادة برواسب من كربونات الكالسيوم المتخلف من تحلل المواد النباتية. وتفسر لنا هذه الخاصية كيف أن رواسب </a:t>
            </a:r>
            <a:r>
              <a:rPr lang="ar-IQ" dirty="0" err="1" smtClean="0"/>
              <a:t>اللويس</a:t>
            </a:r>
            <a:r>
              <a:rPr lang="ar-IQ" dirty="0" smtClean="0"/>
              <a:t> تبقى ثابتة, رغم سهولة تعريتها,</a:t>
            </a:r>
            <a:endParaRPr lang="ar-IQ" dirty="0"/>
          </a:p>
        </p:txBody>
      </p:sp>
    </p:spTree>
    <p:extLst>
      <p:ext uri="{BB962C8B-B14F-4D97-AF65-F5344CB8AC3E}">
        <p14:creationId xmlns:p14="http://schemas.microsoft.com/office/powerpoint/2010/main" val="260758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03648" y="332656"/>
            <a:ext cx="6606480" cy="5909310"/>
          </a:xfrm>
          <a:prstGeom prst="rect">
            <a:avLst/>
          </a:prstGeom>
        </p:spPr>
        <p:txBody>
          <a:bodyPr wrap="square">
            <a:spAutoFit/>
          </a:bodyPr>
          <a:lstStyle/>
          <a:p>
            <a:r>
              <a:rPr lang="ar-IQ" dirty="0" smtClean="0"/>
              <a:t>شكل </a:t>
            </a:r>
            <a:r>
              <a:rPr lang="ar-IQ" dirty="0" err="1" smtClean="0"/>
              <a:t>حوائط</a:t>
            </a:r>
            <a:r>
              <a:rPr lang="ar-IQ" dirty="0" smtClean="0"/>
              <a:t> شديدة الانحدار. وتختلف مصادر ترسبات </a:t>
            </a:r>
            <a:r>
              <a:rPr lang="ar-IQ" dirty="0" err="1" smtClean="0"/>
              <a:t>اللويس</a:t>
            </a:r>
            <a:r>
              <a:rPr lang="ar-IQ" dirty="0" smtClean="0"/>
              <a:t> من مكان إلى أخر إذ يرجع اصل تربة </a:t>
            </a:r>
            <a:r>
              <a:rPr lang="ar-IQ" dirty="0" err="1" smtClean="0"/>
              <a:t>اللويس</a:t>
            </a:r>
            <a:r>
              <a:rPr lang="ar-IQ" dirty="0" smtClean="0"/>
              <a:t> الموجودة في الصين إلى صحراء غوبي في وسط منغوليا. ويبلغ سمك تلك الرواسب حوالي 350مترا في بعض الأماكن. وقد أزالت انهار الصين الكبرى مثل نهر هوانك هو </a:t>
            </a:r>
            <a:r>
              <a:rPr lang="ar-IQ" dirty="0" err="1" smtClean="0"/>
              <a:t>واليانجتسي</a:t>
            </a:r>
            <a:r>
              <a:rPr lang="ar-IQ" dirty="0" smtClean="0"/>
              <a:t> وروافدهم كميات هائلة من هذه التربة وإعادة ترسيبها ثانية داخل سهولها </a:t>
            </a:r>
            <a:r>
              <a:rPr lang="ar-IQ" dirty="0" err="1" smtClean="0"/>
              <a:t>الفيضية</a:t>
            </a:r>
            <a:r>
              <a:rPr lang="ar-IQ" dirty="0" smtClean="0"/>
              <a:t>.</a:t>
            </a:r>
          </a:p>
          <a:p>
            <a:r>
              <a:rPr lang="ar-IQ" dirty="0" smtClean="0"/>
              <a:t>    وتوجد </a:t>
            </a:r>
            <a:r>
              <a:rPr lang="ar-IQ" dirty="0" err="1" smtClean="0"/>
              <a:t>ارسابات</a:t>
            </a:r>
            <a:r>
              <a:rPr lang="ar-IQ" dirty="0" smtClean="0"/>
              <a:t> </a:t>
            </a:r>
            <a:r>
              <a:rPr lang="ar-IQ" dirty="0" err="1" smtClean="0"/>
              <a:t>اللويس</a:t>
            </a:r>
            <a:r>
              <a:rPr lang="ar-IQ" dirty="0" smtClean="0"/>
              <a:t> في الولايات المتحدة في المناطق المجاورة للأنهار الكبرى في وادي نهر المسيسبي و ويبلغ سمك هذه الرواسب قرب الأنهار حوالي 30 مترا أو أكثر من ذلك. </a:t>
            </a:r>
            <a:r>
              <a:rPr lang="ar-IQ" dirty="0" err="1" smtClean="0"/>
              <a:t>ويتناقصص</a:t>
            </a:r>
            <a:r>
              <a:rPr lang="ar-IQ" dirty="0" smtClean="0"/>
              <a:t> سمك تلك الرواسب بشكل سريع كلما ابتعدنا عن المجاري النهرية. وقد قامت الرياح بنقل تلك الرواسب من السهول </a:t>
            </a:r>
            <a:r>
              <a:rPr lang="ar-IQ" dirty="0" err="1" smtClean="0"/>
              <a:t>الفيضية</a:t>
            </a:r>
            <a:r>
              <a:rPr lang="ar-IQ" dirty="0" smtClean="0"/>
              <a:t> فترة انخفاض مناسيب المياه حيث تتعرض خلالها مساحات من الغرين والرمال الجافة إلى الرياح القوية التي تهب في الإقليم. وقد كنت الأنهار قد نقلت تلك الرواسب في الأصل من رواسب جليدية تقع إلى الشمال. ويكمن بذلك الاختلاف بين رواسب </a:t>
            </a:r>
            <a:r>
              <a:rPr lang="ar-IQ" dirty="0" err="1" smtClean="0"/>
              <a:t>اللويس</a:t>
            </a:r>
            <a:r>
              <a:rPr lang="ar-IQ" dirty="0" smtClean="0"/>
              <a:t> في الصين والولايات المتحدة. في حين أن رواسب </a:t>
            </a:r>
            <a:r>
              <a:rPr lang="ar-IQ" dirty="0" err="1" smtClean="0"/>
              <a:t>اللويس</a:t>
            </a:r>
            <a:r>
              <a:rPr lang="ar-IQ" dirty="0" smtClean="0"/>
              <a:t> في الصين تكون ناتجة أصلا من نقل الرياح ثم قامت الأنهار بإعادة ترسيبها، إلا أن رواسب </a:t>
            </a:r>
            <a:r>
              <a:rPr lang="ar-IQ" dirty="0" err="1" smtClean="0"/>
              <a:t>اللويس</a:t>
            </a:r>
            <a:r>
              <a:rPr lang="ar-IQ" dirty="0" smtClean="0"/>
              <a:t> في الولايات المتحدة نهرية في الأصل ثم قامت الرياح بنقلها. </a:t>
            </a:r>
          </a:p>
          <a:p>
            <a:r>
              <a:rPr lang="ar-IQ" dirty="0" smtClean="0"/>
              <a:t>     تبدو رواسب </a:t>
            </a:r>
            <a:r>
              <a:rPr lang="ar-IQ" dirty="0" err="1" smtClean="0"/>
              <a:t>اللويس</a:t>
            </a:r>
            <a:r>
              <a:rPr lang="ar-IQ" dirty="0" smtClean="0"/>
              <a:t> في أوربا وكأنها جلبت من المناطق المجاورة التي تعرضت لأثر الجليد والتي تقع شمالها حيث قامت الرياح بنقل هذه الرواسب ثم أجرت الأنهار تحويرات طفيفة عليها. وتتمثل تربة </a:t>
            </a:r>
            <a:r>
              <a:rPr lang="ar-IQ" dirty="0" err="1" smtClean="0"/>
              <a:t>اللويس</a:t>
            </a:r>
            <a:r>
              <a:rPr lang="ar-IQ" dirty="0" smtClean="0"/>
              <a:t> في أوربا بنطاق واسع الامتداد متقطع يمتد من حوض باريس عبر منطقة المرتفعات </a:t>
            </a:r>
            <a:r>
              <a:rPr lang="ar-IQ" dirty="0" err="1" smtClean="0"/>
              <a:t>الهرسينية</a:t>
            </a:r>
            <a:r>
              <a:rPr lang="ar-IQ" dirty="0" smtClean="0"/>
              <a:t> في ألمانيا وبولندا حتى جنوب روسيا. وتوجد </a:t>
            </a:r>
            <a:r>
              <a:rPr lang="ar-IQ" dirty="0" err="1" smtClean="0"/>
              <a:t>ارسابات</a:t>
            </a:r>
            <a:r>
              <a:rPr lang="ar-IQ" dirty="0" smtClean="0"/>
              <a:t> أخرى للويس في مناطق أخرى من العالم كما في تركيا وفي الأرجنتين واستراليا. </a:t>
            </a:r>
            <a:endParaRPr lang="ar-IQ" dirty="0"/>
          </a:p>
        </p:txBody>
      </p:sp>
    </p:spTree>
    <p:extLst>
      <p:ext uri="{BB962C8B-B14F-4D97-AF65-F5344CB8AC3E}">
        <p14:creationId xmlns:p14="http://schemas.microsoft.com/office/powerpoint/2010/main" val="243008536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516</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 ترسيب الرياح: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ترسيب الرياح: </dc:title>
  <dc:creator>DR.Ahmed Saker 2o1O</dc:creator>
  <cp:lastModifiedBy>DR.Ahmed Saker 2o1O</cp:lastModifiedBy>
  <cp:revision>1</cp:revision>
  <dcterms:created xsi:type="dcterms:W3CDTF">2018-12-29T22:10:11Z</dcterms:created>
  <dcterms:modified xsi:type="dcterms:W3CDTF">2018-12-29T22:12:13Z</dcterms:modified>
</cp:coreProperties>
</file>