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51D7984-350E-454E-B2D4-33B3152F56BF}"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2284803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51D7984-350E-454E-B2D4-33B3152F56BF}"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265624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51D7984-350E-454E-B2D4-33B3152F56BF}"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203420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51D7984-350E-454E-B2D4-33B3152F56BF}"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1301781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51D7984-350E-454E-B2D4-33B3152F56BF}"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3074503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51D7984-350E-454E-B2D4-33B3152F56BF}"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3002536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51D7984-350E-454E-B2D4-33B3152F56BF}"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1450491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51D7984-350E-454E-B2D4-33B3152F56BF}"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3895592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51D7984-350E-454E-B2D4-33B3152F56BF}"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188055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51D7984-350E-454E-B2D4-33B3152F56BF}"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2425457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51D7984-350E-454E-B2D4-33B3152F56BF}"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D0C7959-9CD2-4CB5-9FE8-B969F437C3E9}" type="slidenum">
              <a:rPr lang="ar-IQ" smtClean="0"/>
              <a:t>‹#›</a:t>
            </a:fld>
            <a:endParaRPr lang="ar-IQ"/>
          </a:p>
        </p:txBody>
      </p:sp>
    </p:spTree>
    <p:extLst>
      <p:ext uri="{BB962C8B-B14F-4D97-AF65-F5344CB8AC3E}">
        <p14:creationId xmlns:p14="http://schemas.microsoft.com/office/powerpoint/2010/main" val="2803567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51D7984-350E-454E-B2D4-33B3152F56BF}"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0C7959-9CD2-4CB5-9FE8-B969F437C3E9}" type="slidenum">
              <a:rPr lang="ar-IQ" smtClean="0"/>
              <a:t>‹#›</a:t>
            </a:fld>
            <a:endParaRPr lang="ar-IQ"/>
          </a:p>
        </p:txBody>
      </p:sp>
    </p:spTree>
    <p:extLst>
      <p:ext uri="{BB962C8B-B14F-4D97-AF65-F5344CB8AC3E}">
        <p14:creationId xmlns:p14="http://schemas.microsoft.com/office/powerpoint/2010/main" val="245771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772400" cy="936103"/>
          </a:xfrm>
        </p:spPr>
        <p:txBody>
          <a:bodyPr/>
          <a:lstStyle/>
          <a:p>
            <a:r>
              <a:rPr lang="ar-IQ" dirty="0" smtClean="0"/>
              <a:t>الرياح ودورها </a:t>
            </a:r>
            <a:r>
              <a:rPr lang="ar-IQ" dirty="0" err="1" smtClean="0"/>
              <a:t>الجيومورفولوجي</a:t>
            </a:r>
            <a:r>
              <a:rPr lang="ar-IQ" dirty="0" smtClean="0"/>
              <a:t>:</a:t>
            </a:r>
            <a:endParaRPr lang="ar-IQ" dirty="0"/>
          </a:p>
        </p:txBody>
      </p:sp>
      <p:sp>
        <p:nvSpPr>
          <p:cNvPr id="3" name="عنوان فرعي 2"/>
          <p:cNvSpPr>
            <a:spLocks noGrp="1"/>
          </p:cNvSpPr>
          <p:nvPr>
            <p:ph type="subTitle" idx="1"/>
          </p:nvPr>
        </p:nvSpPr>
        <p:spPr>
          <a:xfrm>
            <a:off x="179512" y="1412776"/>
            <a:ext cx="8640960" cy="4226024"/>
          </a:xfrm>
        </p:spPr>
        <p:txBody>
          <a:bodyPr>
            <a:normAutofit fontScale="70000" lnSpcReduction="20000"/>
          </a:bodyPr>
          <a:lstStyle/>
          <a:p>
            <a:r>
              <a:rPr lang="ar-IQ" dirty="0" smtClean="0"/>
              <a:t> يمكن أن يصنف ثلث مساحة سطح الأرض باعتباره مناطق جافة أو شبه جافة ويعني ذلك أن الظروف الصحراوية تسود في هذا الثلث من سطح الأرض. وليس من السهولة بمكان استعمال بعض المصطلحات الجغرافية كالصحراء أو الجفاف قبل أن نتأكد مما نقصده بالصحراء وما يعنيه المناخ الجاف فليس هناك تعريف مقبول ومتفق عليه كليا عن الصحراء غير انه يمكن القول, على أية حال, إن الصحراء تتميز بقلة الرطوبة، وينعكس هذا بدوره على قلة الكائنات الحية التي يمكن أن توجد في هذه البيئة الصحراوية فندرة الغطاء النباتي تعتبر من بين أهم المظاهر الصحراوية ويكون النبات الموجود من الأنواع التي </a:t>
            </a:r>
            <a:r>
              <a:rPr lang="ar-IQ" dirty="0" err="1" smtClean="0"/>
              <a:t>تتكيفت</a:t>
            </a:r>
            <a:r>
              <a:rPr lang="ar-IQ" dirty="0" smtClean="0"/>
              <a:t> تماما للعيش في الظروف الصحراوية. وينطبق الشيء نفسه بالنسبة إلى الحياة الحيوانية. ويمكن أن يعرف المناخ الجاف بأنه ذلك المناخ الذي يتبخر فيه كل المطر الذي يبقى على سطح الأرض بعد سقوطه. ومن المهم أن نؤكد هنا انه ليس شرطا أن يرتبط الجفاف بقلة كمية الأمطار الساقطة ذلك لان هناك مناطق لا تستلم إلا كميات قليلة من الأمطار دون أن تصبح مناطق صحراوية جافة. وبذلك فان عملية التبخر هي العامل المهم في تقرير ذلك. وتحاول معظم التصانيف المناخية أن تؤكد ذلك عندما تقرر طبيعة المناخ الجاف.</a:t>
            </a:r>
            <a:endParaRPr lang="ar-IQ" dirty="0"/>
          </a:p>
        </p:txBody>
      </p:sp>
    </p:spTree>
    <p:extLst>
      <p:ext uri="{BB962C8B-B14F-4D97-AF65-F5344CB8AC3E}">
        <p14:creationId xmlns:p14="http://schemas.microsoft.com/office/powerpoint/2010/main" val="289728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12845"/>
            <a:ext cx="8280920" cy="4247317"/>
          </a:xfrm>
          <a:prstGeom prst="rect">
            <a:avLst/>
          </a:prstGeom>
        </p:spPr>
        <p:txBody>
          <a:bodyPr wrap="square">
            <a:spAutoFit/>
          </a:bodyPr>
          <a:lstStyle/>
          <a:p>
            <a:r>
              <a:rPr lang="ar-IQ" dirty="0" smtClean="0"/>
              <a:t>عمل الرياح: </a:t>
            </a:r>
          </a:p>
          <a:p>
            <a:r>
              <a:rPr lang="ar-IQ" dirty="0" smtClean="0"/>
              <a:t>     لا تختلف الرياح عن بعض عوامل التعرية الأخرى مثل الأنهار والثلاجات إذ أنها تقوم بتعرية الصخور التي تواجهها وتنقل الحطام الصخري المفكك من مكان إلى أخر وتقوم أيضا بعملية الترسيب في مواقع معينة أخرى. وتشبه الرياح الأنهار والجليد في أن عملها في تعرية الصخور يكون أسرع إذا كانت محملة بذرات الصخور المختلفة. وينشأ من جراء عمل الرياح مجموعة متنوعة من التضاريس الأرضية التي توجد في ثلاثة أنواع من الصحاري هي:</a:t>
            </a:r>
          </a:p>
          <a:p>
            <a:endParaRPr lang="ar-IQ" dirty="0" smtClean="0"/>
          </a:p>
          <a:p>
            <a:endParaRPr lang="ar-IQ" dirty="0" smtClean="0"/>
          </a:p>
          <a:p>
            <a:r>
              <a:rPr lang="ar-IQ" dirty="0" smtClean="0"/>
              <a:t>1- الصحاري الصخرية: </a:t>
            </a:r>
            <a:r>
              <a:rPr lang="en-US" dirty="0" smtClean="0"/>
              <a:t>Hamada</a:t>
            </a:r>
          </a:p>
          <a:p>
            <a:r>
              <a:rPr lang="en-US" dirty="0" smtClean="0"/>
              <a:t> </a:t>
            </a:r>
            <a:r>
              <a:rPr lang="ar-IQ" dirty="0" smtClean="0"/>
              <a:t>وتعرف عادة باسم صحاري </a:t>
            </a:r>
            <a:r>
              <a:rPr lang="ar-IQ" dirty="0" err="1" smtClean="0"/>
              <a:t>الحمادة</a:t>
            </a:r>
            <a:r>
              <a:rPr lang="ar-IQ" dirty="0" smtClean="0"/>
              <a:t> وتتألف هذه الصحاري من سطوح صخرية تنكشف فيها الصخور الأصلية عادة مع وجود بعض البقع التي تغطيها الحصى والرمال.</a:t>
            </a:r>
          </a:p>
          <a:p>
            <a:r>
              <a:rPr lang="ar-IQ" dirty="0" smtClean="0"/>
              <a:t>2- الصحاري الحجرية </a:t>
            </a:r>
            <a:r>
              <a:rPr lang="en-US" dirty="0" smtClean="0"/>
              <a:t>Stony Deserts </a:t>
            </a:r>
          </a:p>
          <a:p>
            <a:r>
              <a:rPr lang="ar-IQ" dirty="0" smtClean="0"/>
              <a:t>وتغطي سطوحها الحجارة المحطمة والحصى المتنوع وتسمى عادة بصحاري الرق </a:t>
            </a:r>
            <a:r>
              <a:rPr lang="en-US" dirty="0" err="1" smtClean="0"/>
              <a:t>Reg</a:t>
            </a:r>
            <a:r>
              <a:rPr lang="en-US" dirty="0" smtClean="0"/>
              <a:t> </a:t>
            </a:r>
            <a:r>
              <a:rPr lang="ar-IQ" dirty="0" smtClean="0"/>
              <a:t>في الجزائر والسرير في ليبيا وجمهورية مصر العربية.</a:t>
            </a:r>
          </a:p>
          <a:p>
            <a:r>
              <a:rPr lang="ar-IQ" dirty="0" smtClean="0"/>
              <a:t>3- الصحاري الرملية وتعرف عادة بصحاري العرق </a:t>
            </a:r>
            <a:r>
              <a:rPr lang="en-US" dirty="0" smtClean="0"/>
              <a:t>Erg.</a:t>
            </a:r>
            <a:endParaRPr lang="en-US" dirty="0"/>
          </a:p>
        </p:txBody>
      </p:sp>
    </p:spTree>
    <p:extLst>
      <p:ext uri="{BB962C8B-B14F-4D97-AF65-F5344CB8AC3E}">
        <p14:creationId xmlns:p14="http://schemas.microsoft.com/office/powerpoint/2010/main" val="190179430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341</Words>
  <Application>Microsoft Office PowerPoint</Application>
  <PresentationFormat>عرض على الشاشة (3:4)‏</PresentationFormat>
  <Paragraphs>11</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الرياح ودورها الجيومورفولوجي:</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الرياح ودورها الجيومورفولوجي:</dc:title>
  <dc:creator>DR.Ahmed Saker 2o1O</dc:creator>
  <cp:lastModifiedBy>DR.Ahmed Saker 2o1O</cp:lastModifiedBy>
  <cp:revision>1</cp:revision>
  <dcterms:created xsi:type="dcterms:W3CDTF">2018-12-29T22:05:34Z</dcterms:created>
  <dcterms:modified xsi:type="dcterms:W3CDTF">2018-12-29T22:07:06Z</dcterms:modified>
</cp:coreProperties>
</file>