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DCF5D4B-CE81-41ED-999A-026E743B1AC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3012611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DCF5D4B-CE81-41ED-999A-026E743B1AC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161500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DCF5D4B-CE81-41ED-999A-026E743B1AC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24403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DCF5D4B-CE81-41ED-999A-026E743B1AC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749589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DCF5D4B-CE81-41ED-999A-026E743B1AC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3878486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DCF5D4B-CE81-41ED-999A-026E743B1AC9}"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938929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DCF5D4B-CE81-41ED-999A-026E743B1AC9}"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4146640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DCF5D4B-CE81-41ED-999A-026E743B1AC9}"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2354375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DCF5D4B-CE81-41ED-999A-026E743B1AC9}"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3002749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DCF5D4B-CE81-41ED-999A-026E743B1AC9}"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2751653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DCF5D4B-CE81-41ED-999A-026E743B1AC9}"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9A60D3F-073A-49CC-8AB4-00E129C30115}" type="slidenum">
              <a:rPr lang="ar-IQ" smtClean="0"/>
              <a:t>‹#›</a:t>
            </a:fld>
            <a:endParaRPr lang="ar-IQ"/>
          </a:p>
        </p:txBody>
      </p:sp>
    </p:spTree>
    <p:extLst>
      <p:ext uri="{BB962C8B-B14F-4D97-AF65-F5344CB8AC3E}">
        <p14:creationId xmlns:p14="http://schemas.microsoft.com/office/powerpoint/2010/main" val="1080661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DCF5D4B-CE81-41ED-999A-026E743B1AC9}"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9A60D3F-073A-49CC-8AB4-00E129C30115}" type="slidenum">
              <a:rPr lang="ar-IQ" smtClean="0"/>
              <a:t>‹#›</a:t>
            </a:fld>
            <a:endParaRPr lang="ar-IQ"/>
          </a:p>
        </p:txBody>
      </p:sp>
    </p:spTree>
    <p:extLst>
      <p:ext uri="{BB962C8B-B14F-4D97-AF65-F5344CB8AC3E}">
        <p14:creationId xmlns:p14="http://schemas.microsoft.com/office/powerpoint/2010/main" val="351166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7772400" cy="648071"/>
          </a:xfrm>
        </p:spPr>
        <p:txBody>
          <a:bodyPr>
            <a:normAutofit fontScale="90000"/>
          </a:bodyPr>
          <a:lstStyle/>
          <a:p>
            <a:r>
              <a:rPr lang="ar-IQ" dirty="0" smtClean="0"/>
              <a:t>التضاريس الناتجة عن التعرية النهرية: </a:t>
            </a:r>
            <a:endParaRPr lang="ar-IQ" dirty="0"/>
          </a:p>
        </p:txBody>
      </p:sp>
      <p:sp>
        <p:nvSpPr>
          <p:cNvPr id="3" name="عنوان فرعي 2"/>
          <p:cNvSpPr>
            <a:spLocks noGrp="1"/>
          </p:cNvSpPr>
          <p:nvPr>
            <p:ph type="subTitle" idx="1"/>
          </p:nvPr>
        </p:nvSpPr>
        <p:spPr>
          <a:xfrm>
            <a:off x="179512" y="1124744"/>
            <a:ext cx="8784976" cy="5616624"/>
          </a:xfrm>
        </p:spPr>
        <p:txBody>
          <a:bodyPr>
            <a:normAutofit fontScale="92500" lnSpcReduction="20000"/>
          </a:bodyPr>
          <a:lstStyle/>
          <a:p>
            <a:r>
              <a:rPr lang="ar-IQ" dirty="0" smtClean="0"/>
              <a:t>تتشكل معظم التضاريس الناتجة عن التعرية النهرية عندما يكون النهر في مرحله الشباب من الدورة </a:t>
            </a:r>
            <a:r>
              <a:rPr lang="ar-IQ" dirty="0" err="1" smtClean="0"/>
              <a:t>الجيومورفولوجية</a:t>
            </a:r>
            <a:r>
              <a:rPr lang="ar-IQ" dirty="0" smtClean="0"/>
              <a:t> أو عندما تجري تلك النهار فوق أقاليم ما تزال في مرحله الشباب كمناطق الجبال الوعرة أو الهضاب المرتفعة. وتتصف كل تلك الأقاليم بان سطوحها ترتفع كثيرا عن مستوى سطح البحر ( مستوى القاعدة </a:t>
            </a:r>
            <a:r>
              <a:rPr lang="ar-IQ" dirty="0" err="1" smtClean="0"/>
              <a:t>ألدائمي</a:t>
            </a:r>
            <a:r>
              <a:rPr lang="ar-IQ" dirty="0" smtClean="0"/>
              <a:t> للتعرية في الأنهار) الأمر الذي يجعل الأنهار التي تجري عليـها تحاول أن تعمـق وديانـها بسرعة لكي تصـل إلى مستـوي القاعدة. تتصف هــذه الأنهار بأنها ذوات درجات انحدار كبيره وتجري داخل خوانق ذوات جوانب شاهقة الارتفاع أو في وديان عمـيقة تشبه حرف ( </a:t>
            </a:r>
            <a:r>
              <a:rPr lang="en-US" dirty="0" smtClean="0"/>
              <a:t>v ) </a:t>
            </a:r>
            <a:r>
              <a:rPr lang="ar-IQ" dirty="0" smtClean="0"/>
              <a:t>ويكثر فيها وجود الشـلالات والجنادل. تقــوم هــذه الأنهار بتعميق وديانها رغم أن بعضها تصبح ذوات حمولات فائضة بسبب المواد الكثيرة التي تلقيها في بعض روافدها لذا لا تقوم هذه الأنهار بتعميق وديانها وترسب على تلك الوديان أحيانا. ويمـكـن إجمال أهم التضاريس التي تتكون من أجزاء التعرية النهرية في هذه المرحلة بالاتي:</a:t>
            </a:r>
            <a:endParaRPr lang="ar-IQ" dirty="0"/>
          </a:p>
        </p:txBody>
      </p:sp>
    </p:spTree>
    <p:extLst>
      <p:ext uri="{BB962C8B-B14F-4D97-AF65-F5344CB8AC3E}">
        <p14:creationId xmlns:p14="http://schemas.microsoft.com/office/powerpoint/2010/main" val="1155526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028343"/>
            <a:ext cx="8964488" cy="2862322"/>
          </a:xfrm>
          <a:prstGeom prst="rect">
            <a:avLst/>
          </a:prstGeom>
        </p:spPr>
        <p:txBody>
          <a:bodyPr wrap="square">
            <a:spAutoFit/>
          </a:bodyPr>
          <a:lstStyle/>
          <a:p>
            <a:endParaRPr lang="ar-IQ" dirty="0" smtClean="0"/>
          </a:p>
          <a:p>
            <a:r>
              <a:rPr lang="ar-IQ" dirty="0" smtClean="0"/>
              <a:t>1- الخوانق النهرية والوديان العميقة:</a:t>
            </a:r>
          </a:p>
          <a:p>
            <a:r>
              <a:rPr lang="ar-IQ" dirty="0" smtClean="0"/>
              <a:t>   وهي عبارة عن وديان نهرية ذات جوانب شديدة الانحدار، وتكون تلك الجوانب مرتفعة ارتفاعا كبيرا قياسا إلى سعتها. وتبين هذه الوديان ما ينتج عن اثر التعرية النهرية التي تحصل في انهار تقوم بتعميق وديانها بسرعة أعظم بكثير من عملية توسيع تلك الوديان والتي تقوم بها إضافة إلى النهر نفسه عمليات أخرى مثل التجوية بأنواعها المختلفة أو عمليه تعميق الروافد لوديانها.  تتكون جوانب الوديان العميقة والأخاديد من صخور مقاومه لعمليات التعرية المختلفة الأمر الذي لا يجعلها تتباعد كثيرا عن بعضها. ويساعد وجود مناطق الضعف المختلفة مثل المفاصل والانكسارات على زيادة سرعه عملية تعميق الوادي النهري كما ويساعد تراجع الشلالات السريع إلى توضيح عملية تعميق النهر لواديه. تنشأ معظم الخوانق فوق مناطق مرتفعة ذوات مناخ جاف أو شبة جاف حيث يكون اثر الجوية قليل فوق جوانب الوادي مما لا يؤدي إلى تباعد تلك الجوانب.</a:t>
            </a:r>
            <a:endParaRPr lang="ar-IQ" dirty="0"/>
          </a:p>
        </p:txBody>
      </p:sp>
    </p:spTree>
    <p:extLst>
      <p:ext uri="{BB962C8B-B14F-4D97-AF65-F5344CB8AC3E}">
        <p14:creationId xmlns:p14="http://schemas.microsoft.com/office/powerpoint/2010/main" val="2142450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12845"/>
            <a:ext cx="8640960" cy="3139321"/>
          </a:xfrm>
          <a:prstGeom prst="rect">
            <a:avLst/>
          </a:prstGeom>
        </p:spPr>
        <p:txBody>
          <a:bodyPr wrap="square">
            <a:spAutoFit/>
          </a:bodyPr>
          <a:lstStyle/>
          <a:p>
            <a:endParaRPr lang="ar-IQ" dirty="0" smtClean="0"/>
          </a:p>
          <a:p>
            <a:r>
              <a:rPr lang="ar-IQ" dirty="0" smtClean="0"/>
              <a:t>2- الشلالات والجنادل:</a:t>
            </a:r>
          </a:p>
          <a:p>
            <a:r>
              <a:rPr lang="ar-IQ" dirty="0" smtClean="0"/>
              <a:t>      تتكون ظاهرة الشلالات أو المساقط المائية نتيجة إلى وجود هبوط مفاجئ في مجرى النهر. وتوجد الشلالات في كل القارات وخاصة داخل الأقاليم الجبلية </a:t>
            </a:r>
            <a:r>
              <a:rPr lang="ar-IQ" dirty="0" err="1" smtClean="0"/>
              <a:t>والهضبية</a:t>
            </a:r>
            <a:r>
              <a:rPr lang="ar-IQ" dirty="0" smtClean="0"/>
              <a:t> منها. أما الجنادل فإنها توجد عاده إلى الأعلى أو إلى الأسفل من مواقع الشلالات في الأنهار ويمكن للجنادل أن توجد لوحدها أحيانا. وتعتبر الشلالات والجنادل احد المقاييس التي تعتمد عند تحديد مرحله الشباب في النهر. وتتألف من نوعين أولهما تلك التي تكونت من خلال التاريخ الطبيعي لتطور النهر ويدل وجودها على أن النهر لم يكمل انحداره المتوازن المطلوب. وثانيهما نتيجة لظروف خارجية معينه تجبر النهر على تكوين الشلالات،  ويعرف النوع الأول منها بأنه النمط العادي من المساقط المائية، ويرجع تكونه كلياً إلى الاختلافات في درجة صلابة الصخور التي يقوم النهر بتعميق واديه خلالها. إذ يؤدي ظهور تكوين صخري صلب إلى جعل الجزء الواقع أعلاه من النهر يتصرف وكان ذلك التكوين الصخري مستوى القاعدة المؤقت له في حين مازال جزء النهر الواقع أسفل ذلك التكوين الصخري يعتبر مستوى القاعدة له مختلفا عن القسم الأول</a:t>
            </a:r>
            <a:endParaRPr lang="ar-IQ" dirty="0"/>
          </a:p>
        </p:txBody>
      </p:sp>
    </p:spTree>
    <p:extLst>
      <p:ext uri="{BB962C8B-B14F-4D97-AF65-F5344CB8AC3E}">
        <p14:creationId xmlns:p14="http://schemas.microsoft.com/office/powerpoint/2010/main" val="217599726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472</Words>
  <Application>Microsoft Office PowerPoint</Application>
  <PresentationFormat>عرض على الشاشة (3:4)‏</PresentationFormat>
  <Paragraphs>8</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التضاريس الناتجة عن التعرية النهرية: </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التضاريس الناتجة عن التعرية النهرية: </dc:title>
  <dc:creator>DR.Ahmed Saker 2o1O</dc:creator>
  <cp:lastModifiedBy>DR.Ahmed Saker 2o1O</cp:lastModifiedBy>
  <cp:revision>1</cp:revision>
  <dcterms:created xsi:type="dcterms:W3CDTF">2018-12-29T21:54:05Z</dcterms:created>
  <dcterms:modified xsi:type="dcterms:W3CDTF">2018-12-29T21:57:02Z</dcterms:modified>
</cp:coreProperties>
</file>