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3" d="100"/>
          <a:sy n="53" d="100"/>
        </p:scale>
        <p:origin x="-90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E850B-ACD9-42CA-8A7A-A9AE635E8A9C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8615D-D17B-4D04-9748-56CDAA46FB6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66836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E850B-ACD9-42CA-8A7A-A9AE635E8A9C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8615D-D17B-4D04-9748-56CDAA46FB6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9250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E850B-ACD9-42CA-8A7A-A9AE635E8A9C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8615D-D17B-4D04-9748-56CDAA46FB6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1155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E850B-ACD9-42CA-8A7A-A9AE635E8A9C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8615D-D17B-4D04-9748-56CDAA46FB6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9107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E850B-ACD9-42CA-8A7A-A9AE635E8A9C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8615D-D17B-4D04-9748-56CDAA46FB6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8589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E850B-ACD9-42CA-8A7A-A9AE635E8A9C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8615D-D17B-4D04-9748-56CDAA46FB6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845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E850B-ACD9-42CA-8A7A-A9AE635E8A9C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8615D-D17B-4D04-9748-56CDAA46FB6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370237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E850B-ACD9-42CA-8A7A-A9AE635E8A9C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8615D-D17B-4D04-9748-56CDAA46FB6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70200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E850B-ACD9-42CA-8A7A-A9AE635E8A9C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8615D-D17B-4D04-9748-56CDAA46FB6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84398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E850B-ACD9-42CA-8A7A-A9AE635E8A9C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8615D-D17B-4D04-9748-56CDAA46FB6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41532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E850B-ACD9-42CA-8A7A-A9AE635E8A9C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8615D-D17B-4D04-9748-56CDAA46FB6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74609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E850B-ACD9-42CA-8A7A-A9AE635E8A9C}" type="datetimeFigureOut">
              <a:rPr lang="ar-IQ" smtClean="0"/>
              <a:t>22/04/1440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8615D-D17B-4D04-9748-56CDAA46FB6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7654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-  خصائص الشبكة المائية: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79512" y="836712"/>
            <a:ext cx="8856984" cy="5760640"/>
          </a:xfrm>
        </p:spPr>
        <p:txBody>
          <a:bodyPr>
            <a:normAutofit fontScale="40000" lnSpcReduction="20000"/>
          </a:bodyPr>
          <a:lstStyle/>
          <a:p>
            <a:pPr marL="16510" algn="just"/>
            <a:r>
              <a:rPr lang="ar-SA" dirty="0" smtClean="0">
                <a:effectLst/>
                <a:latin typeface="Times New Roman"/>
                <a:ea typeface="Times New Roman"/>
              </a:rPr>
              <a:t>. الكثافة التصريفية (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Drainage Density</a:t>
            </a:r>
            <a:r>
              <a:rPr lang="ar-SA" dirty="0" smtClean="0">
                <a:effectLst/>
                <a:latin typeface="Times New Roman"/>
                <a:ea typeface="Times New Roman"/>
              </a:rPr>
              <a:t> )=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6510" algn="just"/>
            <a:r>
              <a:rPr lang="ar-SA" u="sng" dirty="0" smtClean="0">
                <a:effectLst/>
                <a:latin typeface="Times New Roman"/>
                <a:ea typeface="Times New Roman"/>
              </a:rPr>
              <a:t>  طول المجاري المائية بجميع رتبها / كم       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6510" algn="just"/>
            <a:r>
              <a:rPr lang="ar-SA" dirty="0" smtClean="0">
                <a:effectLst/>
                <a:latin typeface="Times New Roman"/>
                <a:ea typeface="Times New Roman"/>
              </a:rPr>
              <a:t>                   مساحة الحوض / كم 2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6510" algn="just"/>
            <a:r>
              <a:rPr lang="ar-BH" dirty="0" smtClean="0">
                <a:effectLst/>
                <a:latin typeface="Times New Roman"/>
                <a:ea typeface="Times New Roman"/>
              </a:rPr>
              <a:t> 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6510" algn="just"/>
            <a:r>
              <a:rPr lang="ar-SA" dirty="0" smtClean="0">
                <a:effectLst/>
                <a:latin typeface="Times New Roman"/>
                <a:ea typeface="Times New Roman"/>
              </a:rPr>
              <a:t>2. التكرار النهري (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Stream Frequency</a:t>
            </a:r>
            <a:r>
              <a:rPr lang="ar-SA" dirty="0" smtClean="0">
                <a:effectLst/>
                <a:latin typeface="Times New Roman"/>
                <a:ea typeface="Times New Roman"/>
              </a:rPr>
              <a:t> )=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6510" algn="just"/>
            <a:r>
              <a:rPr lang="ar-SA" dirty="0" smtClean="0">
                <a:effectLst/>
                <a:latin typeface="Times New Roman"/>
                <a:ea typeface="Times New Roman"/>
              </a:rPr>
              <a:t>   </a:t>
            </a:r>
            <a:r>
              <a:rPr lang="ar-SA" u="sng" dirty="0" smtClean="0">
                <a:effectLst/>
                <a:latin typeface="Times New Roman"/>
                <a:ea typeface="Times New Roman"/>
              </a:rPr>
              <a:t>       عدد المجاري المائية بجميع رتبها.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6510" algn="just"/>
            <a:r>
              <a:rPr lang="ar-SA" dirty="0" smtClean="0">
                <a:effectLst/>
                <a:latin typeface="Times New Roman"/>
                <a:ea typeface="Times New Roman"/>
              </a:rPr>
              <a:t>                 مساحة الحوض / كم </a:t>
            </a:r>
            <a:r>
              <a:rPr lang="ar-SA" baseline="30000" dirty="0" smtClean="0">
                <a:effectLst/>
                <a:latin typeface="Times New Roman"/>
                <a:ea typeface="Times New Roman"/>
              </a:rPr>
              <a:t>2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6510" algn="just"/>
            <a:r>
              <a:rPr lang="ar-SA" dirty="0" smtClean="0">
                <a:effectLst/>
                <a:latin typeface="Times New Roman"/>
                <a:ea typeface="Times New Roman"/>
              </a:rPr>
              <a:t>3. رتبة النهر ( 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Stream Order </a:t>
            </a:r>
            <a:r>
              <a:rPr lang="ar-SA" dirty="0" smtClean="0">
                <a:effectLst/>
                <a:latin typeface="Times New Roman"/>
                <a:ea typeface="Times New Roman"/>
              </a:rPr>
              <a:t>).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6510" algn="just"/>
            <a:r>
              <a:rPr lang="ar-SA" dirty="0" smtClean="0">
                <a:effectLst/>
                <a:latin typeface="Times New Roman"/>
                <a:ea typeface="Times New Roman"/>
              </a:rPr>
              <a:t>وتعني مركز النهر أو المسيل المائي بالنسبة لبقية المجاري المائية في نفس الحوض , وحسب منهاج </a:t>
            </a:r>
            <a:r>
              <a:rPr lang="ar-SA" dirty="0" err="1" smtClean="0">
                <a:effectLst/>
                <a:latin typeface="Times New Roman"/>
                <a:ea typeface="Times New Roman"/>
              </a:rPr>
              <a:t>ستريلر</a:t>
            </a:r>
            <a:r>
              <a:rPr lang="ar-SA" dirty="0" smtClean="0">
                <a:effectLst/>
                <a:latin typeface="Times New Roman"/>
                <a:ea typeface="Times New Roman"/>
              </a:rPr>
              <a:t> تسمى المجاري التي لا تصب فيها اية مجاري مائية بمجاري الرتبة الاولى , في حين تنتمي الى الرتبة الثانية المجاري الناتجة عن التقاء مجريين او اكثر من الرتبة الاولى وهكذا 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6510" algn="just"/>
            <a:r>
              <a:rPr lang="ar-SA" dirty="0" smtClean="0">
                <a:effectLst/>
                <a:latin typeface="Times New Roman"/>
                <a:ea typeface="Times New Roman"/>
              </a:rPr>
              <a:t>4. نسبة التشعب النهري 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( Bifurcation ratio)</a:t>
            </a:r>
            <a:r>
              <a:rPr lang="ar-SA" dirty="0" smtClean="0">
                <a:effectLst/>
                <a:latin typeface="Times New Roman"/>
                <a:ea typeface="Times New Roman"/>
              </a:rPr>
              <a:t> =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6510" algn="just"/>
            <a:r>
              <a:rPr lang="ar-SA" dirty="0" smtClean="0">
                <a:effectLst/>
                <a:latin typeface="Times New Roman"/>
                <a:ea typeface="Times New Roman"/>
              </a:rPr>
              <a:t>                         </a:t>
            </a:r>
            <a:r>
              <a:rPr lang="ar-SA" u="sng" dirty="0" smtClean="0">
                <a:effectLst/>
                <a:latin typeface="Times New Roman"/>
                <a:ea typeface="Times New Roman"/>
              </a:rPr>
              <a:t>  عدد الانهار من رتبة معينة  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6510" algn="just"/>
            <a:r>
              <a:rPr lang="ar-SA" dirty="0" smtClean="0">
                <a:effectLst/>
                <a:latin typeface="Times New Roman"/>
                <a:ea typeface="Times New Roman"/>
              </a:rPr>
              <a:t>                           عدد الانهار في الر </a:t>
            </a:r>
            <a:r>
              <a:rPr lang="ar-SA" dirty="0" err="1" smtClean="0">
                <a:effectLst/>
                <a:latin typeface="Times New Roman"/>
                <a:ea typeface="Times New Roman"/>
              </a:rPr>
              <a:t>تبة</a:t>
            </a:r>
            <a:r>
              <a:rPr lang="ar-SA" dirty="0" smtClean="0">
                <a:effectLst/>
                <a:latin typeface="Times New Roman"/>
                <a:ea typeface="Times New Roman"/>
              </a:rPr>
              <a:t> التالية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6510" algn="just"/>
            <a:r>
              <a:rPr lang="ar-SA" dirty="0" smtClean="0">
                <a:effectLst/>
                <a:latin typeface="Times New Roman"/>
                <a:ea typeface="Times New Roman"/>
              </a:rPr>
              <a:t>5. معدل النسيج الحوضي ( 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Texture Ratio</a:t>
            </a:r>
            <a:r>
              <a:rPr lang="ar-SA" dirty="0" smtClean="0">
                <a:effectLst/>
                <a:latin typeface="Times New Roman"/>
                <a:ea typeface="Times New Roman"/>
              </a:rPr>
              <a:t> ) =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6510" algn="just"/>
            <a:r>
              <a:rPr lang="ar-SA" dirty="0" smtClean="0">
                <a:effectLst/>
                <a:latin typeface="Times New Roman"/>
                <a:ea typeface="Times New Roman"/>
              </a:rPr>
              <a:t>      </a:t>
            </a:r>
            <a:r>
              <a:rPr lang="ar-SA" u="sng" dirty="0" smtClean="0">
                <a:effectLst/>
                <a:latin typeface="Times New Roman"/>
                <a:ea typeface="Times New Roman"/>
              </a:rPr>
              <a:t>   مجموع النتوءات البارزة في أي خط كنتوري في الخوض المائي 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6510" algn="just"/>
            <a:r>
              <a:rPr lang="ar-SA" dirty="0" smtClean="0">
                <a:effectLst/>
                <a:latin typeface="Times New Roman"/>
                <a:ea typeface="Times New Roman"/>
              </a:rPr>
              <a:t>                               طول محيط الحوض نفسه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6510" algn="just"/>
            <a:r>
              <a:rPr lang="ar-BH" dirty="0" smtClean="0">
                <a:effectLst/>
                <a:latin typeface="Times New Roman"/>
                <a:ea typeface="Times New Roman"/>
              </a:rPr>
              <a:t> 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6510" algn="just"/>
            <a:r>
              <a:rPr lang="ar-SA" dirty="0" smtClean="0">
                <a:effectLst/>
                <a:latin typeface="Times New Roman"/>
                <a:ea typeface="Times New Roman"/>
              </a:rPr>
              <a:t>6. معدل النسيج الإقليمي (</a:t>
            </a:r>
            <a:r>
              <a:rPr lang="en-US" dirty="0" smtClean="0">
                <a:effectLst/>
                <a:latin typeface="Times New Roman"/>
                <a:ea typeface="Times New Roman"/>
              </a:rPr>
              <a:t>The Weighted mean value</a:t>
            </a:r>
            <a:r>
              <a:rPr lang="ar-SA" dirty="0" smtClean="0">
                <a:effectLst/>
                <a:latin typeface="Times New Roman"/>
                <a:ea typeface="Times New Roman"/>
              </a:rPr>
              <a:t> ) =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6510" algn="just"/>
            <a:r>
              <a:rPr lang="ar-SA" dirty="0" smtClean="0">
                <a:effectLst/>
                <a:latin typeface="Times New Roman"/>
                <a:ea typeface="Times New Roman"/>
              </a:rPr>
              <a:t>        </a:t>
            </a:r>
            <a:r>
              <a:rPr lang="ar-SA" u="sng" dirty="0" smtClean="0">
                <a:effectLst/>
                <a:latin typeface="Times New Roman"/>
                <a:ea typeface="Times New Roman"/>
              </a:rPr>
              <a:t>   مجموع ( المساحات الحوضية × معدلات النسيج </a:t>
            </a:r>
            <a:r>
              <a:rPr lang="ar-SA" u="sng" dirty="0" err="1" smtClean="0">
                <a:effectLst/>
                <a:latin typeface="Times New Roman"/>
                <a:ea typeface="Times New Roman"/>
              </a:rPr>
              <a:t>ألحوضي</a:t>
            </a:r>
            <a:r>
              <a:rPr lang="ar-SA" u="sng" dirty="0" smtClean="0">
                <a:effectLst/>
                <a:latin typeface="Times New Roman"/>
                <a:ea typeface="Times New Roman"/>
              </a:rPr>
              <a:t>   )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6510" algn="just"/>
            <a:r>
              <a:rPr lang="ar-SA" dirty="0" smtClean="0">
                <a:effectLst/>
                <a:latin typeface="Times New Roman"/>
                <a:ea typeface="Times New Roman"/>
              </a:rPr>
              <a:t>                              مجموع المساحات الحوضية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6510" algn="just"/>
            <a:r>
              <a:rPr lang="ar-SA" dirty="0" smtClean="0">
                <a:effectLst/>
                <a:latin typeface="Times New Roman"/>
                <a:ea typeface="Times New Roman"/>
              </a:rPr>
              <a:t>          و</a:t>
            </a:r>
            <a:r>
              <a:rPr lang="ar-BH" dirty="0" smtClean="0">
                <a:effectLst/>
                <a:latin typeface="Times New Roman"/>
                <a:ea typeface="Times New Roman"/>
              </a:rPr>
              <a:t>بعد أن أكملنا الخصائص </a:t>
            </a:r>
            <a:r>
              <a:rPr lang="ar-BH" dirty="0" err="1" smtClean="0">
                <a:effectLst/>
                <a:latin typeface="Times New Roman"/>
                <a:ea typeface="Times New Roman"/>
              </a:rPr>
              <a:t>المورفومتريه</a:t>
            </a:r>
            <a:r>
              <a:rPr lang="ar-BH" dirty="0" smtClean="0">
                <a:effectLst/>
                <a:latin typeface="Times New Roman"/>
                <a:ea typeface="Times New Roman"/>
              </a:rPr>
              <a:t> نعود الآن إلى تصنيف الأنهار حسب رتبتها</a:t>
            </a:r>
            <a:r>
              <a:rPr lang="ar-SA" dirty="0" smtClean="0">
                <a:effectLst/>
                <a:latin typeface="Times New Roman"/>
                <a:ea typeface="Times New Roman"/>
              </a:rPr>
              <a:t>,</a:t>
            </a:r>
            <a:r>
              <a:rPr lang="ar-BH" dirty="0" smtClean="0">
                <a:effectLst/>
                <a:latin typeface="Times New Roman"/>
                <a:ea typeface="Times New Roman"/>
              </a:rPr>
              <a:t> بحيث</a:t>
            </a:r>
            <a:r>
              <a:rPr lang="ar-SA" dirty="0" smtClean="0">
                <a:effectLst/>
                <a:latin typeface="Times New Roman"/>
                <a:ea typeface="Times New Roman"/>
              </a:rPr>
              <a:t> حددت الشبكات المائية بجميع رتبها حسب منهاج كل من </a:t>
            </a:r>
            <a:r>
              <a:rPr lang="ar-SA" dirty="0" err="1" smtClean="0">
                <a:effectLst/>
                <a:latin typeface="Times New Roman"/>
                <a:ea typeface="Times New Roman"/>
              </a:rPr>
              <a:t>هورتون</a:t>
            </a:r>
            <a:r>
              <a:rPr lang="ar-SA" dirty="0" smtClean="0">
                <a:effectLst/>
                <a:latin typeface="Times New Roman"/>
                <a:ea typeface="Times New Roman"/>
              </a:rPr>
              <a:t> وشوم </a:t>
            </a:r>
            <a:r>
              <a:rPr lang="ar-SA" dirty="0" err="1" smtClean="0">
                <a:effectLst/>
                <a:latin typeface="Times New Roman"/>
                <a:ea typeface="Times New Roman"/>
              </a:rPr>
              <a:t>وستريلر</a:t>
            </a:r>
            <a:r>
              <a:rPr lang="ar-SA" dirty="0" smtClean="0">
                <a:effectLst/>
                <a:latin typeface="Times New Roman"/>
                <a:ea typeface="Times New Roman"/>
              </a:rPr>
              <a:t>. بحيث وصل بين التعرجات المتتابعة في خطوط الارتفاعات المتساوية باتجاه المنابع, ثم صنف المجاري المائية المتشكلة حسب الرتبة وفقا لمنهاج </a:t>
            </a:r>
            <a:r>
              <a:rPr lang="ar-SA" dirty="0" err="1" smtClean="0">
                <a:effectLst/>
                <a:latin typeface="Times New Roman"/>
                <a:ea typeface="Times New Roman"/>
              </a:rPr>
              <a:t>ستريلر</a:t>
            </a:r>
            <a:r>
              <a:rPr lang="ar-BH" dirty="0" smtClean="0">
                <a:effectLst/>
                <a:latin typeface="Times New Roman"/>
                <a:ea typeface="Times New Roman"/>
              </a:rPr>
              <a:t>. 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6510" algn="just"/>
            <a:r>
              <a:rPr lang="ar-BH" dirty="0" smtClean="0">
                <a:effectLst/>
                <a:latin typeface="Times New Roman"/>
                <a:ea typeface="Times New Roman"/>
              </a:rPr>
              <a:t> 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6510" algn="just"/>
            <a:r>
              <a:rPr lang="ar-SA" b="1" dirty="0" smtClean="0">
                <a:effectLst/>
                <a:latin typeface="Times New Roman"/>
                <a:ea typeface="Times New Roman"/>
              </a:rPr>
              <a:t>مراتب الأنهار بموجب دليل </a:t>
            </a:r>
            <a:r>
              <a:rPr lang="ar-SA" b="1" dirty="0" err="1" smtClean="0">
                <a:effectLst/>
                <a:latin typeface="Times New Roman"/>
                <a:ea typeface="Times New Roman"/>
              </a:rPr>
              <a:t>هورتون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6510" algn="just"/>
            <a:r>
              <a:rPr lang="ar-SA" dirty="0" smtClean="0">
                <a:effectLst/>
                <a:latin typeface="Times New Roman"/>
                <a:ea typeface="Times New Roman"/>
              </a:rPr>
              <a:t>1- انهار المرتبة الأولى, وهي الأنهار التي ليست لها أية روافد.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6510" algn="just"/>
            <a:r>
              <a:rPr lang="ar-SA" dirty="0" smtClean="0">
                <a:effectLst/>
                <a:latin typeface="Times New Roman"/>
                <a:ea typeface="Times New Roman"/>
              </a:rPr>
              <a:t>2- انهار المرتبة الثانية, وهي الأنهار التي تصب فيها انهار المرتبة الأولى فقط.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marL="16510" algn="just"/>
            <a:r>
              <a:rPr lang="ar-SA" dirty="0" smtClean="0">
                <a:effectLst/>
                <a:latin typeface="Times New Roman"/>
                <a:ea typeface="Times New Roman"/>
              </a:rPr>
              <a:t>3- انهار المرتبة الثالثة: وتنشأ هذه الأنهار من ارتباط الأنهار التي تعود إلى المرتبة الثانية. وتأتي بعد ذلك بقية المراتب بشكل متسلسل</a:t>
            </a:r>
            <a:r>
              <a:rPr lang="ar-SA" baseline="30000" dirty="0" smtClean="0">
                <a:effectLst/>
                <a:latin typeface="Times New Roman"/>
                <a:ea typeface="Times New Roman"/>
              </a:rPr>
              <a:t>(9)</a:t>
            </a:r>
            <a:r>
              <a:rPr lang="ar-SA" dirty="0" smtClean="0">
                <a:effectLst/>
                <a:latin typeface="Times New Roman"/>
                <a:ea typeface="Times New Roman"/>
              </a:rPr>
              <a:t>.</a:t>
            </a: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96433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2274838"/>
            <a:ext cx="849694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510" algn="just"/>
            <a:r>
              <a:rPr lang="ar-SA" sz="2000" b="1" dirty="0" smtClean="0">
                <a:effectLst/>
                <a:latin typeface="Times New Roman"/>
                <a:ea typeface="Times New Roman"/>
              </a:rPr>
              <a:t>مراتب الأنهار بموجب دليل </a:t>
            </a:r>
            <a:r>
              <a:rPr lang="ar-SA" sz="2000" b="1" dirty="0" err="1" smtClean="0">
                <a:effectLst/>
                <a:latin typeface="Times New Roman"/>
                <a:ea typeface="Times New Roman"/>
              </a:rPr>
              <a:t>هورتون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16510" algn="just"/>
            <a:r>
              <a:rPr lang="ar-SA" sz="2000" dirty="0" smtClean="0">
                <a:effectLst/>
                <a:latin typeface="Times New Roman"/>
                <a:ea typeface="Times New Roman"/>
              </a:rPr>
              <a:t>1- انهار المرتبة الأولى, وهي الأنهار التي ليست لها أية روافد.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16510" algn="just"/>
            <a:r>
              <a:rPr lang="ar-SA" sz="2000" dirty="0" smtClean="0">
                <a:effectLst/>
                <a:latin typeface="Times New Roman"/>
                <a:ea typeface="Times New Roman"/>
              </a:rPr>
              <a:t>2- انهار المرتبة الثانية, وهي الأنهار التي تصب فيها انهار المرتبة الأولى فقط.</a:t>
            </a:r>
            <a:endParaRPr lang="en-US" sz="2000" dirty="0" smtClean="0">
              <a:effectLst/>
              <a:latin typeface="Times New Roman"/>
              <a:ea typeface="Times New Roman"/>
            </a:endParaRPr>
          </a:p>
          <a:p>
            <a:pPr marL="16510" algn="just"/>
            <a:r>
              <a:rPr lang="ar-SA" sz="2000" dirty="0" smtClean="0">
                <a:effectLst/>
                <a:latin typeface="Times New Roman"/>
                <a:ea typeface="Times New Roman"/>
              </a:rPr>
              <a:t>3- انهار المرتبة الثالثة: وتنشأ هذه الأنهار من ارتباط الأنهار التي تعود إلى المرتبة الثانية. وتأتي بعد ذلك بقية المراتب بشكل متسلسل</a:t>
            </a:r>
            <a:r>
              <a:rPr lang="ar-SA" sz="2000" baseline="30000" dirty="0" smtClean="0">
                <a:effectLst/>
                <a:latin typeface="Times New Roman"/>
                <a:ea typeface="Times New Roman"/>
              </a:rPr>
              <a:t>(9)</a:t>
            </a:r>
            <a:r>
              <a:rPr lang="ar-SA" sz="2000" dirty="0" smtClean="0">
                <a:effectLst/>
                <a:latin typeface="Times New Roman"/>
                <a:ea typeface="Times New Roman"/>
              </a:rPr>
              <a:t>.</a:t>
            </a:r>
            <a:endParaRPr lang="en-US" sz="2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7802579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85</Words>
  <Application>Microsoft Office PowerPoint</Application>
  <PresentationFormat>عرض على الشاشة (3:4)‏</PresentationFormat>
  <Paragraphs>30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-  خصائص الشبكة المائية:</vt:lpstr>
      <vt:lpstr>عرض تقديمي في PowerPoint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 خصائص الشبكة المائية:</dc:title>
  <dc:creator>DR.Ahmed Saker 2o1O</dc:creator>
  <cp:lastModifiedBy>DR.Ahmed Saker 2o1O</cp:lastModifiedBy>
  <cp:revision>1</cp:revision>
  <dcterms:created xsi:type="dcterms:W3CDTF">2018-12-29T21:27:07Z</dcterms:created>
  <dcterms:modified xsi:type="dcterms:W3CDTF">2018-12-29T21:35:40Z</dcterms:modified>
</cp:coreProperties>
</file>