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  <p:sldMasterId id="2147483686" r:id="rId4"/>
  </p:sld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6C94-B285-4198-B718-03796CB9C427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9DE83-93AB-4F5C-9957-C66BE81A8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222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6C94-B285-4198-B718-03796CB9C427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9DE83-93AB-4F5C-9957-C66BE81A8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742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6C94-B285-4198-B718-03796CB9C427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9DE83-93AB-4F5C-9957-C66BE81A8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2118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8577F-6605-4756-9EE1-36B0DEB436C2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7557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93537-5E85-4ABA-853E-6CAF16012541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95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20775-E9AA-4AA7-91F5-FEFCA7CDE5E8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0865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D323B-F9EF-4047-9E22-6D8B29E67E53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8889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65B2C-1231-4B78-8D53-F8739ECDAAD2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9165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7B13C-6E05-4E21-BCC5-216F8E3B4A07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7247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D827E-1993-4CA6-A0A7-A95964E20CEF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1544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C0D28-7991-4DB4-BE0B-0976BA6FAFA4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339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6C94-B285-4198-B718-03796CB9C427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9DE83-93AB-4F5C-9957-C66BE81A8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342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61A3F-A0BE-40AD-9DCE-B4F61E292CD9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0132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26D8D-EC66-40ED-9C52-83D09A5C8D7F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5543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615DC-0EEE-431E-BCDD-889B5C8FDAA6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0062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B3CBE-BB13-4E45-AE06-0FF80D0B0275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1637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8577F-6605-4756-9EE1-36B0DEB436C2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7234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93537-5E85-4ABA-853E-6CAF16012541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8058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20775-E9AA-4AA7-91F5-FEFCA7CDE5E8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4893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D323B-F9EF-4047-9E22-6D8B29E67E53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046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65B2C-1231-4B78-8D53-F8739ECDAAD2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7867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7B13C-6E05-4E21-BCC5-216F8E3B4A07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178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6C94-B285-4198-B718-03796CB9C427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9DE83-93AB-4F5C-9957-C66BE81A8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0822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D827E-1993-4CA6-A0A7-A95964E20CEF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37310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C0D28-7991-4DB4-BE0B-0976BA6FAFA4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42887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61A3F-A0BE-40AD-9DCE-B4F61E292CD9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5915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26D8D-EC66-40ED-9C52-83D09A5C8D7F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5752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615DC-0EEE-431E-BCDD-889B5C8FDAA6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05718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B3CBE-BB13-4E45-AE06-0FF80D0B0275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16584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8577F-6605-4756-9EE1-36B0DEB436C2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9860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93537-5E85-4ABA-853E-6CAF16012541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68533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20775-E9AA-4AA7-91F5-FEFCA7CDE5E8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6550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D323B-F9EF-4047-9E22-6D8B29E67E53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332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6C94-B285-4198-B718-03796CB9C427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9DE83-93AB-4F5C-9957-C66BE81A8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51986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65B2C-1231-4B78-8D53-F8739ECDAAD2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44312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7B13C-6E05-4E21-BCC5-216F8E3B4A07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40912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D827E-1993-4CA6-A0A7-A95964E20CEF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10375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C0D28-7991-4DB4-BE0B-0976BA6FAFA4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75196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61A3F-A0BE-40AD-9DCE-B4F61E292CD9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31764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26D8D-EC66-40ED-9C52-83D09A5C8D7F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14432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615DC-0EEE-431E-BCDD-889B5C8FDAA6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66728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B3CBE-BB13-4E45-AE06-0FF80D0B0275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230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6C94-B285-4198-B718-03796CB9C427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9DE83-93AB-4F5C-9957-C66BE81A8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679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6C94-B285-4198-B718-03796CB9C427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9DE83-93AB-4F5C-9957-C66BE81A8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205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6C94-B285-4198-B718-03796CB9C427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9DE83-93AB-4F5C-9957-C66BE81A8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26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6C94-B285-4198-B718-03796CB9C427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9DE83-93AB-4F5C-9957-C66BE81A8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259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6C94-B285-4198-B718-03796CB9C427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9DE83-93AB-4F5C-9957-C66BE81A8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63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C6C94-B285-4198-B718-03796CB9C427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9DE83-93AB-4F5C-9957-C66BE81A8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747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fld id="{DC144FCA-2838-4613-B541-469A5B7943BA}" type="slidenum">
              <a:rPr lang="ar-SA">
                <a:solidFill>
                  <a:srgbClr val="C9C2D1">
                    <a:shade val="50000"/>
                  </a:srgbClr>
                </a:solidFill>
              </a:rPr>
              <a:pPr rtl="1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4560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6BB1C9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6585CF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fld id="{DC144FCA-2838-4613-B541-469A5B7943BA}" type="slidenum">
              <a:rPr lang="ar-SA">
                <a:solidFill>
                  <a:srgbClr val="C9C2D1">
                    <a:shade val="50000"/>
                  </a:srgbClr>
                </a:solidFill>
              </a:rPr>
              <a:pPr rtl="1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5935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6BB1C9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6585CF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fld id="{DC144FCA-2838-4613-B541-469A5B7943BA}" type="slidenum">
              <a:rPr lang="ar-SA">
                <a:solidFill>
                  <a:srgbClr val="C9C2D1">
                    <a:shade val="50000"/>
                  </a:srgbClr>
                </a:solidFill>
              </a:rPr>
              <a:pPr rtl="1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9274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6BB1C9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6585CF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830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4400" b="1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SYSTEM Software</a:t>
            </a:r>
            <a:endParaRPr lang="en-US" sz="4400" b="1" dirty="0">
              <a:solidFill>
                <a:srgbClr val="FFFF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981200"/>
            <a:ext cx="8435975" cy="4114800"/>
          </a:xfrm>
        </p:spPr>
        <p:txBody>
          <a:bodyPr/>
          <a:lstStyle/>
          <a:p>
            <a:pPr marL="533400" indent="-533400" algn="r" rtl="1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 typeface="Wingdings" pitchFamily="2" charset="2"/>
              <a:buChar char="§"/>
            </a:pPr>
            <a:endParaRPr lang="ar-SA" altLang="en-US" b="1" smtClean="0"/>
          </a:p>
          <a:p>
            <a:pPr marL="933450" lvl="1" indent="-476250" algn="r" rtl="1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altLang="en-US" sz="2800" b="1" smtClean="0">
                <a:cs typeface="Tahoma" pitchFamily="34" charset="0"/>
              </a:rPr>
              <a:t>     </a:t>
            </a:r>
            <a:r>
              <a:rPr lang="ar-SA" altLang="en-US" sz="2800" b="1" smtClean="0"/>
              <a:t>انظمة التشغيل </a:t>
            </a:r>
            <a:r>
              <a:rPr lang="en-US" altLang="en-US" sz="2800" b="1" smtClean="0">
                <a:cs typeface="Tahoma" pitchFamily="34" charset="0"/>
              </a:rPr>
              <a:t>Operating System</a:t>
            </a:r>
            <a:r>
              <a:rPr lang="ar-SA" altLang="en-US" sz="2800" b="1" smtClean="0"/>
              <a:t>: وهي برامج تتحكم في الحاسوب وملحقاته والبرامج المختلفة وتلبي  رغبة المستخدم اثناء عمله على الحاسوب.</a:t>
            </a:r>
          </a:p>
          <a:p>
            <a:pPr marL="1333500" lvl="2" indent="-419100" algn="r" rtl="1" eaLnBrk="1" hangingPunct="1">
              <a:lnSpc>
                <a:spcPct val="90000"/>
              </a:lnSpc>
            </a:pPr>
            <a:r>
              <a:rPr lang="ar-SA" altLang="zh-CN" sz="2800" b="1" smtClean="0"/>
              <a:t>مثل:</a:t>
            </a:r>
          </a:p>
          <a:p>
            <a:pPr marL="1752600" lvl="3" indent="-381000" algn="r" rtl="1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altLang="en-US" sz="2800" b="1" smtClean="0">
                <a:cs typeface="Tahoma" pitchFamily="34" charset="0"/>
              </a:rPr>
              <a:t>MS-DOS</a:t>
            </a:r>
            <a:endParaRPr lang="ar-SA" altLang="en-US" sz="2800" b="1" smtClean="0"/>
          </a:p>
          <a:p>
            <a:pPr marL="1752600" lvl="3" indent="-381000" algn="r" rtl="1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altLang="en-US" sz="2800" b="1" smtClean="0">
                <a:cs typeface="Tahoma" pitchFamily="34" charset="0"/>
              </a:rPr>
              <a:t>Windows</a:t>
            </a:r>
            <a:r>
              <a:rPr lang="ar-SA" altLang="en-US" sz="2800" b="1" smtClean="0"/>
              <a:t> بإصداراته المختلفة.</a:t>
            </a:r>
            <a:endParaRPr lang="en-US" altLang="en-US" sz="2800" b="1" smtClean="0">
              <a:cs typeface="Tahoma" pitchFamily="34" charset="0"/>
            </a:endParaRPr>
          </a:p>
          <a:p>
            <a:pPr marL="1752600" lvl="3" indent="-381000" algn="r" rtl="1"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altLang="en-US" smtClean="0"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37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8288"/>
            <a:ext cx="8401050" cy="1660525"/>
          </a:xfrm>
        </p:spPr>
        <p:txBody>
          <a:bodyPr>
            <a:normAutofit/>
          </a:bodyPr>
          <a:lstStyle/>
          <a:p>
            <a:pPr rtl="1" eaLnBrk="1" fontAlgn="auto" hangingPunct="1">
              <a:spcAft>
                <a:spcPts val="0"/>
              </a:spcAft>
              <a:defRPr/>
            </a:pPr>
            <a:r>
              <a:rPr lang="en-US" sz="3200" b="1" dirty="0" smtClean="0"/>
              <a:t> </a:t>
            </a:r>
            <a:r>
              <a:rPr lang="ar-SA" sz="3200" b="1" dirty="0" smtClean="0"/>
              <a:t>لغات البرمجة </a:t>
            </a:r>
            <a:r>
              <a:rPr lang="en-US" sz="3200" b="1" dirty="0" smtClean="0"/>
              <a:t>programming Language</a:t>
            </a:r>
            <a:r>
              <a:rPr lang="ar-SA" sz="3200" b="1" dirty="0" smtClean="0"/>
              <a:t>:</a:t>
            </a:r>
            <a:endParaRPr lang="en-US" sz="3200" b="1" dirty="0">
              <a:solidFill>
                <a:srgbClr val="FFFF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981200"/>
            <a:ext cx="8435975" cy="4114800"/>
          </a:xfrm>
        </p:spPr>
        <p:txBody>
          <a:bodyPr/>
          <a:lstStyle/>
          <a:p>
            <a:pPr marL="533400" indent="-533400" algn="r" rtl="1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 typeface="Wingdings" pitchFamily="2" charset="2"/>
              <a:buChar char="§"/>
            </a:pPr>
            <a:endParaRPr lang="ar-SA" altLang="en-US" sz="2600" b="1" smtClean="0"/>
          </a:p>
          <a:p>
            <a:pPr marL="933450" lvl="1" indent="-476250" algn="r" rtl="1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ar-SA" altLang="en-US" sz="2800" b="1" smtClean="0"/>
              <a:t>برامج تستخدم لكتابة برمجيات تطبيقية.</a:t>
            </a:r>
          </a:p>
          <a:p>
            <a:pPr marL="1333500" lvl="2" indent="-419100" algn="r" rtl="1" eaLnBrk="1" hangingPunct="1">
              <a:lnSpc>
                <a:spcPct val="90000"/>
              </a:lnSpc>
            </a:pPr>
            <a:r>
              <a:rPr lang="ar-SA" altLang="zh-CN" sz="2800" b="1" smtClean="0"/>
              <a:t>مثل:</a:t>
            </a:r>
          </a:p>
          <a:p>
            <a:pPr marL="1752600" lvl="3" indent="-381000" algn="r" rtl="1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altLang="en-US" sz="2800" b="1" smtClean="0">
                <a:cs typeface="Tahoma" pitchFamily="34" charset="0"/>
              </a:rPr>
              <a:t>C++</a:t>
            </a:r>
            <a:endParaRPr lang="ar-SA" altLang="en-US" sz="2800" b="1" smtClean="0"/>
          </a:p>
          <a:p>
            <a:pPr marL="1752600" lvl="3" indent="-381000" algn="r" rtl="1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altLang="en-US" sz="2800" b="1" smtClean="0">
                <a:cs typeface="Tahoma" pitchFamily="34" charset="0"/>
              </a:rPr>
              <a:t>Java</a:t>
            </a:r>
            <a:r>
              <a:rPr lang="ar-SA" altLang="en-US" sz="2800" b="1" smtClean="0"/>
              <a:t>.</a:t>
            </a:r>
            <a:endParaRPr lang="en-US" altLang="en-US" sz="2800" b="1" smtClean="0">
              <a:cs typeface="Tahoma" pitchFamily="34" charset="0"/>
            </a:endParaRPr>
          </a:p>
          <a:p>
            <a:pPr marL="1752600" lvl="3" indent="-381000" algn="r" rtl="1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altLang="en-US" sz="2800" b="1" smtClean="0">
                <a:cs typeface="Tahoma" pitchFamily="34" charset="0"/>
              </a:rPr>
              <a:t>PHP</a:t>
            </a:r>
            <a:r>
              <a:rPr lang="ar-SA" altLang="en-US" sz="2800" b="1" smtClean="0"/>
              <a:t>.</a:t>
            </a:r>
          </a:p>
          <a:p>
            <a:pPr marL="1752600" lvl="3" indent="-381000" algn="r" rtl="1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altLang="en-US" sz="2800" b="1" smtClean="0">
                <a:cs typeface="Tahoma" pitchFamily="34" charset="0"/>
              </a:rPr>
              <a:t>VB.NET</a:t>
            </a:r>
          </a:p>
        </p:txBody>
      </p:sp>
    </p:spTree>
    <p:extLst>
      <p:ext uri="{BB962C8B-B14F-4D97-AF65-F5344CB8AC3E}">
        <p14:creationId xmlns:p14="http://schemas.microsoft.com/office/powerpoint/2010/main" val="181652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85786" y="500042"/>
            <a:ext cx="7404463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400" b="1" dirty="0">
                <a:ln w="1905"/>
                <a:gradFill>
                  <a:gsLst>
                    <a:gs pos="0">
                      <a:srgbClr val="A379BB">
                        <a:shade val="20000"/>
                        <a:satMod val="200000"/>
                      </a:srgbClr>
                    </a:gs>
                    <a:gs pos="78000">
                      <a:srgbClr val="A379BB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A379BB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rial" charset="0"/>
              </a:rPr>
              <a:t>WE CAN START WITH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400" b="1" dirty="0">
                <a:ln w="1905"/>
                <a:gradFill>
                  <a:gsLst>
                    <a:gs pos="0">
                      <a:srgbClr val="A379BB">
                        <a:shade val="20000"/>
                        <a:satMod val="200000"/>
                      </a:srgbClr>
                    </a:gs>
                    <a:gs pos="78000">
                      <a:srgbClr val="A379BB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A379BB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rial" charset="0"/>
              </a:rPr>
              <a:t>WINDOWS XP NOW</a:t>
            </a:r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2571744"/>
            <a:ext cx="5143504" cy="385762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61420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chnic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Technic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Technic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59</Words>
  <Application>Microsoft Office PowerPoint</Application>
  <PresentationFormat>عرض على الشاشة (3:4)‏</PresentationFormat>
  <Paragraphs>16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4</vt:i4>
      </vt:variant>
      <vt:variant>
        <vt:lpstr>عناوين الشرائح</vt:lpstr>
      </vt:variant>
      <vt:variant>
        <vt:i4>4</vt:i4>
      </vt:variant>
    </vt:vector>
  </HeadingPairs>
  <TitlesOfParts>
    <vt:vector size="8" baseType="lpstr">
      <vt:lpstr>نسق Office</vt:lpstr>
      <vt:lpstr>Technic</vt:lpstr>
      <vt:lpstr>1_Technic</vt:lpstr>
      <vt:lpstr>2_Technic</vt:lpstr>
      <vt:lpstr>عرض تقديمي في PowerPoint</vt:lpstr>
      <vt:lpstr>SYSTEM Software</vt:lpstr>
      <vt:lpstr> لغات البرمجة programming Language:</vt:lpstr>
      <vt:lpstr>عرض تقديمي في PowerPoint</vt:lpstr>
    </vt:vector>
  </TitlesOfParts>
  <Company>SACC - ANAS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DR.Ahmed Saker 2O14</dc:creator>
  <cp:lastModifiedBy>DR.Ahmed Saker 2O14</cp:lastModifiedBy>
  <cp:revision>1</cp:revision>
  <dcterms:created xsi:type="dcterms:W3CDTF">2018-12-28T19:42:23Z</dcterms:created>
  <dcterms:modified xsi:type="dcterms:W3CDTF">2018-12-28T19:43:34Z</dcterms:modified>
</cp:coreProperties>
</file>