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8545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1676400"/>
            <a:ext cx="861060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1417" y="2697334"/>
            <a:ext cx="54292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676657" y="990600"/>
            <a:ext cx="6753734" cy="3733800"/>
            <a:chOff x="994" y="5607"/>
            <a:chExt cx="7043" cy="360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994" y="5607"/>
              <a:ext cx="7043" cy="3014"/>
              <a:chOff x="402" y="6660"/>
              <a:chExt cx="7309" cy="3818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3076" y="6660"/>
                <a:ext cx="252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Multiplexing</a:t>
                </a:r>
              </a:p>
            </p:txBody>
          </p:sp>
          <p:sp>
            <p:nvSpPr>
              <p:cNvPr id="4102" name="Rectangle 6"/>
              <p:cNvSpPr>
                <a:spLocks noChangeArrowheads="1"/>
              </p:cNvSpPr>
              <p:nvPr/>
            </p:nvSpPr>
            <p:spPr bwMode="auto">
              <a:xfrm>
                <a:off x="4500" y="8100"/>
                <a:ext cx="252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Digital</a:t>
                </a:r>
              </a:p>
            </p:txBody>
          </p:sp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900" y="8100"/>
                <a:ext cx="252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Analog</a:t>
                </a:r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6091" y="9545"/>
                <a:ext cx="16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STDM</a:t>
                </a:r>
              </a:p>
            </p:txBody>
          </p:sp>
          <p:sp>
            <p:nvSpPr>
              <p:cNvPr id="4105" name="Rectangle 9"/>
              <p:cNvSpPr>
                <a:spLocks noChangeArrowheads="1"/>
              </p:cNvSpPr>
              <p:nvPr/>
            </p:nvSpPr>
            <p:spPr bwMode="auto">
              <a:xfrm>
                <a:off x="4140" y="9540"/>
                <a:ext cx="16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TDM</a:t>
                </a:r>
              </a:p>
            </p:txBody>
          </p:sp>
          <p:sp>
            <p:nvSpPr>
              <p:cNvPr id="4106" name="Rectangle 10"/>
              <p:cNvSpPr>
                <a:spLocks noChangeArrowheads="1"/>
              </p:cNvSpPr>
              <p:nvPr/>
            </p:nvSpPr>
            <p:spPr bwMode="auto">
              <a:xfrm>
                <a:off x="2161" y="9540"/>
                <a:ext cx="1375" cy="9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WDM</a:t>
                </a:r>
              </a:p>
            </p:txBody>
          </p: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auto">
              <a:xfrm>
                <a:off x="402" y="9547"/>
                <a:ext cx="1567" cy="9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FDM</a:t>
                </a:r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/>
            </p:nvSpPr>
            <p:spPr bwMode="auto">
              <a:xfrm flipH="1">
                <a:off x="2167" y="7498"/>
                <a:ext cx="3843" cy="9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>
                <a:off x="2160" y="756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>
                <a:off x="6008" y="756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2" name="Line 16"/>
              <p:cNvSpPr>
                <a:spLocks noChangeShapeType="1"/>
              </p:cNvSpPr>
              <p:nvPr/>
            </p:nvSpPr>
            <p:spPr bwMode="auto">
              <a:xfrm flipH="1">
                <a:off x="1080" y="9000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 flipH="1">
                <a:off x="4860" y="9000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>
                <a:off x="1080" y="90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5" name="Line 19"/>
              <p:cNvSpPr>
                <a:spLocks noChangeShapeType="1"/>
              </p:cNvSpPr>
              <p:nvPr/>
            </p:nvSpPr>
            <p:spPr bwMode="auto">
              <a:xfrm>
                <a:off x="3060" y="90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6" name="Line 20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7" name="Line 21"/>
              <p:cNvSpPr>
                <a:spLocks noChangeShapeType="1"/>
              </p:cNvSpPr>
              <p:nvPr/>
            </p:nvSpPr>
            <p:spPr bwMode="auto">
              <a:xfrm>
                <a:off x="6840" y="90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8" name="Line 22"/>
              <p:cNvSpPr>
                <a:spLocks noChangeShapeType="1"/>
              </p:cNvSpPr>
              <p:nvPr/>
            </p:nvSpPr>
            <p:spPr bwMode="auto">
              <a:xfrm>
                <a:off x="2160" y="86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9" name="Line 23"/>
              <p:cNvSpPr>
                <a:spLocks noChangeShapeType="1"/>
              </p:cNvSpPr>
              <p:nvPr/>
            </p:nvSpPr>
            <p:spPr bwMode="auto">
              <a:xfrm>
                <a:off x="5760" y="864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0" name="Line 24"/>
              <p:cNvSpPr>
                <a:spLocks noChangeShapeType="1"/>
              </p:cNvSpPr>
              <p:nvPr/>
            </p:nvSpPr>
            <p:spPr bwMode="auto">
              <a:xfrm>
                <a:off x="4158" y="720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4734" y="8847"/>
              <a:ext cx="12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SAAD MAKKI</dc:creator>
  <cp:lastModifiedBy>SAAD MAKKI</cp:lastModifiedBy>
  <cp:revision>6</cp:revision>
  <dcterms:created xsi:type="dcterms:W3CDTF">2006-08-16T00:00:00Z</dcterms:created>
  <dcterms:modified xsi:type="dcterms:W3CDTF">2015-11-29T20:22:19Z</dcterms:modified>
</cp:coreProperties>
</file>