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A40D341-738A-4407-AF79-362648D1E742}" type="datetimeFigureOut">
              <a:rPr lang="ar-IQ" smtClean="0"/>
              <a:t>17/04/1440</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a:lstStyle/>
          <a:p>
            <a:fld id="{ED07E7E6-5383-463F-8D8B-95ACF235B94B}" type="slidenum">
              <a:rPr lang="ar-IQ" smtClean="0"/>
              <a:t>‹#›</a:t>
            </a:fld>
            <a:endParaRPr lang="ar-IQ"/>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0D341-738A-4407-AF79-362648D1E742}"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0D341-738A-4407-AF79-362648D1E742}"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0D341-738A-4407-AF79-362648D1E742}"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40D341-738A-4407-AF79-362648D1E742}" type="datetimeFigureOut">
              <a:rPr lang="ar-IQ" smtClean="0"/>
              <a:t>17/04/1440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7924800" y="6416675"/>
            <a:ext cx="762000" cy="365125"/>
          </a:xfrm>
        </p:spPr>
        <p:txBody>
          <a:bodyPr/>
          <a:lstStyle/>
          <a:p>
            <a:fld id="{ED07E7E6-5383-463F-8D8B-95ACF235B94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0D341-738A-4407-AF79-362648D1E742}" type="datetimeFigureOut">
              <a:rPr lang="ar-IQ" smtClean="0"/>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40D341-738A-4407-AF79-362648D1E742}" type="datetimeFigureOut">
              <a:rPr lang="ar-IQ" smtClean="0"/>
              <a:t>17/04/1440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40D341-738A-4407-AF79-362648D1E742}" type="datetimeFigureOut">
              <a:rPr lang="ar-IQ" smtClean="0"/>
              <a:t>17/04/1440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0D341-738A-4407-AF79-362648D1E742}" type="datetimeFigureOut">
              <a:rPr lang="ar-IQ" smtClean="0"/>
              <a:t>17/04/1440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0D341-738A-4407-AF79-362648D1E742}" type="datetimeFigureOut">
              <a:rPr lang="ar-IQ" smtClean="0"/>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40D341-738A-4407-AF79-362648D1E742}" type="datetimeFigureOut">
              <a:rPr lang="ar-IQ" smtClean="0"/>
              <a:t>17/04/1440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A40D341-738A-4407-AF79-362648D1E742}" type="datetimeFigureOut">
              <a:rPr lang="ar-IQ" smtClean="0"/>
              <a:t>17/04/1440</a:t>
            </a:fld>
            <a:endParaRPr lang="ar-IQ"/>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D07E7E6-5383-463F-8D8B-95ACF235B94B}"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الحمولة المنقولة بواسطة المياه الجارية </a:t>
            </a:r>
            <a:endParaRPr lang="ar-IQ" dirty="0"/>
          </a:p>
        </p:txBody>
      </p:sp>
      <p:sp>
        <p:nvSpPr>
          <p:cNvPr id="3" name="Subtitle 2"/>
          <p:cNvSpPr>
            <a:spLocks noGrp="1"/>
          </p:cNvSpPr>
          <p:nvPr>
            <p:ph type="subTitle" idx="1"/>
          </p:nvPr>
        </p:nvSpPr>
        <p:spPr/>
        <p:txBody>
          <a:bodyPr/>
          <a:lstStyle/>
          <a:p>
            <a:r>
              <a:rPr lang="ar-IQ" dirty="0" smtClean="0"/>
              <a:t>يقصد بالحمولة المنقولة ( الترسبات التي تفصلها المياه الجارية و المتخلفة عن عمليات التجوية و التعرية) و التي تصنف الى</a:t>
            </a:r>
            <a:endParaRPr lang="ar-IQ" dirty="0"/>
          </a:p>
        </p:txBody>
      </p:sp>
    </p:spTree>
    <p:extLst>
      <p:ext uri="{BB962C8B-B14F-4D97-AF65-F5344CB8AC3E}">
        <p14:creationId xmlns:p14="http://schemas.microsoft.com/office/powerpoint/2010/main" val="27120004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3	استحالة الانهار تعني ظاهرة استحالةالانهار تغير شكلها و صفاتها لتغير ظروف البيئة وتتمثل بوضوح فيما كان يسمى الاسر النهري</a:t>
            </a:r>
          </a:p>
          <a:p>
            <a:r>
              <a:rPr lang="ar-IQ" dirty="0" smtClean="0"/>
              <a:t>ان ظاهرة استحالة الانهار شائعة في المنابع العليا عندما يتطور المجرى المائي سريعا ليقطع مجرى اخر و يغير نمط شبكة الصرف النهري ومساحة احواض الانهار يرافق تغير في الموارد المائية في لكلا الحوضين وما يترتب عليه من تبدل في عمليات التعرية والترسيب و تؤدي الى عدم التطابق بين المجاري و القنوات المائية و اشكال سطح الارض التي تجري خلالها لكل من النهار الاصليه( الاسرة)و الانهار التاليه( المأسورة) ويتمثل عدم التطابق في وجود الخوانق المائية او التواء الحاد لمجرى النهر المأسور, نقاط التجديد على امتداد مجرى نهر الاسر (التالي) بينما تتكون الخوانق المائية لصغر مجرى نهر بالنسبة لواديه  الذي تغطيه ترسبات حصوية, كما توجد القنوات الجافة في حوض النهر المأسور </a:t>
            </a:r>
          </a:p>
          <a:p>
            <a:endParaRPr lang="ar-IQ" dirty="0"/>
          </a:p>
        </p:txBody>
      </p:sp>
    </p:spTree>
    <p:extLst>
      <p:ext uri="{BB962C8B-B14F-4D97-AF65-F5344CB8AC3E}">
        <p14:creationId xmlns:p14="http://schemas.microsoft.com/office/powerpoint/2010/main" val="3451348825"/>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ثانيا تغييرات لفترات قصيره </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وتتمثل التغيرات في فترات قصيرة عند تغير نمط القناه النهرية و شكلها او موضعها لتبدل العمليات الجيومورفولوجية عند النهر عند</a:t>
            </a:r>
          </a:p>
          <a:p>
            <a:r>
              <a:rPr lang="ar-IQ" dirty="0" smtClean="0"/>
              <a:t>1-	تغير التصريف المائي فتشتد التعريةعند الظفة الخارجية (المقعرة) للتواء يزداد الارساب على الضفة الداخلية المحدبة عند رؤوس الحواجز استطاليات المجراى </a:t>
            </a:r>
            <a:r>
              <a:rPr lang="en-US" dirty="0" err="1" smtClean="0"/>
              <a:t>POINTbars</a:t>
            </a:r>
            <a:endParaRPr lang="en-US" dirty="0" smtClean="0"/>
          </a:p>
          <a:p>
            <a:r>
              <a:rPr lang="en-US" dirty="0" smtClean="0"/>
              <a:t>2-	  </a:t>
            </a:r>
            <a:r>
              <a:rPr lang="ar-IQ" dirty="0" smtClean="0"/>
              <a:t>حدوث قطع طبيعي او اصطناعي للتواء النهري عند رقبة للتواء ليصبح مجراه مستقيما</a:t>
            </a:r>
          </a:p>
          <a:p>
            <a:r>
              <a:rPr lang="ar-IQ" dirty="0" smtClean="0"/>
              <a:t>3-	انهيار الجسور الطبيعية القديمة عند ضفاف الانهار و بناء النهرلجسور طبيعية جديدة او تغيير موضوع القناه النهرية وحدوث زحزحة جانبية لامتدادها عبر السهل الفيضي.</a:t>
            </a:r>
          </a:p>
          <a:p>
            <a:r>
              <a:rPr lang="ar-IQ" dirty="0" smtClean="0"/>
              <a:t>ان حدوث زحزحة جانبية لموضع القناة النهرية,عملية تدريجية غالبا وتتم من خلال عمليات الهدم والترسيب المتتابعة وهي ليست فجائية ولكنها على علاقة بتغيير التصريف المائي وزيادته في موسم الفيضان اوعندتدخل الانسان وتغييره نمط استعمال الارض او حدوث قطع للالتواء النهري</a:t>
            </a:r>
          </a:p>
          <a:p>
            <a:endParaRPr lang="ar-IQ" dirty="0"/>
          </a:p>
        </p:txBody>
      </p:sp>
    </p:spTree>
    <p:extLst>
      <p:ext uri="{BB962C8B-B14F-4D97-AF65-F5344CB8AC3E}">
        <p14:creationId xmlns:p14="http://schemas.microsoft.com/office/powerpoint/2010/main" val="680168380"/>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 اولا مواد صلبة منقولة فوق قاع النهر</a:t>
            </a:r>
            <a:r>
              <a:rPr lang="en-US" dirty="0" smtClean="0"/>
              <a:t>BED LOAD</a:t>
            </a:r>
          </a:p>
          <a:p>
            <a:r>
              <a:rPr lang="en-US" dirty="0" smtClean="0"/>
              <a:t> </a:t>
            </a:r>
            <a:r>
              <a:rPr lang="ar-IQ" dirty="0" smtClean="0"/>
              <a:t>ثانيا مواد صلبة منقولة معلقة في الماء </a:t>
            </a:r>
            <a:r>
              <a:rPr lang="en-US" dirty="0" err="1" smtClean="0"/>
              <a:t>Saspended</a:t>
            </a:r>
            <a:r>
              <a:rPr lang="en-US" dirty="0" smtClean="0"/>
              <a:t> Load</a:t>
            </a:r>
          </a:p>
          <a:p>
            <a:r>
              <a:rPr lang="ar-IQ" dirty="0" smtClean="0"/>
              <a:t>ثالث مواد مذابة  </a:t>
            </a:r>
            <a:r>
              <a:rPr lang="en-US" dirty="0" err="1" smtClean="0"/>
              <a:t>Soiute</a:t>
            </a:r>
            <a:r>
              <a:rPr lang="en-US" dirty="0" smtClean="0"/>
              <a:t> load</a:t>
            </a:r>
          </a:p>
          <a:p>
            <a:r>
              <a:rPr lang="ar-IQ" dirty="0" smtClean="0"/>
              <a:t>و يقصد ب المواد الصلبة( ذرات التربة او الصخور التي تزيد اقطارها 1/2ماكرون ) تنقلها المياه الجارية معلقة اوتتدحرج فوق قاع النهر اما المواد المذابة فهي الاملاح التي تنقلها المياه الجارية بشكل محاليل كيميائية.</a:t>
            </a:r>
          </a:p>
          <a:p>
            <a:r>
              <a:rPr lang="ar-IQ" dirty="0" smtClean="0"/>
              <a:t> و تتحاكم بسرعة المياه الجارية في حمولة النهر من المواد الصلبة و المذابة حيث يكون مهماجدا تحديد السرعة الحرجة والضرورية لنقل المواد الصلبة و القدرة على حملها ,وعموما تزداد قدرة الانهار على نقل المواد الخشنة بزيادة سرعتها </a:t>
            </a:r>
          </a:p>
          <a:p>
            <a:endParaRPr lang="ar-IQ" dirty="0"/>
          </a:p>
        </p:txBody>
      </p:sp>
    </p:spTree>
    <p:extLst>
      <p:ext uri="{BB962C8B-B14F-4D97-AF65-F5344CB8AC3E}">
        <p14:creationId xmlns:p14="http://schemas.microsoft.com/office/powerpoint/2010/main" val="739775857"/>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الفيضانات </a:t>
            </a:r>
            <a:br>
              <a:rPr lang="ar-IQ" dirty="0" smtClean="0"/>
            </a:br>
            <a:endParaRPr lang="ar-IQ" dirty="0"/>
          </a:p>
        </p:txBody>
      </p:sp>
      <p:sp>
        <p:nvSpPr>
          <p:cNvPr id="3" name="Content Placeholder 2"/>
          <p:cNvSpPr>
            <a:spLocks noGrp="1"/>
          </p:cNvSpPr>
          <p:nvPr>
            <p:ph idx="1"/>
          </p:nvPr>
        </p:nvSpPr>
        <p:spPr/>
        <p:txBody>
          <a:bodyPr>
            <a:normAutofit fontScale="77500" lnSpcReduction="20000"/>
          </a:bodyPr>
          <a:lstStyle/>
          <a:p>
            <a:r>
              <a:rPr lang="ar-IQ" dirty="0" smtClean="0"/>
              <a:t>الفيضان ارتفاع منسوب الماء وزيادة حجم التصريف المائي الى مستويات تزيد علن سعة القناة النهرية فتنساب نحو اراضي السهل الفيضي المجاورةعلى جانبي القناة النهرية وتتعدد مصادر المياه المسببه لحدوث الفيضان فقد تكون ناتجة عن ذوبان الثلوج او سقوط الامطار الغزيرة او كلاهما وقد تكون ناتجة عن ارتفاع الامواج عند مصبات الانهار عند السواحل لمرور عواصف مدارية الى ان المصدرين الاوليين اكثرهم شيوعا </a:t>
            </a:r>
          </a:p>
          <a:p>
            <a:r>
              <a:rPr lang="ar-IQ" dirty="0" smtClean="0"/>
              <a:t>و تتحرك مياه الفيضان داخل القناة النهرية بشكل موجة عاصفة باتجاه المجاري السفلى للنهر و يتغير شكل الموجة مع تغير سرعة المياه الجارية و انحدار القناة النهرية و اتساع القناة النهرية و تتاثر موجة مياه الفيضان بعمليتين متضادتين (الرفع </a:t>
            </a:r>
            <a:r>
              <a:rPr lang="en-US" dirty="0" smtClean="0"/>
              <a:t>Translation </a:t>
            </a:r>
            <a:r>
              <a:rPr lang="ar-IQ" dirty="0" smtClean="0"/>
              <a:t>و التخفيف</a:t>
            </a:r>
            <a:r>
              <a:rPr lang="en-US" dirty="0" smtClean="0"/>
              <a:t>Attenuation ) </a:t>
            </a:r>
            <a:r>
              <a:rPr lang="ar-IQ" dirty="0" smtClean="0"/>
              <a:t>حيث تبدو بهيئة موجات عالية متتابعة تستغرق فترات قصيرة عند تاثرها بعمليات الرفع ,عندها تجري داخل قنوات مستقيمة شديدة الانحداروبسرعة كبيرة و عند تاثرها بعمليات التخفيف تصبح واطئة متغيره في حجمها وتستغرق فترة اطول, عندها تجري المياه داخل قناة نهرية واسعة قليلة الانحدار و تنخفض سرعة المياه الجارية لتتجمع قرب مخرج النهر فيزداد عمقها و يستمر تصريفها بمعدلات واطئه تقل عن كمية المياه المتجمعة حيث تكون ذروةالفيضان واطئة وتستغرق فترة اطول </a:t>
            </a:r>
          </a:p>
          <a:p>
            <a:endParaRPr lang="ar-IQ" dirty="0"/>
          </a:p>
        </p:txBody>
      </p:sp>
    </p:spTree>
    <p:extLst>
      <p:ext uri="{BB962C8B-B14F-4D97-AF65-F5344CB8AC3E}">
        <p14:creationId xmlns:p14="http://schemas.microsoft.com/office/powerpoint/2010/main" val="303839275"/>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اولا حجم الفيضان واحتمال تكراره و يقصد بحجم الفيضان </a:t>
            </a:r>
            <a:r>
              <a:rPr lang="en-US" dirty="0" smtClean="0"/>
              <a:t>Magnitude ,</a:t>
            </a:r>
            <a:r>
              <a:rPr lang="ar-IQ" dirty="0" smtClean="0"/>
              <a:t>حجم التصريف المائي و كمية المياه الجارية خلال عاصفة مطرية.  بينما تعني احتمال حدوثه</a:t>
            </a:r>
            <a:r>
              <a:rPr lang="en-US" dirty="0" smtClean="0"/>
              <a:t>Frequency  </a:t>
            </a:r>
            <a:r>
              <a:rPr lang="ar-IQ" dirty="0" smtClean="0"/>
              <a:t>تكرار الفيضان بحجم معين خلال فترة زمنية كان تكون كل سنتين او خمس سنوات او 20 سنة الى اخرها ,و يتم تقدير حجم المياه الجارية و التصريف المائي خلال فترة فيضان من رسم </a:t>
            </a:r>
          </a:p>
          <a:p>
            <a:r>
              <a:rPr lang="ar-IQ" dirty="0" smtClean="0"/>
              <a:t>منحنيات بيانية للنظام المائي </a:t>
            </a:r>
            <a:r>
              <a:rPr lang="en-US" dirty="0" smtClean="0"/>
              <a:t>FLOOD HYDROGRBH </a:t>
            </a:r>
            <a:r>
              <a:rPr lang="ar-IQ" dirty="0" smtClean="0"/>
              <a:t>تتسم باختلاف اشكالها او مساحتها سواء للنهر واحد من وقت لاخر او بين الانهار من مكان لاخر و ان هذه الاشكال البيانية تمثل استجابة التصريف المائي للنهر لهطول عاصفة من الامطار وتشير الى تقييم العلاقة بينهما خلال الفترة التي استغرقتها هطول الامطار و ارتفاع مناسيب المياه وهبوطها و الفاصلة بين الذروتين ذروة الامطار وذروة التصريف المائي و تقديرحجم الامطار المؤثرة في حدوث الفيضان</a:t>
            </a:r>
          </a:p>
          <a:p>
            <a:endParaRPr lang="ar-IQ" dirty="0"/>
          </a:p>
        </p:txBody>
      </p:sp>
    </p:spTree>
    <p:extLst>
      <p:ext uri="{BB962C8B-B14F-4D97-AF65-F5344CB8AC3E}">
        <p14:creationId xmlns:p14="http://schemas.microsoft.com/office/powerpoint/2010/main" val="3404854708"/>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smtClean="0"/>
              <a:t> تشير مساحة المنحنى البياني الى حجم المياه الموجودة ضمن حوض النهر بينما يصف شكل المنحنى البياني الى توزيع مياه الامطار خلال فترة الفيضان , حيث يستمر ماء الاساس بالنقصان مع انخفاظ مناسيب المياه الي حين ابتداء الامطار في الهطول و تساهم في تزويد النهر بالمياه لتبدءا مناسبه بالارتفاع سريعا و التي يمثلها الطرف الصاعد من المنحنى البياني و الذي يشير الى الزيادة السريعة في كمية المياة السطحية الجارية و ماء التربة وتبلغ مناسيب ذروتها بعد فترة من ذروة هطول الامطار, و يستعمل مصطلح الفترة الفاصلة للحوض على الفترة الفاصلة بين الذورتين ,كما تمثل قمة المنحنى البياني اكبر كمية من المياه الجارية داخل حوض النهر سببتها العاصفة المطرية </a:t>
            </a:r>
          </a:p>
          <a:p>
            <a:r>
              <a:rPr lang="ar-IQ" dirty="0" smtClean="0"/>
              <a:t>وبعد حصول الذروة القصوى لجريان المياه و توقف الامطار عن الهطول ويحدد حجم المياه الجارية داخل لقناة النهرية وسرعتها من المياه المتسربة من مستودعات المياه داخل الحوض (راجع المخطط 2) حيث يبدا التصريف المائي بالتناقص و يكون سريعا في المراحل الاولى من استنزاف الموارد المائية من مستودعات خزن المياه السطحية, ثم يتباطا الهبوط عند استمرار تسرب المياه من المستودعات المائية من التربة السفلى و المياه الجوفية عند انقطاع المطر و حيث تتحكم المياه الجوفية في منسوب المياه الجارية شكل(8)</a:t>
            </a:r>
          </a:p>
          <a:p>
            <a:endParaRPr lang="ar-IQ" dirty="0" smtClean="0"/>
          </a:p>
          <a:p>
            <a:endParaRPr lang="ar-IQ" dirty="0"/>
          </a:p>
        </p:txBody>
      </p:sp>
    </p:spTree>
    <p:extLst>
      <p:ext uri="{BB962C8B-B14F-4D97-AF65-F5344CB8AC3E}">
        <p14:creationId xmlns:p14="http://schemas.microsoft.com/office/powerpoint/2010/main" val="411972140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764704"/>
            <a:ext cx="7776863"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091646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ثانيا العوامل المسببه للفيضانات</a:t>
            </a:r>
            <a:endParaRPr lang="ar-IQ" dirty="0"/>
          </a:p>
        </p:txBody>
      </p:sp>
      <p:sp>
        <p:nvSpPr>
          <p:cNvPr id="3" name="Content Placeholder 2"/>
          <p:cNvSpPr>
            <a:spLocks noGrp="1"/>
          </p:cNvSpPr>
          <p:nvPr>
            <p:ph idx="1"/>
          </p:nvPr>
        </p:nvSpPr>
        <p:spPr/>
        <p:txBody>
          <a:bodyPr>
            <a:normAutofit fontScale="92500"/>
          </a:bodyPr>
          <a:lstStyle/>
          <a:p>
            <a:r>
              <a:rPr lang="ar-IQ" dirty="0" smtClean="0"/>
              <a:t> </a:t>
            </a:r>
          </a:p>
          <a:p>
            <a:r>
              <a:rPr lang="ar-IQ" dirty="0" smtClean="0"/>
              <a:t> تتداخل العوامل الطبيعية والبشرية في حدوث الفيضان و يمكن تلخيصها:</a:t>
            </a:r>
          </a:p>
          <a:p>
            <a:r>
              <a:rPr lang="ar-IQ" dirty="0" smtClean="0"/>
              <a:t> 1 عناصر الطقس والمناخ  ,كمية الامطار الهاطلة, شدتها ,الفترة التي استغرقتها, درجة الحرارة ,التبخر- النتح </a:t>
            </a:r>
          </a:p>
          <a:p>
            <a:r>
              <a:rPr lang="ar-IQ" dirty="0" smtClean="0"/>
              <a:t>2 السمات الجيومورفولوجية في حوض النهر و القناة النهرية ,مساحة الحوض, شكله ,انحداره شكل كثافهة الصرف النهري, شكل شبكة الصرف النهري ,ابعادها, درجة تضرسها ,مواد سطح الارض</a:t>
            </a:r>
          </a:p>
          <a:p>
            <a:r>
              <a:rPr lang="ar-IQ" dirty="0" smtClean="0"/>
              <a:t> 3 نمط استعمال الارض الغطاء النباتي </a:t>
            </a:r>
          </a:p>
          <a:p>
            <a:r>
              <a:rPr lang="ar-IQ" dirty="0" smtClean="0"/>
              <a:t>و يمكن تمييز بين نوعين من التغيرات تغيرات تستغرق فتره طويلة و تغيرات تحدث خلال فترات قصيرة</a:t>
            </a:r>
          </a:p>
          <a:p>
            <a:endParaRPr lang="ar-IQ" dirty="0"/>
          </a:p>
        </p:txBody>
      </p:sp>
    </p:spTree>
    <p:extLst>
      <p:ext uri="{BB962C8B-B14F-4D97-AF65-F5344CB8AC3E}">
        <p14:creationId xmlns:p14="http://schemas.microsoft.com/office/powerpoint/2010/main" val="422859043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 اولا التغيرات طويلة الامد تتمثل هذه التغييرات في</a:t>
            </a:r>
            <a:endParaRPr lang="ar-IQ" dirty="0"/>
          </a:p>
        </p:txBody>
      </p:sp>
      <p:sp>
        <p:nvSpPr>
          <p:cNvPr id="3" name="Content Placeholder 2"/>
          <p:cNvSpPr>
            <a:spLocks noGrp="1"/>
          </p:cNvSpPr>
          <p:nvPr>
            <p:ph idx="1"/>
          </p:nvPr>
        </p:nvSpPr>
        <p:spPr/>
        <p:txBody>
          <a:bodyPr>
            <a:normAutofit/>
          </a:bodyPr>
          <a:lstStyle/>
          <a:p>
            <a:r>
              <a:rPr lang="ar-IQ" dirty="0" smtClean="0"/>
              <a:t>:</a:t>
            </a:r>
          </a:p>
          <a:p>
            <a:r>
              <a:rPr lang="ar-IQ" dirty="0" smtClean="0"/>
              <a:t>1	تقلص مساحة احواض الانهار وتتصف احواض الانهار بكثرة القنوات الجافة و هي ظاهرة شائعة في احواض انهار العروض الوسطى بسبب التغيرات المناخية كما تتكون في مناطق التكوينات الكلسية النفاذة الى ان الظاهره تبدو بوضوح في احواض الانهار ذات التكوينات الصخرية الغير النفاذة او في الجهات التي كانت رطبة سابقا حيث يتكرر عدد الانهار الجافة في المنابع العليا تكونت بتاثير المناخ القديم الذي كان اكثر رطوبة عن المناخ لحالي.</a:t>
            </a:r>
          </a:p>
          <a:p>
            <a:endParaRPr lang="ar-IQ" dirty="0"/>
          </a:p>
        </p:txBody>
      </p:sp>
    </p:spTree>
    <p:extLst>
      <p:ext uri="{BB962C8B-B14F-4D97-AF65-F5344CB8AC3E}">
        <p14:creationId xmlns:p14="http://schemas.microsoft.com/office/powerpoint/2010/main" val="3802050183"/>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2	  عدم تطابق نمط القناة النهرية مع واديها  ويبدو عدم تطابق نمط القناه النهريه مع واديها عندما تجري المياه في قنوات مستقيمة نسبيا او ملتوية داخل وادي اشد التواء منها حيث مدى التواء القناة النهرية اقل اتساعا من مدى التواء الودي الذي تجري خلاله, يبدو عدم تطابق القناة النهرية مع واديها الذي كان تشغله قناة واسعة قديمة ثم تقلص النهر لاحقا الى مجرى صغير يشغل وادي و اسعا </a:t>
            </a:r>
            <a:endParaRPr lang="ar-IQ" dirty="0"/>
          </a:p>
        </p:txBody>
      </p:sp>
    </p:spTree>
    <p:extLst>
      <p:ext uri="{BB962C8B-B14F-4D97-AF65-F5344CB8AC3E}">
        <p14:creationId xmlns:p14="http://schemas.microsoft.com/office/powerpoint/2010/main" val="3944002099"/>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TotalTime>
  <Words>764</Words>
  <Application>Microsoft Office PowerPoint</Application>
  <PresentationFormat>On-screen Show (4:3)</PresentationFormat>
  <Paragraphs>33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الحمولة المنقولة بواسطة المياه الجارية </vt:lpstr>
      <vt:lpstr>PowerPoint Presentation</vt:lpstr>
      <vt:lpstr>الفيضانات  </vt:lpstr>
      <vt:lpstr>PowerPoint Presentation</vt:lpstr>
      <vt:lpstr>PowerPoint Presentation</vt:lpstr>
      <vt:lpstr>PowerPoint Presentation</vt:lpstr>
      <vt:lpstr>ثانيا العوامل المسببه للفيضانات</vt:lpstr>
      <vt:lpstr> اولا التغيرات طويلة الامد تتمثل هذه التغييرات في</vt:lpstr>
      <vt:lpstr>PowerPoint Presentation</vt:lpstr>
      <vt:lpstr>PowerPoint Presentation</vt:lpstr>
      <vt:lpstr>ثانيا تغييرات لفترات قصيره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الحمولة المنقولة بواسطة المياه الجارية </dc:title>
  <dc:creator>D.ahmed</dc:creator>
  <cp:lastModifiedBy>D.ahmed</cp:lastModifiedBy>
  <cp:revision>2</cp:revision>
  <dcterms:created xsi:type="dcterms:W3CDTF">2018-12-25T20:16:39Z</dcterms:created>
  <dcterms:modified xsi:type="dcterms:W3CDTF">2018-12-25T20:26:13Z</dcterms:modified>
</cp:coreProperties>
</file>