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B9B4D-467F-4331-88A2-59560723A25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49BD-462B-4F32-97F3-4660B122AF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a\Desktop\New folder (6)\-1-63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2238"/>
            <a:ext cx="7294563" cy="6735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-9-63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7841" y="1600200"/>
            <a:ext cx="6028318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-3-63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7841" y="1600200"/>
            <a:ext cx="6028318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-2-63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7841" y="1600200"/>
            <a:ext cx="6028318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-43-72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By DR.Ahmed Saker 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</dc:creator>
  <cp:lastModifiedBy>aa</cp:lastModifiedBy>
  <cp:revision>1</cp:revision>
  <dcterms:created xsi:type="dcterms:W3CDTF">2018-12-19T17:06:37Z</dcterms:created>
  <dcterms:modified xsi:type="dcterms:W3CDTF">2018-12-19T17:09:54Z</dcterms:modified>
</cp:coreProperties>
</file>