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-9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8D6-3403-48FF-91D3-687E7CFD021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7770-5CD5-4705-9B58-14C78C0C39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8D6-3403-48FF-91D3-687E7CFD021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7770-5CD5-4705-9B58-14C78C0C39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8D6-3403-48FF-91D3-687E7CFD021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7770-5CD5-4705-9B58-14C78C0C39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8D6-3403-48FF-91D3-687E7CFD021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7770-5CD5-4705-9B58-14C78C0C39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8D6-3403-48FF-91D3-687E7CFD021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7770-5CD5-4705-9B58-14C78C0C39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8D6-3403-48FF-91D3-687E7CFD021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7770-5CD5-4705-9B58-14C78C0C39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8D6-3403-48FF-91D3-687E7CFD021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7770-5CD5-4705-9B58-14C78C0C39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8D6-3403-48FF-91D3-687E7CFD021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7770-5CD5-4705-9B58-14C78C0C39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8D6-3403-48FF-91D3-687E7CFD021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7770-5CD5-4705-9B58-14C78C0C39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8D6-3403-48FF-91D3-687E7CFD021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7770-5CD5-4705-9B58-14C78C0C39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8D6-3403-48FF-91D3-687E7CFD021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7770-5CD5-4705-9B58-14C78C0C39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1B8D6-3403-48FF-91D3-687E7CFD021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E7770-5CD5-4705-9B58-14C78C0C39A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a\Desktop\New folder (6)\-6-72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" y="822325"/>
            <a:ext cx="8572500" cy="5200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-42-728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-44-728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صورة5[1]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5171" y="1600200"/>
            <a:ext cx="8073658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By DR.Ahmed Saker 2o1O ;)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aa</dc:creator>
  <cp:lastModifiedBy>aa</cp:lastModifiedBy>
  <cp:revision>1</cp:revision>
  <dcterms:created xsi:type="dcterms:W3CDTF">2018-12-19T17:10:05Z</dcterms:created>
  <dcterms:modified xsi:type="dcterms:W3CDTF">2018-12-19T17:11:45Z</dcterms:modified>
</cp:coreProperties>
</file>