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B8D6-3403-48FF-91D3-687E7CFD021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7770-5CD5-4705-9B58-14C78C0C3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a\Desktop\New folder (6)\-6-7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822325"/>
            <a:ext cx="8572500" cy="520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42-72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-44-72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صورة5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171" y="1600200"/>
            <a:ext cx="807365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aa</cp:lastModifiedBy>
  <cp:revision>1</cp:revision>
  <dcterms:created xsi:type="dcterms:W3CDTF">2018-12-19T17:10:05Z</dcterms:created>
  <dcterms:modified xsi:type="dcterms:W3CDTF">2018-12-19T17:11:45Z</dcterms:modified>
</cp:coreProperties>
</file>