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7702" r="16999" b="11741"/>
          <a:stretch/>
        </p:blipFill>
        <p:spPr bwMode="auto">
          <a:xfrm>
            <a:off x="1905000" y="304800"/>
            <a:ext cx="5305425" cy="621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405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6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16773" r="16275" b="16434"/>
          <a:stretch/>
        </p:blipFill>
        <p:spPr bwMode="auto">
          <a:xfrm>
            <a:off x="1414462" y="152400"/>
            <a:ext cx="6357937" cy="6467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5912" r="18445" b="37112"/>
          <a:stretch/>
        </p:blipFill>
        <p:spPr bwMode="auto">
          <a:xfrm>
            <a:off x="1481137" y="1104900"/>
            <a:ext cx="6181725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00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5912" r="18445" b="37112"/>
          <a:stretch/>
        </p:blipFill>
        <p:spPr bwMode="auto">
          <a:xfrm>
            <a:off x="1481137" y="1104900"/>
            <a:ext cx="6181725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916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نظور">
  <a:themeElements>
    <a:clrScheme name="منظور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نظو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38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منظور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sadiq</dc:creator>
  <cp:lastModifiedBy>sadiq</cp:lastModifiedBy>
  <cp:revision>11</cp:revision>
  <dcterms:created xsi:type="dcterms:W3CDTF">2018-12-18T16:03:43Z</dcterms:created>
  <dcterms:modified xsi:type="dcterms:W3CDTF">2018-12-18T17:46:04Z</dcterms:modified>
</cp:coreProperties>
</file>