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7EA827-99D7-44CD-B29E-27975BDFB12F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D41A8D-3078-4E7D-B5CF-D47DBF11B9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14524" r="16275" b="15927"/>
          <a:stretch/>
        </p:blipFill>
        <p:spPr bwMode="auto">
          <a:xfrm>
            <a:off x="1828800" y="27709"/>
            <a:ext cx="5567363" cy="6729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0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18253" r="19711" b="11788"/>
          <a:stretch/>
        </p:blipFill>
        <p:spPr bwMode="auto">
          <a:xfrm>
            <a:off x="1905000" y="152400"/>
            <a:ext cx="5808663" cy="6519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543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15709" r="20073" b="44424"/>
          <a:stretch/>
        </p:blipFill>
        <p:spPr bwMode="auto">
          <a:xfrm>
            <a:off x="1744662" y="866775"/>
            <a:ext cx="5654675" cy="512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0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user\Desktop\الاعراب\New folder\14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6" t="14513" r="17359" b="15263"/>
          <a:stretch/>
        </p:blipFill>
        <p:spPr bwMode="auto">
          <a:xfrm>
            <a:off x="1676400" y="228600"/>
            <a:ext cx="5891213" cy="60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547506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TM02455596[[fn=الربيع]]</Template>
  <TotalTime>37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Spring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sadiq</dc:creator>
  <cp:lastModifiedBy>sadiq</cp:lastModifiedBy>
  <cp:revision>10</cp:revision>
  <dcterms:created xsi:type="dcterms:W3CDTF">2018-12-18T16:03:43Z</dcterms:created>
  <dcterms:modified xsi:type="dcterms:W3CDTF">2018-12-18T17:45:38Z</dcterms:modified>
</cp:coreProperties>
</file>