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8838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83014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52" y="446087"/>
            <a:ext cx="2660650" cy="1185861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965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387058"/>
            <a:ext cx="3297953" cy="1113254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040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2771800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052285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04537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57271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44894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691096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99748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9966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2269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99748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99747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57270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02307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2487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10727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5229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45949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02307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59822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68473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1260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11888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23595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39015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39015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39015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283744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51926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370801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370802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03947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34530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20536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44347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798754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14221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48944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881643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99748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99748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44894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11564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690459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288437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573388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04215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8901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28472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59803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19839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52296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3768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769322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590" y="59137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954" y="591377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801" y="591377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16184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44903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4980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50458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60889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28516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44903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43440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57377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6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19934" r="18264" b="15457"/>
          <a:stretch/>
        </p:blipFill>
        <p:spPr bwMode="auto">
          <a:xfrm>
            <a:off x="1600200" y="-838200"/>
            <a:ext cx="5614988" cy="7486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031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17257" r="15732" b="13410"/>
          <a:stretch/>
        </p:blipFill>
        <p:spPr bwMode="auto">
          <a:xfrm>
            <a:off x="1828800" y="533400"/>
            <a:ext cx="5348288" cy="6072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642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9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3347" r="18445" b="15278"/>
          <a:stretch/>
        </p:blipFill>
        <p:spPr bwMode="auto">
          <a:xfrm>
            <a:off x="1528762" y="-409257"/>
            <a:ext cx="6091238" cy="6886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77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15821" r="18211" b="13745"/>
          <a:stretch/>
        </p:blipFill>
        <p:spPr bwMode="auto">
          <a:xfrm>
            <a:off x="1624012" y="-452437"/>
            <a:ext cx="5895975" cy="7762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22800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_TP102499175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TM01972873[[fn=الصيف]]</Template>
  <TotalTime>35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Summer_TP102499175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sadiq</dc:creator>
  <cp:lastModifiedBy>sadiq</cp:lastModifiedBy>
  <cp:revision>9</cp:revision>
  <dcterms:created xsi:type="dcterms:W3CDTF">2018-12-18T16:03:43Z</dcterms:created>
  <dcterms:modified xsi:type="dcterms:W3CDTF">2018-12-18T17:45:03Z</dcterms:modified>
</cp:coreProperties>
</file>