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43000" y="228600"/>
            <a:ext cx="7620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/* This program converts infix expression to postfix expression.</a:t>
            </a:r>
          </a:p>
          <a:p>
            <a:r>
              <a:rPr lang="en-US" dirty="0"/>
              <a:t> * This program assume that there are Five operators: (*, /, +, -,^) </a:t>
            </a:r>
          </a:p>
          <a:p>
            <a:r>
              <a:rPr lang="en-US" dirty="0"/>
              <a:t>	in infix expression and operands can be of single-digit only.</a:t>
            </a:r>
          </a:p>
          <a:p>
            <a:r>
              <a:rPr lang="en-US" dirty="0"/>
              <a:t> * This program will not work for fractional numbers.</a:t>
            </a:r>
          </a:p>
          <a:p>
            <a:r>
              <a:rPr lang="en-US" dirty="0"/>
              <a:t> * Further this program does not check whether infix expression is </a:t>
            </a:r>
          </a:p>
          <a:p>
            <a:r>
              <a:rPr lang="en-US" dirty="0"/>
              <a:t> valid or not in terms of number of operators and operands.*/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#include&lt;</a:t>
            </a:r>
            <a:r>
              <a:rPr lang="en-US" dirty="0" err="1"/>
              <a:t>iostream.h</a:t>
            </a:r>
            <a:r>
              <a:rPr lang="en-US" dirty="0"/>
              <a:t>&gt;</a:t>
            </a:r>
          </a:p>
          <a:p>
            <a:r>
              <a:rPr lang="en-US" dirty="0"/>
              <a:t> 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#include&lt;</a:t>
            </a:r>
            <a:r>
              <a:rPr lang="en-US" dirty="0" err="1"/>
              <a:t>stdlib.h</a:t>
            </a:r>
            <a:r>
              <a:rPr lang="en-US" dirty="0"/>
              <a:t>&gt;      /* for exit() */</a:t>
            </a:r>
          </a:p>
          <a:p>
            <a:r>
              <a:rPr lang="en-US" dirty="0"/>
              <a:t>#include&lt;</a:t>
            </a:r>
            <a:r>
              <a:rPr lang="en-US" dirty="0" err="1"/>
              <a:t>ctype.h</a:t>
            </a:r>
            <a:r>
              <a:rPr lang="en-US" dirty="0"/>
              <a:t>&gt;     /* for </a:t>
            </a:r>
            <a:r>
              <a:rPr lang="en-US" dirty="0" err="1"/>
              <a:t>isdigit</a:t>
            </a:r>
            <a:r>
              <a:rPr lang="en-US" dirty="0"/>
              <a:t>(char ) */</a:t>
            </a:r>
          </a:p>
          <a:p>
            <a:r>
              <a:rPr lang="en-US" dirty="0"/>
              <a:t>#include&lt;</a:t>
            </a:r>
            <a:r>
              <a:rPr lang="en-US" dirty="0" err="1"/>
              <a:t>string.h</a:t>
            </a:r>
            <a:r>
              <a:rPr lang="en-US" dirty="0"/>
              <a:t>&gt;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#define SIZE 100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/* declared here as global variable because stack[]</a:t>
            </a:r>
          </a:p>
          <a:p>
            <a:r>
              <a:rPr lang="en-US" dirty="0"/>
              <a:t>* is used by more than one </a:t>
            </a:r>
            <a:r>
              <a:rPr lang="en-US" dirty="0" err="1"/>
              <a:t>fucntions</a:t>
            </a:r>
            <a:r>
              <a:rPr lang="en-US" dirty="0"/>
              <a:t> */</a:t>
            </a:r>
          </a:p>
          <a:p>
            <a:r>
              <a:rPr lang="en-US" dirty="0"/>
              <a:t>char stack[SIZE];</a:t>
            </a:r>
          </a:p>
          <a:p>
            <a:r>
              <a:rPr lang="en-US" dirty="0" err="1"/>
              <a:t>int</a:t>
            </a:r>
            <a:r>
              <a:rPr lang="en-US" dirty="0"/>
              <a:t> top = -1;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/* define push operation */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void push(char item)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if(top &gt;= SIZE-1)</a:t>
            </a:r>
          </a:p>
          <a:p>
            <a:r>
              <a:rPr lang="en-US" dirty="0"/>
              <a:t>	{</a:t>
            </a:r>
          </a:p>
        </p:txBody>
      </p:sp>
    </p:spTree>
    <p:extLst>
      <p:ext uri="{BB962C8B-B14F-4D97-AF65-F5344CB8AC3E}">
        <p14:creationId xmlns:p14="http://schemas.microsoft.com/office/powerpoint/2010/main" val="2067722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43000" y="6927"/>
            <a:ext cx="7467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cout</a:t>
            </a:r>
            <a:r>
              <a:rPr lang="en-US" dirty="0"/>
              <a:t>&lt;&lt;"\</a:t>
            </a:r>
            <a:r>
              <a:rPr lang="en-US" dirty="0" err="1"/>
              <a:t>nStack</a:t>
            </a:r>
            <a:r>
              <a:rPr lang="en-US" dirty="0"/>
              <a:t> Overflow.";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top = top+1;</a:t>
            </a:r>
          </a:p>
          <a:p>
            <a:r>
              <a:rPr lang="en-US" dirty="0"/>
              <a:t>		stack[top] = item;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/* define pop operation */</a:t>
            </a:r>
          </a:p>
          <a:p>
            <a:r>
              <a:rPr lang="en-US" dirty="0"/>
              <a:t>char pop()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char item 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if(top &lt;0)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</a:t>
            </a:r>
            <a:r>
              <a:rPr lang="en-US" dirty="0" err="1"/>
              <a:t>cout</a:t>
            </a:r>
            <a:r>
              <a:rPr lang="en-US" dirty="0"/>
              <a:t>&lt;&lt;"stack under flow: invalid infix expression";</a:t>
            </a:r>
          </a:p>
          <a:p>
            <a:r>
              <a:rPr lang="en-US" dirty="0"/>
              <a:t>		</a:t>
            </a:r>
            <a:r>
              <a:rPr lang="en-US" dirty="0" err="1"/>
              <a:t>getchar</a:t>
            </a:r>
            <a:r>
              <a:rPr lang="en-US" dirty="0"/>
              <a:t>();</a:t>
            </a:r>
          </a:p>
          <a:p>
            <a:r>
              <a:rPr lang="en-US" dirty="0"/>
              <a:t>		/* underflow may occur for invalid expression */</a:t>
            </a:r>
          </a:p>
          <a:p>
            <a:r>
              <a:rPr lang="en-US" dirty="0"/>
              <a:t>		/* where ( and ) are not matched */</a:t>
            </a:r>
          </a:p>
          <a:p>
            <a:r>
              <a:rPr lang="en-US" dirty="0"/>
              <a:t>		exit(1);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</a:t>
            </a:r>
          </a:p>
          <a:p>
            <a:r>
              <a:rPr lang="en-US" dirty="0"/>
              <a:t>	{</a:t>
            </a:r>
          </a:p>
        </p:txBody>
      </p:sp>
    </p:spTree>
    <p:extLst>
      <p:ext uri="{BB962C8B-B14F-4D97-AF65-F5344CB8AC3E}">
        <p14:creationId xmlns:p14="http://schemas.microsoft.com/office/powerpoint/2010/main" val="2557307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90600" y="58847"/>
            <a:ext cx="7620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item = stack[top];</a:t>
            </a:r>
          </a:p>
          <a:p>
            <a:r>
              <a:rPr lang="en-US" dirty="0"/>
              <a:t>		top = top-1;</a:t>
            </a:r>
          </a:p>
          <a:p>
            <a:r>
              <a:rPr lang="en-US" dirty="0"/>
              <a:t>		return(item);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/* define function that is used to determine whether any symbol is operator or not</a:t>
            </a:r>
          </a:p>
          <a:p>
            <a:r>
              <a:rPr lang="en-US" dirty="0"/>
              <a:t>(that is symbol is operand)</a:t>
            </a:r>
          </a:p>
          <a:p>
            <a:r>
              <a:rPr lang="en-US" dirty="0"/>
              <a:t>* this </a:t>
            </a:r>
            <a:r>
              <a:rPr lang="en-US" dirty="0" err="1"/>
              <a:t>fucntion</a:t>
            </a:r>
            <a:r>
              <a:rPr lang="en-US" dirty="0"/>
              <a:t> returns 1 if symbol is </a:t>
            </a:r>
            <a:r>
              <a:rPr lang="en-US" dirty="0" err="1"/>
              <a:t>opreator</a:t>
            </a:r>
            <a:r>
              <a:rPr lang="en-US" dirty="0"/>
              <a:t> else return 0 */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is_operator</a:t>
            </a:r>
            <a:r>
              <a:rPr lang="en-US" dirty="0"/>
              <a:t>(char symbol)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if(symbol == '^' || symbol == '*' || symbol == '/' || symbol == '+' || symbol =='-')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return 1;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return 0;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941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90600" y="197346"/>
            <a:ext cx="5867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/* define </a:t>
            </a:r>
            <a:r>
              <a:rPr lang="en-US" dirty="0" err="1"/>
              <a:t>fucntion</a:t>
            </a:r>
            <a:r>
              <a:rPr lang="en-US" dirty="0"/>
              <a:t> that is used to assign </a:t>
            </a:r>
            <a:r>
              <a:rPr lang="en-US" dirty="0" err="1"/>
              <a:t>precendence</a:t>
            </a:r>
            <a:r>
              <a:rPr lang="en-US" dirty="0"/>
              <a:t> to operator.</a:t>
            </a:r>
          </a:p>
          <a:p>
            <a:r>
              <a:rPr lang="en-US" dirty="0"/>
              <a:t>* Here ^ denotes exponent operator.</a:t>
            </a:r>
          </a:p>
          <a:p>
            <a:r>
              <a:rPr lang="en-US" dirty="0"/>
              <a:t>* In this </a:t>
            </a:r>
            <a:r>
              <a:rPr lang="en-US" dirty="0" err="1"/>
              <a:t>fucntion</a:t>
            </a:r>
            <a:r>
              <a:rPr lang="en-US" dirty="0"/>
              <a:t> we assume that higher integer value</a:t>
            </a:r>
          </a:p>
          <a:p>
            <a:r>
              <a:rPr lang="en-US" dirty="0"/>
              <a:t>* means higher </a:t>
            </a:r>
            <a:r>
              <a:rPr lang="en-US" dirty="0" err="1"/>
              <a:t>precendence</a:t>
            </a:r>
            <a:r>
              <a:rPr lang="en-US" dirty="0"/>
              <a:t> */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precedence(char symbol)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if(symbol == '^')/* exponent operator, highest precedence*/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return(3);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 if(symbol == '*' || symbol == '/')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return(2);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 if(symbol == '+' || symbol == '-')          /* lowest precedence */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return(1);</a:t>
            </a:r>
          </a:p>
          <a:p>
            <a:r>
              <a:rPr lang="en-US" dirty="0"/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190905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00200" y="751344"/>
            <a:ext cx="5257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else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return(0);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void </a:t>
            </a:r>
            <a:r>
              <a:rPr lang="en-US" dirty="0" err="1"/>
              <a:t>InfixToPostfix</a:t>
            </a:r>
            <a:r>
              <a:rPr lang="en-US" dirty="0"/>
              <a:t>(char </a:t>
            </a:r>
            <a:r>
              <a:rPr lang="en-US" dirty="0" err="1"/>
              <a:t>infix_exp</a:t>
            </a:r>
            <a:r>
              <a:rPr lang="en-US" dirty="0"/>
              <a:t>[], char </a:t>
            </a:r>
            <a:r>
              <a:rPr lang="en-US" dirty="0" err="1"/>
              <a:t>postfix_exp</a:t>
            </a:r>
            <a:r>
              <a:rPr lang="en-US" dirty="0"/>
              <a:t>[])</a:t>
            </a:r>
          </a:p>
          <a:p>
            <a:r>
              <a:rPr lang="en-US" dirty="0"/>
              <a:t>{ </a:t>
            </a:r>
          </a:p>
          <a:p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i, j;</a:t>
            </a:r>
          </a:p>
          <a:p>
            <a:r>
              <a:rPr lang="en-US" dirty="0"/>
              <a:t>	char item;</a:t>
            </a:r>
          </a:p>
          <a:p>
            <a:r>
              <a:rPr lang="en-US" dirty="0"/>
              <a:t>	char x;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push('(');                               /* push '(' onto stack */</a:t>
            </a:r>
          </a:p>
          <a:p>
            <a:r>
              <a:rPr lang="en-US" dirty="0"/>
              <a:t>	</a:t>
            </a: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infix_exp</a:t>
            </a:r>
            <a:r>
              <a:rPr lang="en-US" dirty="0"/>
              <a:t>,")");                  /* add ')' to infix expression */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i=0;</a:t>
            </a:r>
          </a:p>
        </p:txBody>
      </p:sp>
    </p:spTree>
    <p:extLst>
      <p:ext uri="{BB962C8B-B14F-4D97-AF65-F5344CB8AC3E}">
        <p14:creationId xmlns:p14="http://schemas.microsoft.com/office/powerpoint/2010/main" val="326170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95400" y="335846"/>
            <a:ext cx="5562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j=0;</a:t>
            </a:r>
          </a:p>
          <a:p>
            <a:r>
              <a:rPr lang="en-US" dirty="0"/>
              <a:t>	item=</a:t>
            </a:r>
            <a:r>
              <a:rPr lang="en-US" dirty="0" err="1"/>
              <a:t>infix_exp</a:t>
            </a:r>
            <a:r>
              <a:rPr lang="en-US" dirty="0"/>
              <a:t>[i];         /* initialize before loop*/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while(item != '\0')        /* run loop till end of infix expression */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if(item == '(')</a:t>
            </a:r>
          </a:p>
          <a:p>
            <a:r>
              <a:rPr lang="en-US" dirty="0"/>
              <a:t>		{</a:t>
            </a:r>
          </a:p>
          <a:p>
            <a:r>
              <a:rPr lang="en-US" dirty="0"/>
              <a:t>			push(item);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	else if( </a:t>
            </a:r>
            <a:r>
              <a:rPr lang="en-US" dirty="0" err="1"/>
              <a:t>isdigit</a:t>
            </a:r>
            <a:r>
              <a:rPr lang="en-US" dirty="0"/>
              <a:t>(item) || </a:t>
            </a:r>
            <a:r>
              <a:rPr lang="en-US" dirty="0" err="1"/>
              <a:t>isalpha</a:t>
            </a:r>
            <a:r>
              <a:rPr lang="en-US" dirty="0"/>
              <a:t>(item))</a:t>
            </a:r>
          </a:p>
          <a:p>
            <a:r>
              <a:rPr lang="en-US" dirty="0"/>
              <a:t>		{</a:t>
            </a:r>
          </a:p>
          <a:p>
            <a:r>
              <a:rPr lang="en-US" dirty="0"/>
              <a:t>			</a:t>
            </a:r>
            <a:r>
              <a:rPr lang="en-US" dirty="0" err="1"/>
              <a:t>postfix_exp</a:t>
            </a:r>
            <a:r>
              <a:rPr lang="en-US" dirty="0"/>
              <a:t>[j] = item;              /* add operand symbol to postfix </a:t>
            </a:r>
            <a:r>
              <a:rPr lang="en-US" dirty="0" err="1"/>
              <a:t>expr</a:t>
            </a:r>
            <a:r>
              <a:rPr lang="en-US" dirty="0"/>
              <a:t> */</a:t>
            </a:r>
          </a:p>
          <a:p>
            <a:r>
              <a:rPr lang="en-US" dirty="0"/>
              <a:t>			j++;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	else if(</a:t>
            </a:r>
            <a:r>
              <a:rPr lang="en-US" dirty="0" err="1"/>
              <a:t>is_operator</a:t>
            </a:r>
            <a:r>
              <a:rPr lang="en-US" dirty="0"/>
              <a:t>(item) == 1)        /* means symbol is operator */</a:t>
            </a:r>
          </a:p>
          <a:p>
            <a:r>
              <a:rPr lang="en-US" dirty="0"/>
              <a:t>		{</a:t>
            </a:r>
          </a:p>
        </p:txBody>
      </p:sp>
    </p:spTree>
    <p:extLst>
      <p:ext uri="{BB962C8B-B14F-4D97-AF65-F5344CB8AC3E}">
        <p14:creationId xmlns:p14="http://schemas.microsoft.com/office/powerpoint/2010/main" val="386684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66800" y="304800"/>
            <a:ext cx="6705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x=pop();</a:t>
            </a:r>
          </a:p>
          <a:p>
            <a:r>
              <a:rPr lang="en-US" dirty="0"/>
              <a:t>			while(</a:t>
            </a:r>
            <a:r>
              <a:rPr lang="en-US" dirty="0" err="1"/>
              <a:t>is_operator</a:t>
            </a:r>
            <a:r>
              <a:rPr lang="en-US" dirty="0"/>
              <a:t>(x) == 1 &amp;&amp; precedence(x)&gt;= precedence(item))</a:t>
            </a:r>
          </a:p>
          <a:p>
            <a:r>
              <a:rPr lang="en-US" dirty="0"/>
              <a:t>			{</a:t>
            </a:r>
          </a:p>
          <a:p>
            <a:r>
              <a:rPr lang="en-US" dirty="0"/>
              <a:t>				</a:t>
            </a:r>
            <a:r>
              <a:rPr lang="en-US" dirty="0" err="1"/>
              <a:t>postfix_exp</a:t>
            </a:r>
            <a:r>
              <a:rPr lang="en-US" dirty="0"/>
              <a:t>[j] = x;                  /* so pop all higher </a:t>
            </a:r>
            <a:r>
              <a:rPr lang="en-US" dirty="0" err="1"/>
              <a:t>precendence</a:t>
            </a:r>
            <a:r>
              <a:rPr lang="en-US" dirty="0"/>
              <a:t> operator and */</a:t>
            </a:r>
          </a:p>
          <a:p>
            <a:r>
              <a:rPr lang="en-US" dirty="0"/>
              <a:t>				j++;</a:t>
            </a:r>
          </a:p>
          <a:p>
            <a:r>
              <a:rPr lang="en-US" dirty="0"/>
              <a:t>				x = pop();                       /* add them to postfix </a:t>
            </a:r>
            <a:r>
              <a:rPr lang="en-US" dirty="0" err="1"/>
              <a:t>expresion</a:t>
            </a:r>
            <a:r>
              <a:rPr lang="en-US" dirty="0"/>
              <a:t> */</a:t>
            </a:r>
          </a:p>
          <a:p>
            <a:r>
              <a:rPr lang="en-US" dirty="0"/>
              <a:t>			}</a:t>
            </a:r>
          </a:p>
          <a:p>
            <a:r>
              <a:rPr lang="en-US" dirty="0"/>
              <a:t>			push(x);</a:t>
            </a:r>
          </a:p>
          <a:p>
            <a:r>
              <a:rPr lang="en-US" dirty="0"/>
              <a:t>			/* because just above while loop will terminate we have</a:t>
            </a:r>
          </a:p>
          <a:p>
            <a:r>
              <a:rPr lang="en-US" dirty="0"/>
              <a:t>			</a:t>
            </a:r>
            <a:r>
              <a:rPr lang="en-US" dirty="0" err="1"/>
              <a:t>oppped</a:t>
            </a:r>
            <a:r>
              <a:rPr lang="en-US" dirty="0"/>
              <a:t> one extra item</a:t>
            </a:r>
          </a:p>
          <a:p>
            <a:r>
              <a:rPr lang="en-US" dirty="0"/>
              <a:t>			for which condition fails and loop terminates, so that one*/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		push(item);                 /* push current </a:t>
            </a:r>
            <a:r>
              <a:rPr lang="en-US" dirty="0" err="1"/>
              <a:t>oprerator</a:t>
            </a:r>
            <a:r>
              <a:rPr lang="en-US" dirty="0"/>
              <a:t> symbol onto stack */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	else if(item == ')')         /* if current symbol is ')' then */</a:t>
            </a:r>
          </a:p>
        </p:txBody>
      </p:sp>
    </p:spTree>
    <p:extLst>
      <p:ext uri="{BB962C8B-B14F-4D97-AF65-F5344CB8AC3E}">
        <p14:creationId xmlns:p14="http://schemas.microsoft.com/office/powerpoint/2010/main" val="2001898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66800" y="197346"/>
            <a:ext cx="5791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{</a:t>
            </a:r>
          </a:p>
          <a:p>
            <a:r>
              <a:rPr lang="en-US" dirty="0"/>
              <a:t>			x = pop();                   /* pop and keep popping until */</a:t>
            </a:r>
          </a:p>
          <a:p>
            <a:r>
              <a:rPr lang="en-US" dirty="0"/>
              <a:t>			while(x != '(')                /* '(' </a:t>
            </a:r>
            <a:r>
              <a:rPr lang="en-US" dirty="0" err="1"/>
              <a:t>encounterd</a:t>
            </a:r>
            <a:r>
              <a:rPr lang="en-US" dirty="0"/>
              <a:t> */</a:t>
            </a:r>
          </a:p>
          <a:p>
            <a:r>
              <a:rPr lang="en-US" dirty="0"/>
              <a:t>			{</a:t>
            </a:r>
          </a:p>
          <a:p>
            <a:r>
              <a:rPr lang="en-US" dirty="0"/>
              <a:t>				</a:t>
            </a:r>
            <a:r>
              <a:rPr lang="en-US" dirty="0" err="1"/>
              <a:t>postfix_exp</a:t>
            </a:r>
            <a:r>
              <a:rPr lang="en-US" dirty="0"/>
              <a:t>[j] = x;</a:t>
            </a:r>
          </a:p>
          <a:p>
            <a:r>
              <a:rPr lang="en-US" dirty="0"/>
              <a:t>				j++;</a:t>
            </a:r>
          </a:p>
          <a:p>
            <a:r>
              <a:rPr lang="en-US" dirty="0"/>
              <a:t>				x = pop();</a:t>
            </a:r>
          </a:p>
          <a:p>
            <a:r>
              <a:rPr lang="en-US" dirty="0"/>
              <a:t>			}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	else</a:t>
            </a:r>
          </a:p>
          <a:p>
            <a:r>
              <a:rPr lang="en-US" dirty="0"/>
              <a:t>		{ /* if current symbol is neither operand not '(' nor ')' and nor</a:t>
            </a:r>
          </a:p>
          <a:p>
            <a:r>
              <a:rPr lang="en-US" dirty="0"/>
              <a:t>			operator */</a:t>
            </a:r>
          </a:p>
          <a:p>
            <a:r>
              <a:rPr lang="en-US" dirty="0"/>
              <a:t>			</a:t>
            </a:r>
            <a:r>
              <a:rPr lang="en-US" dirty="0" err="1"/>
              <a:t>cout</a:t>
            </a:r>
            <a:r>
              <a:rPr lang="en-US" dirty="0"/>
              <a:t>&lt;&lt;"\</a:t>
            </a:r>
            <a:r>
              <a:rPr lang="en-US" dirty="0" err="1"/>
              <a:t>nInvalid</a:t>
            </a:r>
            <a:r>
              <a:rPr lang="en-US" dirty="0"/>
              <a:t> infix Expression.\n";        /* the it is </a:t>
            </a:r>
            <a:r>
              <a:rPr lang="en-US" dirty="0" err="1"/>
              <a:t>illegeal</a:t>
            </a:r>
            <a:r>
              <a:rPr lang="en-US" dirty="0"/>
              <a:t>  symbol */</a:t>
            </a:r>
          </a:p>
          <a:p>
            <a:r>
              <a:rPr lang="en-US" dirty="0"/>
              <a:t>			</a:t>
            </a:r>
            <a:r>
              <a:rPr lang="en-US" dirty="0" err="1"/>
              <a:t>getchar</a:t>
            </a:r>
            <a:r>
              <a:rPr lang="en-US" dirty="0"/>
              <a:t>();</a:t>
            </a:r>
          </a:p>
          <a:p>
            <a:r>
              <a:rPr lang="en-US" dirty="0"/>
              <a:t>			exit(1);</a:t>
            </a:r>
          </a:p>
          <a:p>
            <a:r>
              <a:rPr lang="en-US" dirty="0"/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7516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19200" y="751344"/>
            <a:ext cx="5638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item = </a:t>
            </a:r>
            <a:r>
              <a:rPr lang="en-US" dirty="0" err="1"/>
              <a:t>infix_exp</a:t>
            </a:r>
            <a:r>
              <a:rPr lang="en-US" dirty="0"/>
              <a:t>[i]; /* go to next symbol of infix expression */</a:t>
            </a:r>
          </a:p>
          <a:p>
            <a:r>
              <a:rPr lang="en-US" dirty="0"/>
              <a:t>	} /* while loop ends here */</a:t>
            </a:r>
          </a:p>
          <a:p>
            <a:r>
              <a:rPr lang="en-US" dirty="0"/>
              <a:t>	if(top&gt;0)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</a:t>
            </a:r>
            <a:r>
              <a:rPr lang="en-US" dirty="0" err="1"/>
              <a:t>cout</a:t>
            </a:r>
            <a:r>
              <a:rPr lang="en-US" dirty="0"/>
              <a:t>&lt;&lt;"\</a:t>
            </a:r>
            <a:r>
              <a:rPr lang="en-US" dirty="0" err="1"/>
              <a:t>nInvalid</a:t>
            </a:r>
            <a:r>
              <a:rPr lang="en-US" dirty="0"/>
              <a:t> infix Expression.\n";        /* the it is </a:t>
            </a:r>
            <a:r>
              <a:rPr lang="en-US" dirty="0" err="1"/>
              <a:t>illegeal</a:t>
            </a:r>
            <a:r>
              <a:rPr lang="en-US" dirty="0"/>
              <a:t>  symbol */</a:t>
            </a:r>
          </a:p>
          <a:p>
            <a:r>
              <a:rPr lang="en-US" dirty="0"/>
              <a:t>		</a:t>
            </a:r>
            <a:r>
              <a:rPr lang="en-US" dirty="0" err="1"/>
              <a:t>getchar</a:t>
            </a:r>
            <a:r>
              <a:rPr lang="en-US" dirty="0"/>
              <a:t>();</a:t>
            </a:r>
          </a:p>
          <a:p>
            <a:r>
              <a:rPr lang="en-US" dirty="0"/>
              <a:t>		exit(1);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</a:t>
            </a:r>
            <a:r>
              <a:rPr lang="en-US" dirty="0" err="1"/>
              <a:t>postfix_exp</a:t>
            </a:r>
            <a:r>
              <a:rPr lang="en-US" dirty="0"/>
              <a:t>[j] = '\0'; /* add sentinel else puts() </a:t>
            </a:r>
            <a:r>
              <a:rPr lang="en-US" dirty="0" err="1"/>
              <a:t>fucntion</a:t>
            </a:r>
            <a:r>
              <a:rPr lang="en-US" dirty="0"/>
              <a:t> */</a:t>
            </a:r>
          </a:p>
          <a:p>
            <a:r>
              <a:rPr lang="en-US" dirty="0"/>
              <a:t>								/* will print entire postfix[] array </a:t>
            </a:r>
            <a:r>
              <a:rPr lang="en-US" dirty="0" err="1"/>
              <a:t>upto</a:t>
            </a:r>
            <a:r>
              <a:rPr lang="en-US" dirty="0"/>
              <a:t> SIZE */</a:t>
            </a:r>
          </a:p>
        </p:txBody>
      </p:sp>
    </p:spTree>
    <p:extLst>
      <p:ext uri="{BB962C8B-B14F-4D97-AF65-F5344CB8AC3E}">
        <p14:creationId xmlns:p14="http://schemas.microsoft.com/office/powerpoint/2010/main" val="2913880985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TM02455519[[fn=الشتاء]]</Template>
  <TotalTime>32</TotalTime>
  <Words>87</Words>
  <Application>Microsoft Office PowerPoint</Application>
  <PresentationFormat>عرض على الشاشة (3:4)‏</PresentationFormat>
  <Paragraphs>167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Winter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8</cp:revision>
  <dcterms:created xsi:type="dcterms:W3CDTF">2018-12-18T16:03:43Z</dcterms:created>
  <dcterms:modified xsi:type="dcterms:W3CDTF">2018-12-18T17:44:39Z</dcterms:modified>
</cp:coreProperties>
</file>