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ChangeArrowheads="1"/>
          </p:cNvSpPr>
          <p:nvPr/>
        </p:nvSpPr>
        <p:spPr bwMode="auto">
          <a:xfrm>
            <a:off x="775335" y="762000"/>
            <a:ext cx="73914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رابعا:- الاستعراض بالترتيب البيني</a:t>
            </a:r>
            <a:r>
              <a:rPr kumimoji="0" lang="en-US" sz="1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Inorder</a:t>
            </a: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Traversing </a:t>
            </a:r>
            <a:r>
              <a:rPr kumimoji="0" lang="ar-IQ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أن هذه الطريقة تستخدم في مسح الاشجار الثنائية فقط وتتلخص خطوات الخوارزمية فيها بالاتي: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1-البدء بالعقدة الورقة في اقصى يسار الشجرة.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2-الانتقال الى عقدة الجذر (أب تلك العقدة).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3- زيارة العقدة التي في اليمين (أن وجدت) وفي حالة عدم وجودها يكون الانتقال الى الجد(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grand father</a:t>
            </a: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مجموعة 2"/>
          <p:cNvGrpSpPr>
            <a:grpSpLocks/>
          </p:cNvGrpSpPr>
          <p:nvPr/>
        </p:nvGrpSpPr>
        <p:grpSpPr bwMode="auto">
          <a:xfrm>
            <a:off x="2313305" y="3491230"/>
            <a:ext cx="3586480" cy="2291080"/>
            <a:chOff x="3622" y="7132"/>
            <a:chExt cx="5648" cy="3608"/>
          </a:xfrm>
        </p:grpSpPr>
        <p:sp>
          <p:nvSpPr>
            <p:cNvPr id="4" name="AutoShape 74"/>
            <p:cNvSpPr>
              <a:spLocks noChangeArrowheads="1"/>
            </p:cNvSpPr>
            <p:nvPr/>
          </p:nvSpPr>
          <p:spPr bwMode="auto">
            <a:xfrm>
              <a:off x="5655" y="7132"/>
              <a:ext cx="480" cy="60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A</a:t>
              </a:r>
            </a:p>
          </p:txBody>
        </p:sp>
        <p:sp>
          <p:nvSpPr>
            <p:cNvPr id="5" name="AutoShape 75"/>
            <p:cNvSpPr>
              <a:spLocks noChangeArrowheads="1"/>
            </p:cNvSpPr>
            <p:nvPr/>
          </p:nvSpPr>
          <p:spPr bwMode="auto">
            <a:xfrm>
              <a:off x="7110" y="7732"/>
              <a:ext cx="465" cy="56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C</a:t>
              </a:r>
            </a:p>
          </p:txBody>
        </p:sp>
        <p:sp>
          <p:nvSpPr>
            <p:cNvPr id="6" name="AutoShape 76"/>
            <p:cNvSpPr>
              <a:spLocks noChangeArrowheads="1"/>
            </p:cNvSpPr>
            <p:nvPr/>
          </p:nvSpPr>
          <p:spPr bwMode="auto">
            <a:xfrm>
              <a:off x="4335" y="7612"/>
              <a:ext cx="480" cy="60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B</a:t>
              </a:r>
            </a:p>
          </p:txBody>
        </p:sp>
        <p:sp>
          <p:nvSpPr>
            <p:cNvPr id="7" name="AutoShape 77"/>
            <p:cNvSpPr>
              <a:spLocks noChangeArrowheads="1"/>
            </p:cNvSpPr>
            <p:nvPr/>
          </p:nvSpPr>
          <p:spPr bwMode="auto">
            <a:xfrm>
              <a:off x="6067" y="8934"/>
              <a:ext cx="480" cy="583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E</a:t>
              </a:r>
            </a:p>
          </p:txBody>
        </p:sp>
        <p:sp>
          <p:nvSpPr>
            <p:cNvPr id="8" name="AutoShape 78"/>
            <p:cNvSpPr>
              <a:spLocks noChangeArrowheads="1"/>
            </p:cNvSpPr>
            <p:nvPr/>
          </p:nvSpPr>
          <p:spPr bwMode="auto">
            <a:xfrm>
              <a:off x="8010" y="8934"/>
              <a:ext cx="495" cy="583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F</a:t>
              </a:r>
            </a:p>
          </p:txBody>
        </p:sp>
        <p:sp>
          <p:nvSpPr>
            <p:cNvPr id="9" name="AutoShape 79"/>
            <p:cNvSpPr>
              <a:spLocks noChangeArrowheads="1"/>
            </p:cNvSpPr>
            <p:nvPr/>
          </p:nvSpPr>
          <p:spPr bwMode="auto">
            <a:xfrm>
              <a:off x="7020" y="9892"/>
              <a:ext cx="480" cy="63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I</a:t>
              </a:r>
            </a:p>
          </p:txBody>
        </p:sp>
        <p:sp>
          <p:nvSpPr>
            <p:cNvPr id="10" name="AutoShape 80"/>
            <p:cNvSpPr>
              <a:spLocks noChangeArrowheads="1"/>
            </p:cNvSpPr>
            <p:nvPr/>
          </p:nvSpPr>
          <p:spPr bwMode="auto">
            <a:xfrm>
              <a:off x="8775" y="9892"/>
              <a:ext cx="495" cy="52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J</a:t>
              </a:r>
            </a:p>
          </p:txBody>
        </p:sp>
        <p:sp>
          <p:nvSpPr>
            <p:cNvPr id="11" name="AutoShape 81"/>
            <p:cNvSpPr>
              <a:spLocks noChangeArrowheads="1"/>
            </p:cNvSpPr>
            <p:nvPr/>
          </p:nvSpPr>
          <p:spPr bwMode="auto">
            <a:xfrm>
              <a:off x="4695" y="8887"/>
              <a:ext cx="495" cy="51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D</a:t>
              </a:r>
            </a:p>
          </p:txBody>
        </p:sp>
        <p:sp>
          <p:nvSpPr>
            <p:cNvPr id="12" name="AutoShape 82"/>
            <p:cNvSpPr>
              <a:spLocks noChangeArrowheads="1"/>
            </p:cNvSpPr>
            <p:nvPr/>
          </p:nvSpPr>
          <p:spPr bwMode="auto">
            <a:xfrm>
              <a:off x="5670" y="10147"/>
              <a:ext cx="465" cy="52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H</a:t>
              </a:r>
            </a:p>
          </p:txBody>
        </p:sp>
        <p:sp>
          <p:nvSpPr>
            <p:cNvPr id="13" name="AutoShape 83"/>
            <p:cNvSpPr>
              <a:spLocks noChangeArrowheads="1"/>
            </p:cNvSpPr>
            <p:nvPr/>
          </p:nvSpPr>
          <p:spPr bwMode="auto">
            <a:xfrm>
              <a:off x="3622" y="10215"/>
              <a:ext cx="495" cy="52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G</a:t>
              </a:r>
            </a:p>
          </p:txBody>
        </p:sp>
        <p:cxnSp>
          <p:nvCxnSpPr>
            <p:cNvPr id="14" name="AutoShape 84"/>
            <p:cNvCxnSpPr>
              <a:cxnSpLocks noChangeShapeType="1"/>
            </p:cNvCxnSpPr>
            <p:nvPr/>
          </p:nvCxnSpPr>
          <p:spPr bwMode="auto">
            <a:xfrm flipH="1">
              <a:off x="4815" y="7372"/>
              <a:ext cx="840" cy="4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85"/>
            <p:cNvCxnSpPr>
              <a:cxnSpLocks noChangeShapeType="1"/>
            </p:cNvCxnSpPr>
            <p:nvPr/>
          </p:nvCxnSpPr>
          <p:spPr bwMode="auto">
            <a:xfrm>
              <a:off x="6135" y="7372"/>
              <a:ext cx="975" cy="4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86"/>
            <p:cNvCxnSpPr>
              <a:cxnSpLocks noChangeShapeType="1"/>
            </p:cNvCxnSpPr>
            <p:nvPr/>
          </p:nvCxnSpPr>
          <p:spPr bwMode="auto">
            <a:xfrm>
              <a:off x="4695" y="8137"/>
              <a:ext cx="240" cy="7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87"/>
            <p:cNvCxnSpPr>
              <a:cxnSpLocks noChangeShapeType="1"/>
              <a:stCxn id="11" idx="5"/>
              <a:endCxn id="12" idx="0"/>
            </p:cNvCxnSpPr>
            <p:nvPr/>
          </p:nvCxnSpPr>
          <p:spPr bwMode="auto">
            <a:xfrm>
              <a:off x="5118" y="9322"/>
              <a:ext cx="785" cy="8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88"/>
            <p:cNvCxnSpPr>
              <a:cxnSpLocks noChangeShapeType="1"/>
            </p:cNvCxnSpPr>
            <p:nvPr/>
          </p:nvCxnSpPr>
          <p:spPr bwMode="auto">
            <a:xfrm flipH="1">
              <a:off x="3956" y="9360"/>
              <a:ext cx="825" cy="8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89"/>
            <p:cNvCxnSpPr>
              <a:cxnSpLocks noChangeShapeType="1"/>
            </p:cNvCxnSpPr>
            <p:nvPr/>
          </p:nvCxnSpPr>
          <p:spPr bwMode="auto">
            <a:xfrm flipH="1">
              <a:off x="6431" y="8188"/>
              <a:ext cx="765" cy="7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90"/>
            <p:cNvCxnSpPr>
              <a:cxnSpLocks noChangeShapeType="1"/>
            </p:cNvCxnSpPr>
            <p:nvPr/>
          </p:nvCxnSpPr>
          <p:spPr bwMode="auto">
            <a:xfrm>
              <a:off x="7575" y="8137"/>
              <a:ext cx="615" cy="7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91"/>
            <p:cNvCxnSpPr>
              <a:cxnSpLocks noChangeShapeType="1"/>
              <a:endCxn id="9" idx="7"/>
            </p:cNvCxnSpPr>
            <p:nvPr/>
          </p:nvCxnSpPr>
          <p:spPr bwMode="auto">
            <a:xfrm flipH="1">
              <a:off x="7430" y="9292"/>
              <a:ext cx="580" cy="6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92"/>
            <p:cNvCxnSpPr>
              <a:cxnSpLocks noChangeShapeType="1"/>
              <a:stCxn id="10" idx="0"/>
            </p:cNvCxnSpPr>
            <p:nvPr/>
          </p:nvCxnSpPr>
          <p:spPr bwMode="auto">
            <a:xfrm flipH="1" flipV="1">
              <a:off x="8505" y="9292"/>
              <a:ext cx="518" cy="6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3" name="Rectangle 3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لنأخذ الشجرة الثنائية الاتية:-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357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47800" y="2136339"/>
            <a:ext cx="5410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IQ" dirty="0"/>
              <a:t>أن نتيجة استعراض (مسح) هذه الشجرة هي:</a:t>
            </a:r>
            <a:endParaRPr lang="en-US" dirty="0"/>
          </a:p>
          <a:p>
            <a:pPr rtl="1"/>
            <a:r>
              <a:rPr lang="en-US" dirty="0"/>
              <a:t>B    G    D    H    A    E    C    I    F    J                                            </a:t>
            </a:r>
          </a:p>
          <a:p>
            <a:pPr rtl="1"/>
            <a:r>
              <a:rPr lang="ar-IQ" dirty="0"/>
              <a:t>وفي هذه الطريقة تلاحظ ما يأتي:-</a:t>
            </a:r>
            <a:endParaRPr lang="en-US" dirty="0"/>
          </a:p>
          <a:p>
            <a:pPr lvl="0" rtl="1"/>
            <a:r>
              <a:rPr lang="ar-IQ" dirty="0"/>
              <a:t>لو مثلنا هذا الاستعراض بالسير حول الشجرة (الخط المنقط) لوجدنا أن العقدة تذكر عند المرور تحتها.</a:t>
            </a:r>
            <a:endParaRPr lang="en-US" dirty="0"/>
          </a:p>
          <a:p>
            <a:pPr lvl="0" rtl="1"/>
            <a:r>
              <a:rPr lang="ar-IQ" dirty="0"/>
              <a:t>تستخدم هذه الطريقة لتمثيل التعابير الحسابية بصيغة</a:t>
            </a:r>
            <a:r>
              <a:rPr lang="en-US" dirty="0"/>
              <a:t>Infix Notation </a:t>
            </a:r>
            <a:r>
              <a:rPr lang="ar-IQ" dirty="0"/>
              <a:t>.</a:t>
            </a:r>
            <a:endParaRPr lang="en-US" dirty="0"/>
          </a:p>
          <a:p>
            <a:pPr rtl="1"/>
            <a:r>
              <a:rPr lang="ar-IQ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301697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TM02455610[[fn=الخريف]]</Template>
  <TotalTime>21</TotalTime>
  <Words>132</Words>
  <Application>Microsoft Office PowerPoint</Application>
  <PresentationFormat>عرض على الشاشة (3:4)‏</PresentationFormat>
  <Paragraphs>23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Autumn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sadiq</dc:creator>
  <cp:lastModifiedBy>sadiq</cp:lastModifiedBy>
  <cp:revision>5</cp:revision>
  <dcterms:created xsi:type="dcterms:W3CDTF">2018-12-18T16:03:43Z</dcterms:created>
  <dcterms:modified xsi:type="dcterms:W3CDTF">2018-12-18T17:43:23Z</dcterms:modified>
</cp:coreProperties>
</file>