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5" name="عنوان فرعي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1" name="عنصر نائب للتاريخ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عنصر نائب للصورة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عنوان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1" name="عنصر نائب للنص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7" name="عنصر نائب للتاريخ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447800" y="335846"/>
            <a:ext cx="6781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Ex: char Q [5] is Queue then execute the following operation:</a:t>
            </a:r>
          </a:p>
          <a:p>
            <a:r>
              <a:rPr lang="en-US" dirty="0"/>
              <a:t>1) insert ' A'                             5) delete</a:t>
            </a:r>
          </a:p>
          <a:p>
            <a:r>
              <a:rPr lang="en-US" dirty="0"/>
              <a:t>2) insert 'B ' 			    6) insert 'D '</a:t>
            </a:r>
          </a:p>
          <a:p>
            <a:r>
              <a:rPr lang="en-US" dirty="0"/>
              <a:t>3) insert 'C '				    7) insert 'E '</a:t>
            </a:r>
          </a:p>
          <a:p>
            <a:r>
              <a:rPr lang="en-US" dirty="0"/>
              <a:t>4) delete 				    8) insert ' F '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Sol: </a:t>
            </a:r>
          </a:p>
          <a:p>
            <a:r>
              <a:rPr lang="en-US" dirty="0"/>
              <a:t>Rear = 0</a:t>
            </a:r>
          </a:p>
          <a:p>
            <a:r>
              <a:rPr lang="en-US" dirty="0"/>
              <a:t>Front = 0</a:t>
            </a:r>
          </a:p>
          <a:p>
            <a:r>
              <a:rPr lang="en-US" dirty="0"/>
              <a:t>1) Rear = 1					5)	</a:t>
            </a:r>
          </a:p>
          <a:p>
            <a:r>
              <a:rPr lang="en-US" dirty="0"/>
              <a:t>    front =1</a:t>
            </a:r>
          </a:p>
          <a:p>
            <a:r>
              <a:rPr lang="en-US" dirty="0"/>
              <a:t>2)							6)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3)							7)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20067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57200" y="-450160"/>
            <a:ext cx="80772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Circular Queue</a:t>
            </a:r>
            <a:endParaRPr lang="en-US" dirty="0"/>
          </a:p>
          <a:p>
            <a:r>
              <a:rPr lang="ar-SA" b="1" u="sng" dirty="0"/>
              <a:t>الطابور الدائري</a:t>
            </a:r>
            <a:endParaRPr lang="en-US" dirty="0"/>
          </a:p>
          <a:p>
            <a:pPr rtl="1"/>
            <a:r>
              <a:rPr lang="ar-SA" dirty="0"/>
              <a:t>من المثال السابق يتضح لدينا بانه لا نستطيع اضافة عناصر جديدة الى الطابور اذا كان مؤشر الاضافة </a:t>
            </a:r>
            <a:r>
              <a:rPr lang="en-US" dirty="0"/>
              <a:t>(Rear)</a:t>
            </a:r>
            <a:r>
              <a:rPr lang="ar-SA" dirty="0"/>
              <a:t> يؤشر على اخر عنصر او اخر موقع في الـ </a:t>
            </a:r>
            <a:r>
              <a:rPr lang="en-US" dirty="0"/>
              <a:t>( Queue)</a:t>
            </a:r>
            <a:r>
              <a:rPr lang="ar-SA" dirty="0"/>
              <a:t> حتى وان كانت هنالك مواقع فارغة في بداية الطابور وهذا يعني ضياع وهدر في المساحة </a:t>
            </a:r>
            <a:r>
              <a:rPr lang="ar-SA" dirty="0" err="1"/>
              <a:t>الخزنية</a:t>
            </a:r>
            <a:r>
              <a:rPr lang="ar-SA" dirty="0"/>
              <a:t> وعليه تكمن معالجة ذلك باستخدام ما يسمى بالطابور الدائري </a:t>
            </a:r>
            <a:r>
              <a:rPr lang="en-US" dirty="0"/>
              <a:t>( circular Queue) </a:t>
            </a:r>
          </a:p>
          <a:p>
            <a:pPr rtl="1"/>
            <a:r>
              <a:rPr lang="ar-SA" dirty="0"/>
              <a:t>ان فكرة الطابور الدائري </a:t>
            </a:r>
            <a:r>
              <a:rPr lang="ar-SA" dirty="0" err="1"/>
              <a:t>لاتختلف</a:t>
            </a:r>
            <a:r>
              <a:rPr lang="ar-SA" dirty="0"/>
              <a:t> عن فكرة الطابور العادي او البسيط </a:t>
            </a:r>
            <a:r>
              <a:rPr lang="en-US" dirty="0"/>
              <a:t>( simple Queue)</a:t>
            </a:r>
            <a:r>
              <a:rPr lang="ar-SA" dirty="0"/>
              <a:t> سوى باستغلال المساحة </a:t>
            </a:r>
            <a:r>
              <a:rPr lang="ar-SA" dirty="0" err="1"/>
              <a:t>الخزنية</a:t>
            </a:r>
            <a:r>
              <a:rPr lang="ar-SA" dirty="0"/>
              <a:t> الفارغة الموجودة في بداية الطابور .</a:t>
            </a:r>
            <a:endParaRPr lang="en-US" dirty="0"/>
          </a:p>
          <a:p>
            <a:pPr rtl="1"/>
            <a:r>
              <a:rPr lang="ar-SA" dirty="0"/>
              <a:t>سوف </a:t>
            </a:r>
            <a:r>
              <a:rPr lang="ar-SA" dirty="0" err="1"/>
              <a:t>ناخذ</a:t>
            </a:r>
            <a:r>
              <a:rPr lang="ar-SA" dirty="0"/>
              <a:t> بعض الحالات على الطابور الدائري لمعرفة آلية عمله</a:t>
            </a:r>
            <a:endParaRPr lang="en-US" dirty="0"/>
          </a:p>
          <a:p>
            <a:r>
              <a:rPr lang="en-US" dirty="0"/>
              <a:t>Char </a:t>
            </a:r>
            <a:r>
              <a:rPr lang="en-US" dirty="0" err="1"/>
              <a:t>ca</a:t>
            </a:r>
            <a:r>
              <a:rPr lang="en-US" dirty="0"/>
              <a:t> [5]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1) 					   4)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if R = 5 and F = 1 then		if front = Rear +1 </a:t>
            </a:r>
          </a:p>
          <a:p>
            <a:r>
              <a:rPr lang="en-US" dirty="0"/>
              <a:t>CQ is over flow 				then CQ is over flow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2)					</a:t>
            </a:r>
            <a:r>
              <a:rPr lang="en-US" dirty="0" err="1"/>
              <a:t>delet</a:t>
            </a:r>
            <a:r>
              <a:rPr lang="en-US" dirty="0"/>
              <a:t> 'A'  5)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							 if  F = n then </a:t>
            </a:r>
          </a:p>
          <a:p>
            <a:r>
              <a:rPr lang="en-US" dirty="0"/>
              <a:t>						         set F = 1</a:t>
            </a:r>
          </a:p>
          <a:p>
            <a:r>
              <a:rPr lang="en-US" dirty="0"/>
              <a:t>3)					insert 'f '   		</a:t>
            </a:r>
          </a:p>
          <a:p>
            <a:pPr rtl="1"/>
            <a:r>
              <a:rPr lang="ar-SA" dirty="0"/>
              <a:t>وهذا يعني عندما نصل </a:t>
            </a:r>
            <a:endParaRPr lang="en-US" dirty="0"/>
          </a:p>
          <a:p>
            <a:pPr rtl="1"/>
            <a:r>
              <a:rPr lang="en-US" dirty="0"/>
              <a:t>R= n   then R = 1</a:t>
            </a:r>
          </a:p>
          <a:p>
            <a:pPr rtl="1"/>
            <a:r>
              <a:rPr lang="en-US" dirty="0"/>
              <a:t>F = n   then F = 1</a:t>
            </a:r>
          </a:p>
          <a:p>
            <a:pPr rtl="1"/>
            <a:r>
              <a:rPr lang="ar-SA" dirty="0"/>
              <a:t>وهذا هو يعني </a:t>
            </a:r>
            <a:r>
              <a:rPr lang="en-US" dirty="0"/>
              <a:t>circular </a:t>
            </a:r>
          </a:p>
          <a:p>
            <a:r>
              <a:rPr lang="en-US" b="1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004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" y="990600"/>
            <a:ext cx="6858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1)insert Algorithm</a:t>
            </a:r>
            <a:endParaRPr lang="en-US" dirty="0"/>
          </a:p>
          <a:p>
            <a:r>
              <a:rPr lang="en-US" dirty="0"/>
              <a:t>Let CQ [n] is array represent a CQ</a:t>
            </a:r>
          </a:p>
          <a:p>
            <a:r>
              <a:rPr lang="en-US" u="sng" dirty="0"/>
              <a:t>Step 1</a:t>
            </a:r>
            <a:r>
              <a:rPr lang="en-US" dirty="0"/>
              <a:t>: [is CQ over flow]</a:t>
            </a:r>
          </a:p>
          <a:p>
            <a:r>
              <a:rPr lang="en-US" dirty="0"/>
              <a:t>if ((Rear = n) &amp;&amp; (form = = 1))   (front = Rear + 1) then </a:t>
            </a:r>
            <a:r>
              <a:rPr lang="en-US" dirty="0" err="1"/>
              <a:t>cout</a:t>
            </a:r>
            <a:r>
              <a:rPr lang="en-US" dirty="0"/>
              <a:t> &lt;&lt;" CQ is over flow "and exit </a:t>
            </a:r>
          </a:p>
          <a:p>
            <a:r>
              <a:rPr lang="en-US" u="sng" dirty="0"/>
              <a:t>Step 2</a:t>
            </a:r>
            <a:r>
              <a:rPr lang="en-US" dirty="0"/>
              <a:t>: [check and increment Rear pointer]</a:t>
            </a:r>
          </a:p>
          <a:p>
            <a:r>
              <a:rPr lang="en-US" dirty="0"/>
              <a:t>        if Rear = n then set Rear      1 </a:t>
            </a:r>
          </a:p>
          <a:p>
            <a:r>
              <a:rPr lang="en-US" dirty="0"/>
              <a:t>        else set Rear       </a:t>
            </a:r>
            <a:r>
              <a:rPr lang="en-US" dirty="0" err="1"/>
              <a:t>Rear</a:t>
            </a:r>
            <a:r>
              <a:rPr lang="en-US" dirty="0"/>
              <a:t> +1</a:t>
            </a:r>
          </a:p>
          <a:p>
            <a:r>
              <a:rPr lang="en-US" u="sng" dirty="0"/>
              <a:t>Step 3</a:t>
            </a:r>
            <a:r>
              <a:rPr lang="en-US" dirty="0"/>
              <a:t>: [insert new element]</a:t>
            </a:r>
          </a:p>
          <a:p>
            <a:r>
              <a:rPr lang="en-US" dirty="0"/>
              <a:t>CQ [Rear]         x</a:t>
            </a:r>
          </a:p>
          <a:p>
            <a:r>
              <a:rPr lang="en-US" u="sng" dirty="0"/>
              <a:t>Step 4</a:t>
            </a:r>
            <a:r>
              <a:rPr lang="en-US" dirty="0"/>
              <a:t>: [is front pointer properly set]</a:t>
            </a:r>
          </a:p>
          <a:p>
            <a:r>
              <a:rPr lang="en-US" dirty="0"/>
              <a:t>if front  = 0 then set  front      1 and exit.</a:t>
            </a:r>
          </a:p>
        </p:txBody>
      </p:sp>
    </p:spTree>
    <p:extLst>
      <p:ext uri="{BB962C8B-B14F-4D97-AF65-F5344CB8AC3E}">
        <p14:creationId xmlns:p14="http://schemas.microsoft.com/office/powerpoint/2010/main" val="2490063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914400" y="1295400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2)</a:t>
            </a:r>
            <a:r>
              <a:rPr lang="en-US" b="1" u="sng" dirty="0" err="1"/>
              <a:t>Delet</a:t>
            </a:r>
            <a:r>
              <a:rPr lang="en-US" b="1" u="sng" dirty="0"/>
              <a:t> Algorithm </a:t>
            </a:r>
            <a:endParaRPr lang="en-US" dirty="0"/>
          </a:p>
          <a:p>
            <a:r>
              <a:rPr lang="en-US" u="sng" dirty="0"/>
              <a:t>Step 1</a:t>
            </a:r>
            <a:r>
              <a:rPr lang="en-US" dirty="0"/>
              <a:t>: [ is </a:t>
            </a:r>
            <a:r>
              <a:rPr lang="en-US" dirty="0" err="1"/>
              <a:t>cQ</a:t>
            </a:r>
            <a:r>
              <a:rPr lang="en-US" dirty="0"/>
              <a:t> under flow ]</a:t>
            </a:r>
          </a:p>
          <a:p>
            <a:r>
              <a:rPr lang="en-US" dirty="0"/>
              <a:t>if front &lt; 0 then </a:t>
            </a:r>
            <a:r>
              <a:rPr lang="en-US" dirty="0" err="1"/>
              <a:t>cout</a:t>
            </a:r>
            <a:r>
              <a:rPr lang="en-US" dirty="0"/>
              <a:t> &lt;&lt;" </a:t>
            </a:r>
            <a:r>
              <a:rPr lang="en-US" dirty="0" err="1"/>
              <a:t>cQ</a:t>
            </a:r>
            <a:r>
              <a:rPr lang="en-US" dirty="0"/>
              <a:t> under </a:t>
            </a:r>
            <a:r>
              <a:rPr lang="en-US" dirty="0" err="1"/>
              <a:t>flow"and</a:t>
            </a:r>
            <a:r>
              <a:rPr lang="en-US" dirty="0"/>
              <a:t> exit</a:t>
            </a:r>
          </a:p>
          <a:p>
            <a:r>
              <a:rPr lang="en-US" u="sng" dirty="0"/>
              <a:t>Step2</a:t>
            </a:r>
            <a:r>
              <a:rPr lang="en-US" dirty="0"/>
              <a:t>:[ delete first element]</a:t>
            </a:r>
          </a:p>
          <a:p>
            <a:r>
              <a:rPr lang="en-US" dirty="0"/>
              <a:t>	      X	CQ [front]</a:t>
            </a:r>
          </a:p>
          <a:p>
            <a:r>
              <a:rPr lang="en-US" u="sng" dirty="0"/>
              <a:t>Step3</a:t>
            </a:r>
            <a:r>
              <a:rPr lang="en-US" dirty="0"/>
              <a:t>: [is CQ empty]</a:t>
            </a:r>
          </a:p>
          <a:p>
            <a:r>
              <a:rPr lang="en-US" dirty="0"/>
              <a:t>   if front = Rear then set front 		Rear 	   0 and exit .</a:t>
            </a:r>
          </a:p>
          <a:p>
            <a:r>
              <a:rPr lang="en-US" u="sng" dirty="0"/>
              <a:t>Step4</a:t>
            </a:r>
            <a:r>
              <a:rPr lang="en-US" dirty="0"/>
              <a:t>:[ check and increment front pointer ]</a:t>
            </a:r>
          </a:p>
          <a:p>
            <a:r>
              <a:rPr lang="en-US" dirty="0"/>
              <a:t>         if front = n then set front 	      1 </a:t>
            </a:r>
          </a:p>
          <a:p>
            <a:r>
              <a:rPr lang="en-US" dirty="0"/>
              <a:t>       else set front 	front +1 and exit.</a:t>
            </a:r>
          </a:p>
        </p:txBody>
      </p:sp>
    </p:spTree>
    <p:extLst>
      <p:ext uri="{BB962C8B-B14F-4D97-AF65-F5344CB8AC3E}">
        <p14:creationId xmlns:p14="http://schemas.microsoft.com/office/powerpoint/2010/main" val="3651957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85800" y="-685800"/>
            <a:ext cx="8077200" cy="9202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// circular Queue 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# include &lt; </a:t>
            </a:r>
            <a:r>
              <a:rPr kumimoji="0" lang="en-US" altLang="zh-CN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iostrem.h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&gt;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# define MAX 3 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int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altLang="zh-CN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cque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[MAX ] 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int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front = 0 , Rear = 0 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Void insert ( )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{</a:t>
            </a:r>
            <a:r>
              <a:rPr kumimoji="0" lang="en-US" altLang="zh-CN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int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a 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cout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&lt;&lt;" enter any element ";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cin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&gt;&gt; a;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if (( Rear = = MAX &amp;&amp; front = = 1) //( front = Rear + 1))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cout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&lt;&lt;" \ n  </a:t>
            </a:r>
            <a:r>
              <a:rPr kumimoji="0" lang="en-US" altLang="zh-CN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cque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is fall ";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else 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if ( Rear = = MAX ) Rear = 1 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else 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+ + Rear;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cque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[ Rear ] = a 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if ( front = = 0 ) front = 1 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}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void del ( )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{</a:t>
            </a:r>
            <a:r>
              <a:rPr kumimoji="0" lang="en-US" altLang="zh-CN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int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x 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if (front = = 0) &lt;&lt;" \ n </a:t>
            </a:r>
            <a:r>
              <a:rPr kumimoji="0" lang="en-US" altLang="zh-CN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cque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is empty";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else 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{</a:t>
            </a:r>
            <a:r>
              <a:rPr kumimoji="0" lang="en-US" altLang="zh-CN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cout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&lt;&lt;" deleted element is: ";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x = </a:t>
            </a:r>
            <a:r>
              <a:rPr kumimoji="0" lang="en-US" altLang="zh-CN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cque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[ front ] 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cout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&lt;&lt;    x    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if ( front = = Rear )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{front = 0 ; Rear = 0 ;}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else 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if ( front = MAX ) front = 1 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else 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front + + 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} 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866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81000" y="914400"/>
            <a:ext cx="784860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main ( ) 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{ </a:t>
            </a:r>
            <a:r>
              <a:rPr kumimoji="0" lang="en-US" altLang="zh-CN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int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choice 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While (1)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{ </a:t>
            </a:r>
            <a:r>
              <a:rPr kumimoji="0" lang="en-US" altLang="zh-CN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cout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&lt;&lt;" \n \ t \ t *** main menu *** \ n " 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</a:t>
            </a:r>
            <a:r>
              <a:rPr kumimoji="0" lang="en-US" altLang="zh-CN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cout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&lt;&lt;" \ t [1] insert \ n " 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</a:t>
            </a:r>
            <a:r>
              <a:rPr kumimoji="0" lang="en-US" altLang="zh-CN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cout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&lt;&lt;" \t [2] delete \ n ";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</a:t>
            </a:r>
            <a:r>
              <a:rPr kumimoji="0" lang="en-US" altLang="zh-CN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cout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&lt;&lt;" [3] </a:t>
            </a:r>
            <a:r>
              <a:rPr kumimoji="0" lang="en-US" altLang="zh-CN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exite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\ n " 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</a:t>
            </a:r>
            <a:r>
              <a:rPr kumimoji="0" lang="en-US" altLang="zh-CN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cout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&lt;&lt;" \ n enter your choice : " 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</a:t>
            </a:r>
            <a:r>
              <a:rPr kumimoji="0" lang="en-US" altLang="zh-CN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cin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&gt;&gt; choice 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Switch (choice) 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{ case 1 : insert ( ) ; break 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case 2 : del     ( ) ; break 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case 3 : break      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default   : </a:t>
            </a:r>
            <a:r>
              <a:rPr kumimoji="0" lang="en-US" altLang="zh-CN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cout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&lt;&lt;" \ n invalid  choice " 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}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}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}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710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فر">
  <a:themeElements>
    <a:clrScheme name="واف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واف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ف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</TotalTime>
  <Words>581</Words>
  <Application>Microsoft Office PowerPoint</Application>
  <PresentationFormat>عرض على الشاشة (3:4)‏</PresentationFormat>
  <Paragraphs>108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وافر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sadiq</dc:creator>
  <cp:lastModifiedBy>sadiq</cp:lastModifiedBy>
  <cp:revision>6</cp:revision>
  <dcterms:created xsi:type="dcterms:W3CDTF">2018-12-18T15:37:49Z</dcterms:created>
  <dcterms:modified xsi:type="dcterms:W3CDTF">2018-12-18T17:41:19Z</dcterms:modified>
</cp:coreProperties>
</file>