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38200" y="685800"/>
            <a:ext cx="7239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Algorithm of convert infix to postfix </a:t>
            </a:r>
            <a:endParaRPr lang="en-US" dirty="0"/>
          </a:p>
          <a:p>
            <a:r>
              <a:rPr lang="en-US" dirty="0"/>
              <a:t>Let   	char   s[n] 	is stack.</a:t>
            </a:r>
          </a:p>
          <a:p>
            <a:r>
              <a:rPr lang="en-US" dirty="0"/>
              <a:t>Top is pointer of stack.</a:t>
            </a:r>
          </a:p>
          <a:p>
            <a:r>
              <a:rPr lang="en-US" dirty="0"/>
              <a:t>Next char (infix) is a function to input infix.</a:t>
            </a:r>
          </a:p>
          <a:p>
            <a:r>
              <a:rPr lang="en-US" dirty="0"/>
              <a:t>Pop () is a function to delete element from a stack.</a:t>
            </a:r>
          </a:p>
          <a:p>
            <a:r>
              <a:rPr lang="en-US" dirty="0"/>
              <a:t>Push (next) is a function to insert element to a stack.</a:t>
            </a:r>
          </a:p>
          <a:p>
            <a:r>
              <a:rPr lang="en-US" dirty="0"/>
              <a:t>Next is a string </a:t>
            </a:r>
          </a:p>
          <a:p>
            <a:r>
              <a:rPr lang="en-US" dirty="0"/>
              <a:t>Step 1: [initial stack]</a:t>
            </a:r>
          </a:p>
          <a:p>
            <a:r>
              <a:rPr lang="en-US" dirty="0"/>
              <a:t>		Set top 	1, s [top]		$</a:t>
            </a:r>
          </a:p>
          <a:p>
            <a:r>
              <a:rPr lang="en-US" dirty="0"/>
              <a:t>Step 2: [initial output string and rank]</a:t>
            </a:r>
          </a:p>
          <a:p>
            <a:r>
              <a:rPr lang="en-US" dirty="0"/>
              <a:t>		 Set rank   0, postfix </a:t>
            </a:r>
            <a:r>
              <a:rPr lang="ar-SA" dirty="0"/>
              <a:t>" " </a:t>
            </a:r>
            <a:r>
              <a:rPr lang="en-US" dirty="0"/>
              <a:t>   </a:t>
            </a:r>
            <a:r>
              <a:rPr lang="ar-SA" dirty="0"/>
              <a:t>      </a:t>
            </a:r>
            <a:r>
              <a:rPr lang="en-US" dirty="0"/>
              <a:t>	</a:t>
            </a:r>
          </a:p>
          <a:p>
            <a:r>
              <a:rPr lang="en-US" dirty="0"/>
              <a:t>Step 3: [get first input symbol]</a:t>
            </a:r>
          </a:p>
          <a:p>
            <a:r>
              <a:rPr lang="en-US" dirty="0"/>
              <a:t>		Next  	next char (infix) </a:t>
            </a:r>
          </a:p>
          <a:p>
            <a:r>
              <a:rPr lang="en-US" dirty="0"/>
              <a:t>Step 4: [scan the infix expression]</a:t>
            </a:r>
          </a:p>
          <a:p>
            <a:r>
              <a:rPr lang="en-US" dirty="0"/>
              <a:t>		Do step 5, 6</a:t>
            </a:r>
          </a:p>
          <a:p>
            <a:r>
              <a:rPr lang="en-US" dirty="0"/>
              <a:t>		While next =   </a:t>
            </a:r>
            <a:r>
              <a:rPr lang="en-US" dirty="0" smtClean="0"/>
              <a:t>$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0219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52600" y="58847"/>
            <a:ext cx="6629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Step 5: [remove symbol with greater or equal precedence from the stack]</a:t>
            </a:r>
          </a:p>
          <a:p>
            <a:r>
              <a:rPr lang="en-US" dirty="0" smtClean="0"/>
              <a:t>		While </a:t>
            </a:r>
            <a:r>
              <a:rPr lang="en-US" dirty="0" err="1" smtClean="0"/>
              <a:t>prec</a:t>
            </a:r>
            <a:r>
              <a:rPr lang="en-US" dirty="0" smtClean="0"/>
              <a:t> (next) &lt; </a:t>
            </a:r>
            <a:r>
              <a:rPr lang="en-US" dirty="0" err="1" smtClean="0"/>
              <a:t>prec</a:t>
            </a:r>
            <a:r>
              <a:rPr lang="en-US" dirty="0" smtClean="0"/>
              <a:t> (s [Top]) Temp    pop ()</a:t>
            </a:r>
          </a:p>
          <a:p>
            <a:r>
              <a:rPr lang="en-US" dirty="0" smtClean="0"/>
              <a:t>		Postfix      </a:t>
            </a:r>
            <a:r>
              <a:rPr lang="en-US" dirty="0" err="1" smtClean="0"/>
              <a:t>postfix</a:t>
            </a:r>
            <a:r>
              <a:rPr lang="en-US" dirty="0" smtClean="0"/>
              <a:t> +temp</a:t>
            </a:r>
          </a:p>
          <a:p>
            <a:r>
              <a:rPr lang="en-US" dirty="0" smtClean="0"/>
              <a:t>		Rank	 rank   + r (Temp)</a:t>
            </a:r>
          </a:p>
          <a:p>
            <a:r>
              <a:rPr lang="en-US" dirty="0" smtClean="0"/>
              <a:t>		If rank &lt; 1 then </a:t>
            </a:r>
            <a:r>
              <a:rPr lang="en-US" dirty="0" err="1" smtClean="0"/>
              <a:t>cout</a:t>
            </a:r>
            <a:r>
              <a:rPr lang="en-US" dirty="0" smtClean="0"/>
              <a:t> &lt;&lt;" invalid "and exit.</a:t>
            </a:r>
          </a:p>
          <a:p>
            <a:r>
              <a:rPr lang="en-US" dirty="0" smtClean="0"/>
              <a:t>Step 6: [push next on stack and get next input symbol]</a:t>
            </a:r>
          </a:p>
          <a:p>
            <a:r>
              <a:rPr lang="en-US" dirty="0" smtClean="0"/>
              <a:t>		Push (next) </a:t>
            </a:r>
          </a:p>
          <a:p>
            <a:r>
              <a:rPr lang="en-US" dirty="0" smtClean="0"/>
              <a:t>		Set next       </a:t>
            </a:r>
            <a:r>
              <a:rPr lang="en-US" dirty="0" err="1" smtClean="0"/>
              <a:t>next</a:t>
            </a:r>
            <a:r>
              <a:rPr lang="en-US" dirty="0" smtClean="0"/>
              <a:t> char (infix) </a:t>
            </a:r>
          </a:p>
          <a:p>
            <a:r>
              <a:rPr lang="en-US" dirty="0" smtClean="0"/>
              <a:t>Step 7: [remove remaining elements from stack]</a:t>
            </a:r>
          </a:p>
          <a:p>
            <a:r>
              <a:rPr lang="en-US" dirty="0" smtClean="0"/>
              <a:t>		While s [top]! = '$'</a:t>
            </a:r>
          </a:p>
          <a:p>
            <a:r>
              <a:rPr lang="en-US" dirty="0" smtClean="0"/>
              <a:t>		Set temp     pop ( ) </a:t>
            </a:r>
          </a:p>
          <a:p>
            <a:r>
              <a:rPr lang="en-US" dirty="0" smtClean="0"/>
              <a:t>		Postfix     </a:t>
            </a:r>
            <a:r>
              <a:rPr lang="en-US" dirty="0" err="1" smtClean="0"/>
              <a:t>postfix</a:t>
            </a:r>
            <a:r>
              <a:rPr lang="en-US" dirty="0" smtClean="0"/>
              <a:t> + Temp </a:t>
            </a:r>
          </a:p>
          <a:p>
            <a:r>
              <a:rPr lang="en-US" dirty="0" smtClean="0"/>
              <a:t>		Rank	rank + r (Temp)</a:t>
            </a:r>
          </a:p>
          <a:p>
            <a:r>
              <a:rPr lang="en-US" dirty="0" smtClean="0"/>
              <a:t>		If rank &lt; 1 then </a:t>
            </a:r>
            <a:r>
              <a:rPr lang="en-US" dirty="0" err="1" smtClean="0"/>
              <a:t>cout</a:t>
            </a:r>
            <a:r>
              <a:rPr lang="en-US" dirty="0" smtClean="0"/>
              <a:t> &lt;&lt;" invalid" and exit.</a:t>
            </a:r>
          </a:p>
          <a:p>
            <a:r>
              <a:rPr lang="en-US" dirty="0" smtClean="0"/>
              <a:t>Step 8: [is expression valid]</a:t>
            </a:r>
          </a:p>
          <a:p>
            <a:r>
              <a:rPr lang="en-US" dirty="0" smtClean="0"/>
              <a:t>		If rank =1 then </a:t>
            </a:r>
            <a:r>
              <a:rPr lang="en-US" dirty="0" err="1" smtClean="0"/>
              <a:t>cout</a:t>
            </a:r>
            <a:r>
              <a:rPr lang="en-US" dirty="0" smtClean="0"/>
              <a:t> &lt;&lt; postfix else </a:t>
            </a:r>
            <a:r>
              <a:rPr lang="en-US" dirty="0" err="1" smtClean="0"/>
              <a:t>cout</a:t>
            </a:r>
            <a:r>
              <a:rPr lang="en-US" dirty="0" smtClean="0"/>
              <a:t> &lt;&lt;"invalid" and exit.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817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85800" y="381000"/>
            <a:ext cx="77724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Ex: convert the following expression from infix to postfix using stack. $ A+B/ C* D – E$</a:t>
            </a:r>
          </a:p>
          <a:p>
            <a:r>
              <a:rPr lang="en-US" dirty="0"/>
              <a:t>Next</a:t>
            </a:r>
          </a:p>
          <a:p>
            <a:r>
              <a:rPr lang="en-US" b="1" u="sng" dirty="0"/>
              <a:t>Infix	</a:t>
            </a:r>
            <a:r>
              <a:rPr lang="en-US" dirty="0"/>
              <a:t>	</a:t>
            </a:r>
            <a:r>
              <a:rPr lang="en-US" b="1" u="sng" dirty="0"/>
              <a:t>stack </a:t>
            </a:r>
            <a:r>
              <a:rPr lang="en-US" dirty="0"/>
              <a:t>		</a:t>
            </a:r>
            <a:r>
              <a:rPr lang="en-US" b="1" u="sng" dirty="0"/>
              <a:t>postfix</a:t>
            </a:r>
            <a:r>
              <a:rPr lang="en-US" dirty="0"/>
              <a:t>		</a:t>
            </a:r>
            <a:r>
              <a:rPr lang="en-US" b="1" u="sng" dirty="0"/>
              <a:t>rank</a:t>
            </a:r>
            <a:endParaRPr lang="en-US" dirty="0"/>
          </a:p>
          <a:p>
            <a:r>
              <a:rPr lang="en-US" dirty="0"/>
              <a:t>  -			  $			     -			   0</a:t>
            </a:r>
          </a:p>
          <a:p>
            <a:r>
              <a:rPr lang="en-US" dirty="0"/>
              <a:t>  A		  $A			     -			   0</a:t>
            </a:r>
          </a:p>
          <a:p>
            <a:r>
              <a:rPr lang="en-US" dirty="0"/>
              <a:t>  +		           $+			    A	   		   1</a:t>
            </a:r>
          </a:p>
          <a:p>
            <a:r>
              <a:rPr lang="en-US" dirty="0"/>
              <a:t>  B		  $+B		             A			   1</a:t>
            </a:r>
          </a:p>
          <a:p>
            <a:r>
              <a:rPr lang="en-US" dirty="0"/>
              <a:t>  /			  $+/			    AB		   2</a:t>
            </a:r>
          </a:p>
          <a:p>
            <a:r>
              <a:rPr lang="en-US" dirty="0"/>
              <a:t> C			  $+/C		    AB		   2</a:t>
            </a:r>
          </a:p>
          <a:p>
            <a:r>
              <a:rPr lang="en-US" dirty="0"/>
              <a:t> *			  $+*		             ABC		   2</a:t>
            </a:r>
          </a:p>
          <a:p>
            <a:r>
              <a:rPr lang="en-US" dirty="0"/>
              <a:t> D			  $+*D		    ABC/		   2</a:t>
            </a:r>
          </a:p>
          <a:p>
            <a:r>
              <a:rPr lang="en-US" dirty="0"/>
              <a:t> -			  $-			    ABC/D*+	   1</a:t>
            </a:r>
          </a:p>
          <a:p>
            <a:r>
              <a:rPr lang="en-US" dirty="0"/>
              <a:t> E			  $-E			    ABC/D*+	   1</a:t>
            </a:r>
          </a:p>
          <a:p>
            <a:r>
              <a:rPr lang="en-US" dirty="0"/>
              <a:t> $			  $   			    ABC/D*+E-	   1 valid</a:t>
            </a:r>
          </a:p>
        </p:txBody>
      </p:sp>
    </p:spTree>
    <p:extLst>
      <p:ext uri="{BB962C8B-B14F-4D97-AF65-F5344CB8AC3E}">
        <p14:creationId xmlns:p14="http://schemas.microsoft.com/office/powerpoint/2010/main" val="2481294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143000" y="1720840"/>
            <a:ext cx="7391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ar-SA" b="1" u="sng" dirty="0"/>
              <a:t>خوارزمية تحويل التعابير الحسابية التي تحتوي على اقواس من صيغة الـ </a:t>
            </a:r>
            <a:r>
              <a:rPr lang="en-US" b="1" u="sng" dirty="0"/>
              <a:t>infix</a:t>
            </a:r>
            <a:r>
              <a:rPr lang="ar-SA" b="1" u="sng" dirty="0"/>
              <a:t> الى صيغة الـ </a:t>
            </a:r>
            <a:r>
              <a:rPr lang="en-US" b="1" u="sng" dirty="0"/>
              <a:t>postfix</a:t>
            </a:r>
            <a:r>
              <a:rPr lang="ar-SA" b="1" u="sng" dirty="0"/>
              <a:t> .</a:t>
            </a:r>
            <a:endParaRPr lang="en-US" dirty="0"/>
          </a:p>
          <a:p>
            <a:pPr rtl="1"/>
            <a:r>
              <a:rPr lang="ar-SA" dirty="0"/>
              <a:t>لغرض تحويل التعابير الحسابية التي تحتوي على اقواس فان بعض التغيرات سوف تجرى على الخوارزمية السابقة </a:t>
            </a:r>
            <a:r>
              <a:rPr lang="ar-SA" dirty="0" err="1"/>
              <a:t>وهذاه</a:t>
            </a:r>
            <a:r>
              <a:rPr lang="ar-SA" dirty="0"/>
              <a:t> </a:t>
            </a:r>
            <a:r>
              <a:rPr lang="ar-SA" dirty="0" err="1"/>
              <a:t>التغيرارت</a:t>
            </a:r>
            <a:r>
              <a:rPr lang="ar-SA" dirty="0"/>
              <a:t> هي :</a:t>
            </a:r>
            <a:endParaRPr lang="en-US" dirty="0"/>
          </a:p>
          <a:p>
            <a:pPr lvl="0" rtl="1"/>
            <a:r>
              <a:rPr lang="ar-SA" dirty="0"/>
              <a:t>عندما يكون </a:t>
            </a:r>
            <a:r>
              <a:rPr lang="en-US" dirty="0"/>
              <a:t>next = ' ('</a:t>
            </a:r>
            <a:r>
              <a:rPr lang="ar-SA" dirty="0"/>
              <a:t> فان القوس سوف يدخل الى الـ </a:t>
            </a:r>
            <a:r>
              <a:rPr lang="en-US" dirty="0"/>
              <a:t>stack</a:t>
            </a:r>
            <a:r>
              <a:rPr lang="ar-SA" dirty="0"/>
              <a:t> بدون اي مقارنة .</a:t>
            </a:r>
            <a:endParaRPr lang="en-US" dirty="0"/>
          </a:p>
          <a:p>
            <a:pPr lvl="0" rtl="1"/>
            <a:r>
              <a:rPr lang="ar-SA" dirty="0"/>
              <a:t>اذا جاء </a:t>
            </a:r>
            <a:r>
              <a:rPr lang="ar-SA" dirty="0" err="1"/>
              <a:t>متغيير</a:t>
            </a:r>
            <a:r>
              <a:rPr lang="ar-SA" dirty="0"/>
              <a:t> اسبقيته مساوية </a:t>
            </a:r>
            <a:r>
              <a:rPr lang="ar-SA" dirty="0" err="1"/>
              <a:t>لاسبقية</a:t>
            </a:r>
            <a:r>
              <a:rPr lang="ar-SA" dirty="0"/>
              <a:t> العنصر الموجود في الـ </a:t>
            </a:r>
            <a:r>
              <a:rPr lang="en-US" dirty="0"/>
              <a:t>stack</a:t>
            </a:r>
            <a:r>
              <a:rPr lang="ar-SA" dirty="0"/>
              <a:t> فان ه سوف يدخل الى الـ </a:t>
            </a:r>
            <a:r>
              <a:rPr lang="en-US" dirty="0"/>
              <a:t>stack</a:t>
            </a:r>
            <a:r>
              <a:rPr lang="ar-SA" dirty="0"/>
              <a:t> .</a:t>
            </a:r>
            <a:endParaRPr lang="en-US" dirty="0"/>
          </a:p>
          <a:p>
            <a:r>
              <a:rPr lang="ar-SA" dirty="0"/>
              <a:t> اذا جاء القوس المغلق </a:t>
            </a:r>
            <a:r>
              <a:rPr lang="en-US" dirty="0"/>
              <a:t>next ') '</a:t>
            </a:r>
            <a:r>
              <a:rPr lang="ar-SA" dirty="0"/>
              <a:t> فانه يودي الي خروج جميع العناصر الموجودة في الـ </a:t>
            </a:r>
            <a:r>
              <a:rPr lang="en-US" dirty="0"/>
              <a:t>stack </a:t>
            </a:r>
            <a:r>
              <a:rPr lang="ar-SA" dirty="0"/>
              <a:t> والتي بعد القوس المفتوح .ويلغي القوس المفتوح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667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33400" y="609600"/>
            <a:ext cx="8139545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Ex: convert the expression ((A+B/ C –D)/E from infix </a:t>
            </a: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hotation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to postfix notation. using stack?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Infix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	</a:t>
            </a: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</a:t>
            </a:r>
            <a:r>
              <a:rPr kumimoji="0" lang="en-US" altLang="zh-CN" sz="1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stack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	        </a:t>
            </a:r>
            <a:r>
              <a:rPr kumimoji="0" lang="en-US" altLang="zh-CN" sz="1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postfix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-			$		    -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(                 $(		    -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(			$((		    -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A		$((A	    -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+	    	$((+		   A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B		$((+	B    	   A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)	  	$(		   AB+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/			$(/		   AB+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C		$(/C		   AB+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-			$(-		   AB+C/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D		$(-D		   AB+C/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) 		$		   AB+C/D-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/			$/		   AB+C/D-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E			$/E		   AB+C/D-E/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$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5759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زوايا">
  <a:themeElements>
    <a:clrScheme name="زوايا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زوايا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زوايا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</TotalTime>
  <Words>169</Words>
  <Application>Microsoft Office PowerPoint</Application>
  <PresentationFormat>عرض على الشاشة (3:4)‏</PresentationFormat>
  <Paragraphs>68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زوايا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sadiq</dc:creator>
  <cp:lastModifiedBy>sadiq</cp:lastModifiedBy>
  <cp:revision>4</cp:revision>
  <dcterms:created xsi:type="dcterms:W3CDTF">2018-12-18T15:37:49Z</dcterms:created>
  <dcterms:modified xsi:type="dcterms:W3CDTF">2018-12-18T17:40:25Z</dcterms:modified>
</cp:coreProperties>
</file>