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مستطيل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مستطيل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مستطيل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مستطيل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56" name="مستطيل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مستطيل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مستطيل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مستطيل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شكل حر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شكل حر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شكل حر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شكل حر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شكل حر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شكل حر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شكل حر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شكل حر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شكل حر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شكل حر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شكل حر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شكل حر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شكل حر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شكل حر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مستطيل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مستطيل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مستطيل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مستطيل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مستطيل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مستطيل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مستطيل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مستطيل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مستطيل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مستطيل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مستطيل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رابط مستقيم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مجموعة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رابط مستقيم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عنوان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grpSp>
        <p:nvGrpSpPr>
          <p:cNvPr id="14" name="مجموعة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رابط مستقيم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مجموعة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رابط مستقيم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رابط مستقيم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رابط مستقيم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مستطيل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مستطيل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مستطيل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5F8E823-1CC6-44F7-B501-24FE626F3D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8F9A534-F57A-4B88-B9EF-866EB33729D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" y="-1741646"/>
            <a:ext cx="7620000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b="1" dirty="0"/>
              <a:t> </a:t>
            </a:r>
            <a:endParaRPr lang="en-US" dirty="0"/>
          </a:p>
          <a:p>
            <a:pPr rtl="1"/>
            <a:r>
              <a:rPr lang="en-US" b="1" u="sng" dirty="0"/>
              <a:t>Arithmetic   expressions</a:t>
            </a:r>
            <a:endParaRPr lang="en-US" dirty="0"/>
          </a:p>
          <a:p>
            <a:pPr rtl="1"/>
            <a:r>
              <a:rPr lang="ar-SY" b="1" dirty="0"/>
              <a:t> </a:t>
            </a:r>
            <a:endParaRPr lang="en-US" dirty="0"/>
          </a:p>
          <a:p>
            <a:pPr rtl="1"/>
            <a:r>
              <a:rPr lang="ar-SA" b="1" u="sng" dirty="0"/>
              <a:t>التعابير الحسابية</a:t>
            </a:r>
            <a:endParaRPr lang="en-US" dirty="0"/>
          </a:p>
          <a:p>
            <a:pPr rtl="1"/>
            <a:r>
              <a:rPr lang="ar-SA" dirty="0"/>
              <a:t> </a:t>
            </a:r>
            <a:endParaRPr lang="en-US" dirty="0"/>
          </a:p>
          <a:p>
            <a:pPr rtl="1"/>
            <a:r>
              <a:rPr lang="ar-SA" dirty="0"/>
              <a:t> </a:t>
            </a:r>
            <a:endParaRPr lang="en-US" dirty="0"/>
          </a:p>
          <a:p>
            <a:pPr rtl="1"/>
            <a:r>
              <a:rPr lang="ar-SA" dirty="0"/>
              <a:t>من المعروف ان التعابير </a:t>
            </a:r>
            <a:r>
              <a:rPr lang="ar-SA" dirty="0" err="1"/>
              <a:t>الحسابيةتكتب</a:t>
            </a:r>
            <a:r>
              <a:rPr lang="ar-SA" dirty="0"/>
              <a:t> بثلاث صيغ</a:t>
            </a:r>
            <a:r>
              <a:rPr lang="en-US" dirty="0"/>
              <a:t>:</a:t>
            </a:r>
          </a:p>
          <a:p>
            <a:pPr lvl="0"/>
            <a:r>
              <a:rPr lang="en-US" dirty="0"/>
              <a:t>infix ( operand  operator  operand )</a:t>
            </a:r>
          </a:p>
          <a:p>
            <a:pPr lvl="0" rtl="1"/>
            <a:r>
              <a:rPr lang="ar-SA" dirty="0"/>
              <a:t>صيغة </a:t>
            </a:r>
            <a:r>
              <a:rPr lang="en-US" dirty="0"/>
              <a:t>infix notation</a:t>
            </a:r>
            <a:r>
              <a:rPr lang="ar-SA" dirty="0"/>
              <a:t>: حيث تكون اشارة العملية الحسابية تتوسط العوامل</a:t>
            </a:r>
            <a:endParaRPr lang="en-US" dirty="0"/>
          </a:p>
          <a:p>
            <a:pPr rtl="1"/>
            <a:r>
              <a:rPr lang="ar-SA" dirty="0"/>
              <a:t>وهذا هي الصيغة الاعتيادية    </a:t>
            </a:r>
            <a:r>
              <a:rPr lang="en-US" dirty="0"/>
              <a:t>4</a:t>
            </a:r>
            <a:r>
              <a:rPr lang="ar-SA" dirty="0"/>
              <a:t>+3،</a:t>
            </a:r>
            <a:r>
              <a:rPr lang="en-US" dirty="0"/>
              <a:t> A-B     </a:t>
            </a:r>
            <a:r>
              <a:rPr lang="ar-SA" dirty="0"/>
              <a:t>، </a:t>
            </a:r>
            <a:r>
              <a:rPr lang="en-US" dirty="0"/>
              <a:t>x/20  </a:t>
            </a:r>
            <a:r>
              <a:rPr lang="ar-SA" dirty="0"/>
              <a:t>  </a:t>
            </a:r>
            <a:endParaRPr lang="en-US" dirty="0"/>
          </a:p>
          <a:p>
            <a:pPr lvl="0"/>
            <a:r>
              <a:rPr lang="en-US" dirty="0"/>
              <a:t>prefix (operator  operand </a:t>
            </a:r>
            <a:r>
              <a:rPr lang="en-US" dirty="0" err="1"/>
              <a:t>operand</a:t>
            </a:r>
            <a:r>
              <a:rPr lang="en-US" dirty="0"/>
              <a:t> )</a:t>
            </a:r>
          </a:p>
          <a:p>
            <a:pPr rtl="1"/>
            <a:r>
              <a:rPr lang="ar-SA" dirty="0"/>
              <a:t>2-صيغة </a:t>
            </a:r>
            <a:r>
              <a:rPr lang="en-US" dirty="0"/>
              <a:t>prefix notation</a:t>
            </a:r>
            <a:r>
              <a:rPr lang="ar-SA" dirty="0"/>
              <a:t> :حيث تكون اشارة العملية الحسابية تسبق العوامل اي تكون الاشارة من جهة اليسار مثل :</a:t>
            </a:r>
            <a:r>
              <a:rPr lang="ar-SY" dirty="0"/>
              <a:t>    </a:t>
            </a:r>
            <a:r>
              <a:rPr lang="en-US" dirty="0"/>
              <a:t>/x20  ,  -AB  , + 34</a:t>
            </a:r>
          </a:p>
          <a:p>
            <a:pPr lvl="0"/>
            <a:r>
              <a:rPr lang="en-US" dirty="0"/>
              <a:t>postfix (operand </a:t>
            </a:r>
            <a:r>
              <a:rPr lang="en-US" dirty="0" err="1"/>
              <a:t>operand</a:t>
            </a:r>
            <a:r>
              <a:rPr lang="en-US" dirty="0"/>
              <a:t> operator)</a:t>
            </a:r>
          </a:p>
          <a:p>
            <a:pPr rtl="1"/>
            <a:r>
              <a:rPr lang="ar-SA" dirty="0"/>
              <a:t>3- صيغة </a:t>
            </a:r>
            <a:r>
              <a:rPr lang="en-US" dirty="0"/>
              <a:t>postfix notation</a:t>
            </a:r>
            <a:r>
              <a:rPr lang="ar-SA" dirty="0"/>
              <a:t>:اذ تكون اشارة العملية الحسابية تلحق العوامل اي تكون الاشارة من جهة اليمين مثل :</a:t>
            </a:r>
            <a:r>
              <a:rPr lang="ar-SY" dirty="0"/>
              <a:t>                    </a:t>
            </a:r>
            <a:r>
              <a:rPr lang="en-US" dirty="0"/>
              <a:t>x20/  ,  AB- , 34 + </a:t>
            </a:r>
          </a:p>
          <a:p>
            <a:pPr rtl="1"/>
            <a:r>
              <a:rPr lang="ar-SY" dirty="0"/>
              <a:t> </a:t>
            </a:r>
            <a:endParaRPr lang="en-US" dirty="0"/>
          </a:p>
          <a:p>
            <a:pPr rtl="1"/>
            <a:r>
              <a:rPr lang="ar-SA" dirty="0"/>
              <a:t>* ملاحظة : لتنفيذ تعبير حسابي مكتوب بصيغة (</a:t>
            </a:r>
            <a:r>
              <a:rPr lang="en-US" dirty="0"/>
              <a:t>infix</a:t>
            </a:r>
            <a:r>
              <a:rPr lang="ar-SA" dirty="0"/>
              <a:t>) فان العمليات  تنفذ من جهة اليسار الى جهة اليمين وحسب اعلى اسبقية للعملية الحسابية وهي : </a:t>
            </a:r>
            <a:endParaRPr lang="en-US" dirty="0"/>
          </a:p>
          <a:p>
            <a:r>
              <a:rPr lang="en-US" dirty="0"/>
              <a:t>             </a:t>
            </a:r>
            <a:r>
              <a:rPr lang="en-US" b="1" u="sng" dirty="0"/>
              <a:t>Operator</a:t>
            </a:r>
            <a:r>
              <a:rPr lang="en-US" dirty="0"/>
              <a:t>        </a:t>
            </a:r>
            <a:r>
              <a:rPr lang="en-US" b="1" u="sng" dirty="0"/>
              <a:t>precedence</a:t>
            </a:r>
            <a:endParaRPr lang="en-US" dirty="0"/>
          </a:p>
          <a:p>
            <a:r>
              <a:rPr lang="ar-SA" dirty="0"/>
              <a:t>قبل المتغير   </a:t>
            </a:r>
            <a:r>
              <a:rPr lang="en-US" dirty="0"/>
              <a:t>++  or  --                1</a:t>
            </a:r>
          </a:p>
          <a:p>
            <a:r>
              <a:rPr lang="en-US" dirty="0"/>
              <a:t>                        </a:t>
            </a:r>
            <a:r>
              <a:rPr lang="ar-SA" dirty="0"/>
              <a:t>ــ</a:t>
            </a:r>
            <a:r>
              <a:rPr lang="en-US" dirty="0"/>
              <a:t>                        2</a:t>
            </a:r>
          </a:p>
          <a:p>
            <a:r>
              <a:rPr lang="en-US" dirty="0"/>
              <a:t>      * or   /                    3</a:t>
            </a:r>
          </a:p>
          <a:p>
            <a:r>
              <a:rPr lang="en-US" dirty="0"/>
              <a:t>     +  or  </a:t>
            </a:r>
            <a:r>
              <a:rPr lang="ar-SA" dirty="0"/>
              <a:t>ــ</a:t>
            </a:r>
            <a:r>
              <a:rPr lang="en-US" dirty="0"/>
              <a:t>                    4</a:t>
            </a:r>
          </a:p>
          <a:p>
            <a:r>
              <a:rPr lang="en-US" dirty="0"/>
              <a:t>         =                         5</a:t>
            </a:r>
          </a:p>
          <a:p>
            <a:r>
              <a:rPr lang="ar-SA" dirty="0"/>
              <a:t>بعد المتغير</a:t>
            </a:r>
            <a:r>
              <a:rPr lang="en-US" dirty="0"/>
              <a:t>  ++ or  --                  6 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51433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14400" y="-1049149"/>
            <a:ext cx="670560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Ex: convert the following expression to prefix &amp; postfix?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Ans.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a + </a:t>
            </a:r>
            <a:r>
              <a:rPr lang="en-US" u="sng" dirty="0"/>
              <a:t>b*c</a:t>
            </a:r>
            <a:r>
              <a:rPr lang="en-US" dirty="0"/>
              <a:t> /d + e            1= b*c</a:t>
            </a:r>
          </a:p>
          <a:p>
            <a:r>
              <a:rPr lang="en-US" dirty="0"/>
              <a:t>        1            </a:t>
            </a:r>
          </a:p>
          <a:p>
            <a:r>
              <a:rPr lang="en-US" dirty="0"/>
              <a:t>a +</a:t>
            </a:r>
            <a:r>
              <a:rPr lang="en-US" u="sng" dirty="0"/>
              <a:t>1/d</a:t>
            </a:r>
            <a:r>
              <a:rPr lang="en-US" dirty="0"/>
              <a:t> +e                   2=1/d</a:t>
            </a:r>
          </a:p>
          <a:p>
            <a:r>
              <a:rPr lang="en-US" dirty="0"/>
              <a:t>      2</a:t>
            </a:r>
          </a:p>
          <a:p>
            <a:r>
              <a:rPr lang="en-US" u="sng" dirty="0"/>
              <a:t>a +2</a:t>
            </a:r>
            <a:r>
              <a:rPr lang="en-US" dirty="0"/>
              <a:t> + e                     3= a +2</a:t>
            </a:r>
          </a:p>
          <a:p>
            <a:r>
              <a:rPr lang="en-US" dirty="0"/>
              <a:t>   3                 </a:t>
            </a:r>
          </a:p>
          <a:p>
            <a:r>
              <a:rPr lang="en-US" dirty="0"/>
              <a:t>3+e                                       </a:t>
            </a:r>
          </a:p>
          <a:p>
            <a:r>
              <a:rPr lang="en-US" dirty="0"/>
              <a:t> </a:t>
            </a:r>
            <a:r>
              <a:rPr lang="en-US" b="1" u="sng" dirty="0" smtClean="0"/>
              <a:t>Prefix  </a:t>
            </a:r>
            <a:endParaRPr lang="en-US" dirty="0"/>
          </a:p>
          <a:p>
            <a:r>
              <a:rPr lang="en-US" dirty="0"/>
              <a:t>3+e</a:t>
            </a:r>
          </a:p>
          <a:p>
            <a:r>
              <a:rPr lang="en-US" dirty="0"/>
              <a:t>+3e</a:t>
            </a:r>
          </a:p>
          <a:p>
            <a:r>
              <a:rPr lang="en-US" dirty="0"/>
              <a:t>+a+2e</a:t>
            </a:r>
          </a:p>
          <a:p>
            <a:r>
              <a:rPr lang="en-US" dirty="0"/>
              <a:t>++a2e</a:t>
            </a:r>
          </a:p>
          <a:p>
            <a:r>
              <a:rPr lang="en-US" dirty="0"/>
              <a:t>++a1/de</a:t>
            </a:r>
          </a:p>
          <a:p>
            <a:r>
              <a:rPr lang="en-US" dirty="0"/>
              <a:t>++a/b*c de</a:t>
            </a:r>
          </a:p>
          <a:p>
            <a:r>
              <a:rPr lang="en-US" dirty="0"/>
              <a:t>++a/* b c d e</a:t>
            </a:r>
          </a:p>
          <a:p>
            <a:r>
              <a:rPr lang="en-US" b="1" u="sng" dirty="0"/>
              <a:t>Postfix</a:t>
            </a:r>
            <a:endParaRPr lang="en-US" dirty="0"/>
          </a:p>
          <a:p>
            <a:r>
              <a:rPr lang="en-US" dirty="0"/>
              <a:t>3+e</a:t>
            </a:r>
          </a:p>
          <a:p>
            <a:r>
              <a:rPr lang="en-US" dirty="0"/>
              <a:t>3e+</a:t>
            </a:r>
          </a:p>
          <a:p>
            <a:r>
              <a:rPr lang="en-US" dirty="0"/>
              <a:t>a +2e+</a:t>
            </a:r>
          </a:p>
          <a:p>
            <a:r>
              <a:rPr lang="en-US" dirty="0"/>
              <a:t>a2+e+</a:t>
            </a:r>
          </a:p>
          <a:p>
            <a:r>
              <a:rPr lang="en-US" dirty="0"/>
              <a:t>a 1/d +e+</a:t>
            </a:r>
          </a:p>
          <a:p>
            <a:r>
              <a:rPr lang="en-US" dirty="0"/>
              <a:t>a 1d /+e+</a:t>
            </a:r>
          </a:p>
          <a:p>
            <a:r>
              <a:rPr lang="en-US" dirty="0"/>
              <a:t>a b*c d  /+e+</a:t>
            </a:r>
          </a:p>
          <a:p>
            <a:r>
              <a:rPr lang="en-US" dirty="0" err="1"/>
              <a:t>abc</a:t>
            </a:r>
            <a:r>
              <a:rPr lang="en-US" dirty="0"/>
              <a:t>*d /+e+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88476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43000" y="1166843"/>
            <a:ext cx="7010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Ex: if  postfix expression is  ABS /D *-   she the phases of  execute this expression and find finish value when  A=5, B=4 , C=2 and D=2 ?</a:t>
            </a:r>
          </a:p>
          <a:p>
            <a:r>
              <a:rPr lang="en-US" b="1" dirty="0"/>
              <a:t>Sol: </a:t>
            </a:r>
            <a:endParaRPr lang="en-US" dirty="0"/>
          </a:p>
          <a:p>
            <a:r>
              <a:rPr lang="en-US" dirty="0"/>
              <a:t> </a:t>
            </a:r>
            <a:r>
              <a:rPr lang="en-US" b="1" u="sng" dirty="0"/>
              <a:t>Postfix</a:t>
            </a:r>
            <a:r>
              <a:rPr lang="en-US" dirty="0"/>
              <a:t> 	</a:t>
            </a:r>
            <a:r>
              <a:rPr lang="en-US" b="1" u="sng" dirty="0"/>
              <a:t>current operator</a:t>
            </a:r>
            <a:r>
              <a:rPr lang="en-US" dirty="0"/>
              <a:t> 	</a:t>
            </a:r>
            <a:r>
              <a:rPr lang="en-US" b="1" u="sng" dirty="0"/>
              <a:t>current operant</a:t>
            </a:r>
            <a:endParaRPr lang="en-US" dirty="0"/>
          </a:p>
          <a:p>
            <a:r>
              <a:rPr lang="en-US" dirty="0"/>
              <a:t>ABC</a:t>
            </a:r>
            <a:r>
              <a:rPr lang="en-US" b="1" dirty="0"/>
              <a:t>/</a:t>
            </a:r>
            <a:r>
              <a:rPr lang="en-US" dirty="0"/>
              <a:t>D*+	</a:t>
            </a:r>
            <a:r>
              <a:rPr lang="en-US" b="1" dirty="0"/>
              <a:t>         /</a:t>
            </a:r>
            <a:r>
              <a:rPr lang="en-US" dirty="0"/>
              <a:t>                           T1=B</a:t>
            </a:r>
            <a:r>
              <a:rPr lang="en-US" b="1" dirty="0"/>
              <a:t>/</a:t>
            </a:r>
            <a:r>
              <a:rPr lang="en-US" dirty="0"/>
              <a:t>C</a:t>
            </a:r>
          </a:p>
          <a:p>
            <a:r>
              <a:rPr lang="en-US" dirty="0"/>
              <a:t>AT1D*+	        *                           T2= T1*D</a:t>
            </a:r>
          </a:p>
          <a:p>
            <a:r>
              <a:rPr lang="en-US" dirty="0"/>
              <a:t>AT2 +		        + 		          T3=A+T2</a:t>
            </a:r>
          </a:p>
          <a:p>
            <a:r>
              <a:rPr lang="en-US" dirty="0"/>
              <a:t>T3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T3=A+T2</a:t>
            </a:r>
          </a:p>
          <a:p>
            <a:r>
              <a:rPr lang="en-US" dirty="0"/>
              <a:t>=A+T1*D</a:t>
            </a:r>
          </a:p>
          <a:p>
            <a:r>
              <a:rPr lang="en-US" dirty="0"/>
              <a:t>=A+B/C*D</a:t>
            </a:r>
          </a:p>
          <a:p>
            <a:r>
              <a:rPr lang="en-US" dirty="0"/>
              <a:t>=5+4/2*2</a:t>
            </a:r>
          </a:p>
          <a:p>
            <a:r>
              <a:rPr lang="en-US" dirty="0"/>
              <a:t>=9</a:t>
            </a:r>
          </a:p>
        </p:txBody>
      </p:sp>
    </p:spTree>
    <p:extLst>
      <p:ext uri="{BB962C8B-B14F-4D97-AF65-F5344CB8AC3E}">
        <p14:creationId xmlns:p14="http://schemas.microsoft.com/office/powerpoint/2010/main" val="493737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600200" y="-910649"/>
            <a:ext cx="65532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</a:p>
          <a:p>
            <a:pPr lvl="0" rtl="1"/>
            <a:r>
              <a:rPr lang="ar-SA" dirty="0"/>
              <a:t>ملاحظة :- يجب ان يكون المعاملات (</a:t>
            </a:r>
            <a:r>
              <a:rPr lang="en-US" dirty="0"/>
              <a:t>operates</a:t>
            </a:r>
            <a:r>
              <a:rPr lang="ar-SA" dirty="0"/>
              <a:t>) في كل تعبير حسابي اكثر من عدد العمليات الحسابية (</a:t>
            </a:r>
            <a:r>
              <a:rPr lang="en-US" dirty="0" err="1"/>
              <a:t>operaters</a:t>
            </a:r>
            <a:r>
              <a:rPr lang="ar-SA" dirty="0"/>
              <a:t>) بمقدار واحد ،فاذا اعطينا لكل معامل قيمة (1+) ولكل عملية حسابية قيمة (1-) ، فيجب ان تكون الدرجة النهائية (</a:t>
            </a:r>
            <a:r>
              <a:rPr lang="en-US" dirty="0"/>
              <a:t>rank</a:t>
            </a:r>
            <a:r>
              <a:rPr lang="ar-SA" dirty="0"/>
              <a:t>) </a:t>
            </a:r>
            <a:r>
              <a:rPr lang="ar-SA" dirty="0" err="1"/>
              <a:t>لاي</a:t>
            </a:r>
            <a:r>
              <a:rPr lang="ar-SA" dirty="0"/>
              <a:t> تعبير حسابي مساوي الى  (1</a:t>
            </a:r>
            <a:r>
              <a:rPr lang="en-US" dirty="0"/>
              <a:t>.(	    </a:t>
            </a:r>
          </a:p>
          <a:p>
            <a:r>
              <a:rPr lang="en-US" dirty="0"/>
              <a:t>Ex: find the Rank of the following expression and Shaw is expression valid or invalid?</a:t>
            </a:r>
          </a:p>
          <a:p>
            <a:r>
              <a:rPr lang="en-US" b="1" u="sng" dirty="0"/>
              <a:t>     Infix</a:t>
            </a:r>
            <a:r>
              <a:rPr lang="en-US" dirty="0"/>
              <a:t>		</a:t>
            </a:r>
            <a:r>
              <a:rPr lang="en-US" b="1" u="sng" dirty="0"/>
              <a:t>postfix</a:t>
            </a:r>
            <a:r>
              <a:rPr lang="en-US" dirty="0"/>
              <a:t>		</a:t>
            </a:r>
            <a:r>
              <a:rPr lang="en-US" b="1" u="sng" dirty="0"/>
              <a:t>rank	</a:t>
            </a:r>
            <a:r>
              <a:rPr lang="en-US" dirty="0"/>
              <a:t>	  </a:t>
            </a:r>
            <a:r>
              <a:rPr lang="en-US" b="1" u="sng" dirty="0"/>
              <a:t>case</a:t>
            </a:r>
            <a:endParaRPr lang="en-US" dirty="0"/>
          </a:p>
          <a:p>
            <a:r>
              <a:rPr lang="en-US" dirty="0"/>
              <a:t>1- a+*b		a b*+		  0		  invalid</a:t>
            </a:r>
          </a:p>
          <a:p>
            <a:r>
              <a:rPr lang="en-US" dirty="0"/>
              <a:t>2- a+ b*c		a b c*-		  1		  valid</a:t>
            </a:r>
          </a:p>
          <a:p>
            <a:r>
              <a:rPr lang="en-US" dirty="0"/>
              <a:t>3- a +b/d-e	         a b d/+e-		  1                valid</a:t>
            </a:r>
          </a:p>
          <a:p>
            <a:r>
              <a:rPr lang="en-US" dirty="0"/>
              <a:t>4- a b +c		a b c+		  2		  invalid</a:t>
            </a:r>
          </a:p>
          <a:p>
            <a:r>
              <a:rPr lang="en-US" dirty="0"/>
              <a:t> </a:t>
            </a:r>
          </a:p>
          <a:p>
            <a:pPr lvl="0" rtl="1"/>
            <a:r>
              <a:rPr lang="ar-SA" dirty="0"/>
              <a:t>لتحويل التعبير الحسابي من </a:t>
            </a:r>
            <a:r>
              <a:rPr lang="en-US" dirty="0"/>
              <a:t>infix</a:t>
            </a:r>
            <a:r>
              <a:rPr lang="ar-SA" dirty="0"/>
              <a:t> الى </a:t>
            </a:r>
            <a:r>
              <a:rPr lang="en-US" dirty="0"/>
              <a:t>postfix </a:t>
            </a:r>
            <a:r>
              <a:rPr lang="ar-SA" dirty="0"/>
              <a:t> باستخدام الـ </a:t>
            </a:r>
            <a:r>
              <a:rPr lang="en-US" dirty="0"/>
              <a:t>stack</a:t>
            </a:r>
            <a:r>
              <a:rPr lang="ar-SA" dirty="0"/>
              <a:t> تحتاج الى جدول الاسبقيات والذي يكون كما يلي :</a:t>
            </a:r>
            <a:endParaRPr lang="en-US" dirty="0"/>
          </a:p>
          <a:p>
            <a:r>
              <a:rPr lang="en-US" b="1" u="sng" dirty="0"/>
              <a:t>Symbol</a:t>
            </a:r>
            <a:r>
              <a:rPr lang="en-US" dirty="0"/>
              <a:t>			</a:t>
            </a:r>
            <a:r>
              <a:rPr lang="en-US" b="1" u="sng" dirty="0"/>
              <a:t>precedence</a:t>
            </a:r>
            <a:r>
              <a:rPr lang="en-US" b="1" dirty="0"/>
              <a:t>	</a:t>
            </a:r>
            <a:r>
              <a:rPr lang="en-US" dirty="0"/>
              <a:t>	</a:t>
            </a:r>
            <a:r>
              <a:rPr lang="en-US" b="1" u="sng" dirty="0"/>
              <a:t>rank</a:t>
            </a:r>
            <a:endParaRPr lang="en-US" dirty="0"/>
          </a:p>
          <a:p>
            <a:r>
              <a:rPr lang="en-US" dirty="0"/>
              <a:t>+, -				         1			-1</a:t>
            </a:r>
          </a:p>
          <a:p>
            <a:r>
              <a:rPr lang="en-US" dirty="0"/>
              <a:t>*, /				         2			-1</a:t>
            </a:r>
          </a:p>
          <a:p>
            <a:r>
              <a:rPr lang="en-US" dirty="0"/>
              <a:t>A, B, C,… 			3		        +1</a:t>
            </a:r>
          </a:p>
          <a:p>
            <a:r>
              <a:rPr lang="en-US" dirty="0"/>
              <a:t>$				         0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797248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ركة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حركة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حركة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</TotalTime>
  <Words>45</Words>
  <Application>Microsoft Office PowerPoint</Application>
  <PresentationFormat>عرض على الشاشة (3:4)‏</PresentationFormat>
  <Paragraphs>89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حركة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sadiq</dc:creator>
  <cp:lastModifiedBy>sadiq</cp:lastModifiedBy>
  <cp:revision>3</cp:revision>
  <dcterms:created xsi:type="dcterms:W3CDTF">2018-12-18T15:37:49Z</dcterms:created>
  <dcterms:modified xsi:type="dcterms:W3CDTF">2018-12-18T17:40:07Z</dcterms:modified>
</cp:coreProperties>
</file>