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ar-SA" smtClean="0"/>
              <a:t>انقر فوق الأيقونة لإضافة صورة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5EE6B4F9-AAEA-480F-8A16-A31E2088CBF6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94B9F011-675E-400D-9FB5-2B84FF38C1C8}" type="slidenum">
              <a:rPr lang="en-US" smtClean="0"/>
              <a:t>‹#›</a:t>
            </a:fld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955964" y="2667000"/>
            <a:ext cx="5867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Main ( )</a:t>
            </a:r>
          </a:p>
          <a:p>
            <a:r>
              <a:rPr lang="en-US" dirty="0"/>
              <a:t>{ Student   </a:t>
            </a:r>
            <a:r>
              <a:rPr lang="en-US" dirty="0" err="1"/>
              <a:t>recst</a:t>
            </a:r>
            <a:r>
              <a:rPr lang="en-US" dirty="0"/>
              <a:t>;</a:t>
            </a:r>
          </a:p>
          <a:p>
            <a:r>
              <a:rPr lang="en-US" dirty="0" err="1"/>
              <a:t>Cout</a:t>
            </a:r>
            <a:r>
              <a:rPr lang="en-US" dirty="0"/>
              <a:t> &lt;&lt;" enter the name ";</a:t>
            </a:r>
          </a:p>
          <a:p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recst</a:t>
            </a:r>
            <a:r>
              <a:rPr lang="en-US" dirty="0"/>
              <a:t>. Name;</a:t>
            </a:r>
          </a:p>
          <a:p>
            <a:r>
              <a:rPr lang="en-US" dirty="0" err="1"/>
              <a:t>Cout</a:t>
            </a:r>
            <a:r>
              <a:rPr lang="en-US" dirty="0"/>
              <a:t>&lt;&lt; "enter the first </a:t>
            </a:r>
            <a:r>
              <a:rPr lang="en-US" dirty="0" err="1"/>
              <a:t>deg</a:t>
            </a:r>
            <a:r>
              <a:rPr lang="en-US" dirty="0"/>
              <a:t>";</a:t>
            </a:r>
          </a:p>
          <a:p>
            <a:r>
              <a:rPr lang="en-US" dirty="0" err="1"/>
              <a:t>Cin</a:t>
            </a:r>
            <a:r>
              <a:rPr lang="en-US" dirty="0"/>
              <a:t> &gt;&gt; </a:t>
            </a:r>
            <a:r>
              <a:rPr lang="en-US" dirty="0" err="1"/>
              <a:t>recst</a:t>
            </a:r>
            <a:r>
              <a:rPr lang="en-US" dirty="0"/>
              <a:t>. d1;</a:t>
            </a:r>
          </a:p>
          <a:p>
            <a:r>
              <a:rPr lang="en-US" dirty="0" err="1"/>
              <a:t>Cout</a:t>
            </a:r>
            <a:r>
              <a:rPr lang="en-US" dirty="0"/>
              <a:t>&lt;&lt; "enter the second </a:t>
            </a:r>
            <a:r>
              <a:rPr lang="en-US" dirty="0" err="1"/>
              <a:t>deg</a:t>
            </a:r>
            <a:r>
              <a:rPr lang="en-US" dirty="0"/>
              <a:t>";</a:t>
            </a:r>
          </a:p>
          <a:p>
            <a:r>
              <a:rPr lang="en-US" dirty="0" err="1"/>
              <a:t>Cin</a:t>
            </a:r>
            <a:r>
              <a:rPr lang="en-US" dirty="0"/>
              <a:t> &gt;&gt; recst.d2;</a:t>
            </a:r>
          </a:p>
          <a:p>
            <a:r>
              <a:rPr lang="en-US" dirty="0" err="1"/>
              <a:t>Cout</a:t>
            </a:r>
            <a:r>
              <a:rPr lang="en-US" dirty="0"/>
              <a:t>&lt;&lt;" enter the third </a:t>
            </a:r>
            <a:r>
              <a:rPr lang="en-US" dirty="0" err="1"/>
              <a:t>deg</a:t>
            </a:r>
            <a:r>
              <a:rPr lang="en-US" dirty="0"/>
              <a:t>";</a:t>
            </a:r>
          </a:p>
          <a:p>
            <a:r>
              <a:rPr lang="en-US" dirty="0" err="1"/>
              <a:t>Cin</a:t>
            </a:r>
            <a:r>
              <a:rPr lang="en-US" dirty="0"/>
              <a:t>&gt;&gt; recst.d3;</a:t>
            </a:r>
          </a:p>
          <a:p>
            <a:r>
              <a:rPr lang="en-US" dirty="0" err="1"/>
              <a:t>recst</a:t>
            </a:r>
            <a:r>
              <a:rPr lang="en-US" dirty="0"/>
              <a:t> .Av=(recst.d1+recst.d2+recst.d3)/3.0;</a:t>
            </a:r>
          </a:p>
          <a:p>
            <a:r>
              <a:rPr lang="en-US" dirty="0" err="1"/>
              <a:t>Cout</a:t>
            </a:r>
            <a:r>
              <a:rPr lang="en-US" dirty="0"/>
              <a:t>&lt;&lt;"Av="&lt;&lt; </a:t>
            </a:r>
            <a:r>
              <a:rPr lang="en-US" dirty="0" err="1"/>
              <a:t>recst</a:t>
            </a:r>
            <a:r>
              <a:rPr lang="en-US" dirty="0"/>
              <a:t> .Av;</a:t>
            </a:r>
          </a:p>
          <a:p>
            <a:r>
              <a:rPr lang="en-US" dirty="0"/>
              <a:t>}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1"/>
          <p:cNvSpPr txBox="1">
            <a:spLocks noChangeArrowheads="1"/>
          </p:cNvSpPr>
          <p:nvPr/>
        </p:nvSpPr>
        <p:spPr bwMode="auto">
          <a:xfrm>
            <a:off x="685800" y="496166"/>
            <a:ext cx="3086100" cy="3111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Name _struct . Name _member</a:t>
            </a:r>
            <a:endParaRPr kumimoji="0" lang="en-US" altLang="zh-CN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457200" y="1059923"/>
            <a:ext cx="7772400" cy="1600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Ex:  Write a program to read student name and three Degrees and find the average using </a:t>
            </a:r>
            <a:r>
              <a:rPr kumimoji="0" lang="en-US" altLang="zh-CN" sz="1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struct</a:t>
            </a:r>
            <a:r>
              <a:rPr kumimoji="0" lang="en-US" altLang="zh-CN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.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Sol: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  #   include &lt;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iostrem.h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&gt;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Struct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student {   char name[10];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                       </a:t>
            </a:r>
            <a:r>
              <a:rPr kumimoji="0" lang="en-US" altLang="zh-CN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int</a:t>
            </a: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d1, d2, d3;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                        float Av;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SimSun" pitchFamily="2" charset="-122"/>
                <a:cs typeface="Times New Roman" pitchFamily="18" charset="0"/>
              </a:rPr>
              <a:t>                              };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913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762000" y="-633650"/>
            <a:ext cx="8229600" cy="81253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Ex: writ a program to find average of n students has every one (8) degrees, using </a:t>
            </a:r>
            <a:r>
              <a:rPr lang="en-US" b="1" dirty="0" err="1"/>
              <a:t>struct</a:t>
            </a:r>
            <a:r>
              <a:rPr lang="en-US" b="1" dirty="0"/>
              <a:t>?</a:t>
            </a:r>
            <a:endParaRPr lang="en-US" dirty="0"/>
          </a:p>
          <a:p>
            <a:r>
              <a:rPr lang="en-US" b="1" dirty="0"/>
              <a:t>Sol:</a:t>
            </a:r>
            <a:endParaRPr lang="en-US" dirty="0"/>
          </a:p>
          <a:p>
            <a:r>
              <a:rPr lang="en-US" dirty="0"/>
              <a:t># include &lt;</a:t>
            </a:r>
            <a:r>
              <a:rPr lang="en-US" dirty="0" err="1"/>
              <a:t>iostrem.h</a:t>
            </a:r>
            <a:r>
              <a:rPr lang="en-US" dirty="0"/>
              <a:t>&gt;</a:t>
            </a:r>
          </a:p>
          <a:p>
            <a:r>
              <a:rPr lang="en-US" dirty="0" err="1"/>
              <a:t>Struct</a:t>
            </a:r>
            <a:r>
              <a:rPr lang="en-US" dirty="0"/>
              <a:t> student</a:t>
            </a:r>
          </a:p>
          <a:p>
            <a:r>
              <a:rPr lang="en-US" dirty="0"/>
              <a:t>{ </a:t>
            </a:r>
          </a:p>
          <a:p>
            <a:r>
              <a:rPr lang="en-US" dirty="0"/>
              <a:t>char name[10];</a:t>
            </a:r>
          </a:p>
          <a:p>
            <a:r>
              <a:rPr lang="en-US" dirty="0" err="1"/>
              <a:t>int</a:t>
            </a:r>
            <a:r>
              <a:rPr lang="en-US" dirty="0"/>
              <a:t> d[8] ;</a:t>
            </a:r>
          </a:p>
          <a:p>
            <a:r>
              <a:rPr lang="en-US" dirty="0"/>
              <a:t>float AV;</a:t>
            </a:r>
          </a:p>
          <a:p>
            <a:r>
              <a:rPr lang="en-US" dirty="0"/>
              <a:t>};</a:t>
            </a:r>
          </a:p>
          <a:p>
            <a:r>
              <a:rPr lang="en-US" dirty="0"/>
              <a:t>main (  )</a:t>
            </a:r>
          </a:p>
          <a:p>
            <a:r>
              <a:rPr lang="en-US" dirty="0"/>
              <a:t>{   Student A[n]; </a:t>
            </a:r>
            <a:r>
              <a:rPr lang="en-US" dirty="0" err="1"/>
              <a:t>int</a:t>
            </a:r>
            <a:r>
              <a:rPr lang="en-US" dirty="0"/>
              <a:t> n, i, j;</a:t>
            </a:r>
          </a:p>
          <a:p>
            <a:r>
              <a:rPr lang="en-US" dirty="0"/>
              <a:t> </a:t>
            </a:r>
            <a:r>
              <a:rPr lang="en-US" dirty="0" err="1"/>
              <a:t>cout</a:t>
            </a:r>
            <a:r>
              <a:rPr lang="en-US" dirty="0"/>
              <a:t> &lt;&lt;" enter n"; </a:t>
            </a:r>
            <a:r>
              <a:rPr lang="en-US" dirty="0" err="1"/>
              <a:t>cin</a:t>
            </a:r>
            <a:r>
              <a:rPr lang="en-US" dirty="0"/>
              <a:t>&gt;&gt;n;</a:t>
            </a:r>
          </a:p>
          <a:p>
            <a:r>
              <a:rPr lang="en-US" dirty="0"/>
              <a:t>for (i=1;i&lt;=n ;i++)</a:t>
            </a:r>
          </a:p>
          <a:p>
            <a:r>
              <a:rPr lang="en-US" dirty="0"/>
              <a:t>{</a:t>
            </a:r>
          </a:p>
          <a:p>
            <a:r>
              <a:rPr lang="en-US" dirty="0" err="1"/>
              <a:t>cout</a:t>
            </a:r>
            <a:r>
              <a:rPr lang="en-US" dirty="0"/>
              <a:t>&lt;&lt;"enter the name";</a:t>
            </a:r>
          </a:p>
          <a:p>
            <a:r>
              <a:rPr lang="en-US" dirty="0" err="1"/>
              <a:t>cin</a:t>
            </a:r>
            <a:r>
              <a:rPr lang="en-US" dirty="0"/>
              <a:t>&gt;&gt;A[i]. name</a:t>
            </a:r>
          </a:p>
          <a:p>
            <a:r>
              <a:rPr lang="en-US" dirty="0"/>
              <a:t>Sum=0</a:t>
            </a:r>
          </a:p>
          <a:p>
            <a:r>
              <a:rPr lang="en-US" dirty="0"/>
              <a:t>for (j=1;j&lt;=8  ; j++)</a:t>
            </a:r>
          </a:p>
          <a:p>
            <a:r>
              <a:rPr lang="en-US" dirty="0"/>
              <a:t>{   </a:t>
            </a:r>
            <a:r>
              <a:rPr lang="en-US" dirty="0" err="1"/>
              <a:t>Cout</a:t>
            </a:r>
            <a:r>
              <a:rPr lang="en-US" dirty="0"/>
              <a:t>&lt;&lt;"enter </a:t>
            </a:r>
            <a:r>
              <a:rPr lang="en-US" dirty="0" err="1"/>
              <a:t>deg</a:t>
            </a:r>
            <a:r>
              <a:rPr lang="en-US" dirty="0"/>
              <a:t> ";</a:t>
            </a:r>
          </a:p>
          <a:p>
            <a:r>
              <a:rPr lang="en-US" dirty="0"/>
              <a:t>sin&gt;&gt; A[i].d[j];</a:t>
            </a:r>
          </a:p>
          <a:p>
            <a:r>
              <a:rPr lang="en-US" dirty="0"/>
              <a:t>sum= sum + A[i] .d[j];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A[i].Av= sum / 8.0;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for ( i=1 ; i&lt;= n ; i++)</a:t>
            </a:r>
          </a:p>
          <a:p>
            <a:r>
              <a:rPr lang="en-US" dirty="0" err="1"/>
              <a:t>cout</a:t>
            </a:r>
            <a:r>
              <a:rPr lang="en-US" dirty="0"/>
              <a:t>&lt;&lt;A[i].Av;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6654457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TM02455610[[fn=الخريف]]</Template>
  <TotalTime>10</TotalTime>
  <Words>271</Words>
  <Application>Microsoft Office PowerPoint</Application>
  <PresentationFormat>عرض على الشاشة (3:4)‏</PresentationFormat>
  <Paragraphs>48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Autumn</vt:lpstr>
      <vt:lpstr>عرض تقديمي في PowerPoint</vt:lpstr>
      <vt:lpstr>عرض تقديمي في PowerPoint</vt:lpstr>
    </vt:vector>
  </TitlesOfParts>
  <Company>Ahmed-Under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sadiq</dc:creator>
  <cp:lastModifiedBy>sadiq</cp:lastModifiedBy>
  <cp:revision>6</cp:revision>
  <dcterms:created xsi:type="dcterms:W3CDTF">2018-12-18T15:26:14Z</dcterms:created>
  <dcterms:modified xsi:type="dcterms:W3CDTF">2018-12-18T17:39:04Z</dcterms:modified>
</cp:coreProperties>
</file>