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 rot="10800000" flipV="1">
            <a:off x="838200" y="456080"/>
            <a:ext cx="8001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أ- طريقة الاعمدة </a:t>
            </a:r>
            <a:r>
              <a:rPr kumimoji="0" lang="en-US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Column -wise method</a:t>
            </a:r>
            <a:r>
              <a:rPr kumimoji="0" lang="ar-IQ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وهذه الطريقة مستخدمة في لغة الفورتران والبيسك.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اذ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توخذ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عناصر العمود الاول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(j=1)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للمصفوفة وتخزن في الذاكرة ابتداء من العمود الثاني ، وهكذا الى نهاية الاعمدة.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وعليه فان احتساب  موقع العنصر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A[i][j]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يكون وفق العلامة التالية :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2438400" y="3961060"/>
            <a:ext cx="4344988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Location (A [i] [j]) = Base Address + M *(j-1) + (i-1)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44782" y="2430214"/>
            <a:ext cx="6904903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130175" algn="l"/>
              </a:tabLst>
            </a:pPr>
            <a:r>
              <a:rPr kumimoji="0" lang="ar-IQ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طريقة الصفوف </a:t>
            </a:r>
            <a:r>
              <a:rPr kumimoji="0" lang="en-US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Row-wise  method</a:t>
            </a:r>
            <a:r>
              <a:rPr kumimoji="0" lang="ar-IQ" altLang="zh-CN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وهذه الطريقة مستخدمة في لغة باسكال ،كوبول ،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C++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حيث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توخذ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جميع عناصر الصف الاول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(i=1)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للمصفوفة وتخزن في الذاكرة ابتداء من موقع البداية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  Base Address)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ثم </a:t>
            </a:r>
            <a:r>
              <a:rPr kumimoji="0" lang="ar-IQ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توخذ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جميع عناصر الصف الثاني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(i=2)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للمصفوفة وتخزن في الذاكرة ابتداء من الصف الثاني . وهكذا الى نهاية الصفوف.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</a:tabLst>
            </a:pP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ولهذا فان احتساب موقع العنصر 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A[i][j] </a:t>
            </a:r>
            <a:r>
              <a:rPr kumimoji="0" lang="ar-IQ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يكون وفق العلامة التالية :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0175" algn="l"/>
              </a:tabLst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886744" y="1828800"/>
            <a:ext cx="4686300" cy="3270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Location (A[i] [j]) = Base Address + N* (i-1) + (j-1)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2561503" y="4709606"/>
            <a:ext cx="58674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Ex:     Let 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A [5] [7]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Compute the location of the element A [4] [6]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When the base Address is 900.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Sol: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i=4, j=6   , M=5   , N =7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Location (A [4] [6]) = 900+ 7 * (4 -) + (6-1)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      = 900 + 21 + 5 = 926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368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</TotalTime>
  <Words>241</Words>
  <Application>Microsoft Office PowerPoint</Application>
  <PresentationFormat>عرض على الشاشة (3:4)‏</PresentationFormat>
  <Paragraphs>18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غلاف فني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3</cp:revision>
  <dcterms:created xsi:type="dcterms:W3CDTF">2018-12-18T15:26:14Z</dcterms:created>
  <dcterms:modified xsi:type="dcterms:W3CDTF">2018-12-18T17:38:44Z</dcterms:modified>
</cp:coreProperties>
</file>