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 rot="10800000" flipV="1">
            <a:off x="1143000" y="858072"/>
            <a:ext cx="7187265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IQ" altLang="zh-CN" sz="1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المصفوفة  </a:t>
            </a:r>
            <a:r>
              <a:rPr kumimoji="0" lang="en-US" altLang="zh-CN" sz="1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Array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IQ" altLang="zh-CN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المصفوفة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: هي عبارة عن مجموعة من المواقع </a:t>
            </a:r>
            <a:r>
              <a:rPr kumimoji="0" lang="ar-IQ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الخزنية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في الذاكرة تستخدم وتتصف بما </a:t>
            </a:r>
            <a:r>
              <a:rPr kumimoji="0" lang="ar-IQ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ياتي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: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جميع المواقع تكون من نوع بياني واحد ،حسب صيغة التعريف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float ,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,char…..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يمكن الوصول عشوائيا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Randomly accessed)  (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الى اي موقع من مواقعها دون الاعتماد على اي موقع في المصفوفة فمقدار الوقت المطلوب للوصول الى اي موقع هو مقدار ثابت 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مواقع عناصر المصفوفة تبقى ثابتة </a:t>
            </a:r>
            <a:r>
              <a:rPr kumimoji="0" lang="ar-IQ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ولاتتغير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IQ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اثناءالتعامل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مع اي من عناصر المصفوفة.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تمثل المصفوفة في مواقع متعاقبة في الذاكرة 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تمثيل المصفوفة الاحادية في الذاكرة :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في لغة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C++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تعرف هذه المصفوفة كالاتي :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zh-CN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</a:t>
            </a:r>
            <a:r>
              <a:rPr kumimoji="0" lang="en-US" altLang="zh-CN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{or any other type} x [N]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وهذا يعني تعريف هيكل بياني يستوعب مجموعة من العناصر البيانية عددها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مثلا باسم بياني واحد هي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X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ويستخدم الدليل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index)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) للوصول الى العناصر البياني المطلوب وتتراوح قيمة الدليل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(1=&lt;i&lt;=n)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وبموجب هذا التعريف يحدد مترجم اللغة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(compiler)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المنطقة الجزئية لاستيعاب مجموعة العناصر البيانية ويكون المرقم الاول مخصصا للعنصر الاول في المصفوفة وهو ما يطلق عليه عنوان البداية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(Base address)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)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(BA)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وليكن افتراضا هو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(500)  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اما العنصر الثاني للمصفوفة فيكون عنوانه بعد عنوان البداية مباشرة اي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(501)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وهكذا بقية </a:t>
            </a:r>
            <a:r>
              <a:rPr kumimoji="0" lang="ar-IQ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العناصربالتتابع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342900" y="488950"/>
            <a:ext cx="35433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Location (x[i]) = Base Address + (i-1</a:t>
            </a:r>
            <a:r>
              <a:rPr kumimoji="0" lang="ar-IQ" altLang="zh-C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</a:t>
            </a:r>
            <a:endParaRPr kumimoji="0" lang="ar-IQ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5981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24542" y="1593621"/>
            <a:ext cx="8262257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Ex:   Let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x [n] any Array compute the Location of the element x [4] when the bass Address is 500  ?             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Solution :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i=4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Location(x [4]) =500+ (4-1)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      =500+3=503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* فعندما يتضمن البرنامج اية اشارة او تعامل مع عناصر المصفوفة في اي ايعاز مثل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cin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&gt;&gt;x[i] 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و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cout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&lt;&lt; x[i] 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او غيرهما فان المترجم يعتمد العلاقة المشار اليها لتحديد الموقع المطلوب .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-</a:t>
            </a:r>
            <a:r>
              <a:rPr kumimoji="0" lang="en-US" altLang="zh-CN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ar-IQ" altLang="zh-CN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تمثيل المصفوفة  الثنائية في الذاكرة :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في لغة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C++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تعرف هذه المصفوفة كالاتي ،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{or any other type} A[M][N]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وهذا يعني تعريف هيكل بياني اسمه (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  (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يستوعب مجموعة من العناصر البيانية عددها (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M*N (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ويستخدم دليلين للوصول الى العناصر البياني المطلوب وهما 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1=&lt;i&lt;=M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لتحديد الصف الذي فيه العنصر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1=&lt;j&lt;=N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لتحديد العمود الذي فيه العنصر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فمثلا العنصر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A[3][5]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حيث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i=3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و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j=5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وهذا يعني ان العنصر يقع في الصف الثالث والعمود الخامس ، ويعتمد مترجم اللغة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(compiler)</a:t>
            </a:r>
            <a:r>
              <a:rPr kumimoji="0" lang="ar-IQ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احدى الطريقتين الاتيتين لتمثيل هذه المصفوفة :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644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</TotalTime>
  <Words>409</Words>
  <Application>Microsoft Office PowerPoint</Application>
  <PresentationFormat>عرض على الشاشة (3:4)‏</PresentationFormat>
  <Paragraphs>24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sadiq</dc:creator>
  <cp:lastModifiedBy>sadiq</cp:lastModifiedBy>
  <cp:revision>2</cp:revision>
  <dcterms:created xsi:type="dcterms:W3CDTF">2018-12-18T15:26:14Z</dcterms:created>
  <dcterms:modified xsi:type="dcterms:W3CDTF">2018-12-18T17:38:13Z</dcterms:modified>
</cp:coreProperties>
</file>