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2EA793E-6F0D-4857-96DB-4B015B9C5CEA}" type="datetimeFigureOut">
              <a:rPr lang="ar-IQ" smtClean="0"/>
              <a:t>03/04/1440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A060ADD-CF26-4781-A135-8E5EBFCBA593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793E-6F0D-4857-96DB-4B015B9C5CEA}" type="datetimeFigureOut">
              <a:rPr lang="ar-IQ" smtClean="0"/>
              <a:t>03/04/1440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0ADD-CF26-4781-A135-8E5EBFCBA59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793E-6F0D-4857-96DB-4B015B9C5CEA}" type="datetimeFigureOut">
              <a:rPr lang="ar-IQ" smtClean="0"/>
              <a:t>03/04/1440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0ADD-CF26-4781-A135-8E5EBFCBA59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793E-6F0D-4857-96DB-4B015B9C5CEA}" type="datetimeFigureOut">
              <a:rPr lang="ar-IQ" smtClean="0"/>
              <a:t>03/04/1440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0ADD-CF26-4781-A135-8E5EBFCBA59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793E-6F0D-4857-96DB-4B015B9C5CEA}" type="datetimeFigureOut">
              <a:rPr lang="ar-IQ" smtClean="0"/>
              <a:t>03/04/1440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0ADD-CF26-4781-A135-8E5EBFCBA59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793E-6F0D-4857-96DB-4B015B9C5CEA}" type="datetimeFigureOut">
              <a:rPr lang="ar-IQ" smtClean="0"/>
              <a:t>03/04/1440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0ADD-CF26-4781-A135-8E5EBFCBA593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793E-6F0D-4857-96DB-4B015B9C5CEA}" type="datetimeFigureOut">
              <a:rPr lang="ar-IQ" smtClean="0"/>
              <a:t>03/04/1440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0ADD-CF26-4781-A135-8E5EBFCBA59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793E-6F0D-4857-96DB-4B015B9C5CEA}" type="datetimeFigureOut">
              <a:rPr lang="ar-IQ" smtClean="0"/>
              <a:t>03/04/1440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0ADD-CF26-4781-A135-8E5EBFCBA59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793E-6F0D-4857-96DB-4B015B9C5CEA}" type="datetimeFigureOut">
              <a:rPr lang="ar-IQ" smtClean="0"/>
              <a:t>03/04/1440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0ADD-CF26-4781-A135-8E5EBFCBA59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793E-6F0D-4857-96DB-4B015B9C5CEA}" type="datetimeFigureOut">
              <a:rPr lang="ar-IQ" smtClean="0"/>
              <a:t>03/04/1440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0ADD-CF26-4781-A135-8E5EBFCBA593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A793E-6F0D-4857-96DB-4B015B9C5CEA}" type="datetimeFigureOut">
              <a:rPr lang="ar-IQ" smtClean="0"/>
              <a:t>03/04/1440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0ADD-CF26-4781-A135-8E5EBFCBA59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2EA793E-6F0D-4857-96DB-4B015B9C5CEA}" type="datetimeFigureOut">
              <a:rPr lang="ar-IQ" smtClean="0"/>
              <a:t>03/04/1440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A060ADD-CF26-4781-A135-8E5EBFCBA593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الاضطرابات النفسية والعقلية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err="1" smtClean="0"/>
              <a:t>أ.م.د</a:t>
            </a:r>
            <a:r>
              <a:rPr lang="ar-SA" dirty="0" smtClean="0"/>
              <a:t> نجلاء نزار وداعة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20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مفهوم العصاب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</a:pPr>
            <a:r>
              <a:rPr lang="ar-IQ" b="1" dirty="0">
                <a:latin typeface="Calibri"/>
                <a:ea typeface="SimSun"/>
                <a:cs typeface="Simplified Arabic"/>
              </a:rPr>
              <a:t>مفهوم العصاب : ـ</a:t>
            </a:r>
            <a:endParaRPr lang="en-US" sz="1800" dirty="0">
              <a:latin typeface="Calibri"/>
              <a:ea typeface="Calibri"/>
              <a:cs typeface="Arial"/>
            </a:endParaRPr>
          </a:p>
          <a:p>
            <a:r>
              <a:rPr lang="ar-IQ" b="1" dirty="0">
                <a:ea typeface="SimSun"/>
                <a:cs typeface="Simplified Arabic"/>
              </a:rPr>
              <a:t>  </a:t>
            </a:r>
            <a:r>
              <a:rPr lang="ar-IQ" dirty="0" smtClean="0">
                <a:ea typeface="SimSun"/>
                <a:cs typeface="Simplified Arabic"/>
              </a:rPr>
              <a:t>هو </a:t>
            </a:r>
            <a:r>
              <a:rPr lang="ar-IQ" dirty="0">
                <a:ea typeface="SimSun"/>
                <a:cs typeface="Simplified Arabic"/>
              </a:rPr>
              <a:t>اضطراب وظيفي دينامي انفعالي نفسي المنشأ يظهر في الأعراض </a:t>
            </a:r>
            <a:r>
              <a:rPr lang="ar-IQ" dirty="0" smtClean="0">
                <a:ea typeface="SimSun"/>
                <a:cs typeface="Simplified Arabic"/>
              </a:rPr>
              <a:t>العصابية،</a:t>
            </a:r>
            <a:r>
              <a:rPr lang="ar-SA" dirty="0" smtClean="0">
                <a:ea typeface="SimSun"/>
                <a:cs typeface="Simplified Arabic"/>
              </a:rPr>
              <a:t> </a:t>
            </a:r>
            <a:r>
              <a:rPr lang="ar-IQ" dirty="0" smtClean="0">
                <a:ea typeface="SimSun"/>
                <a:cs typeface="Simplified Arabic"/>
              </a:rPr>
              <a:t>وهو </a:t>
            </a:r>
            <a:r>
              <a:rPr lang="ar-IQ" dirty="0">
                <a:ea typeface="SimSun"/>
                <a:cs typeface="Simplified Arabic"/>
              </a:rPr>
              <a:t>حالة مرضية تجعل حياة الشخص العادي اقل </a:t>
            </a:r>
            <a:r>
              <a:rPr lang="ar-IQ" dirty="0" smtClean="0">
                <a:ea typeface="SimSun"/>
                <a:cs typeface="Simplified Arabic"/>
              </a:rPr>
              <a:t>سعادة، </a:t>
            </a:r>
            <a:r>
              <a:rPr lang="ar-IQ" dirty="0">
                <a:ea typeface="SimSun"/>
                <a:cs typeface="Simplified Arabic"/>
              </a:rPr>
              <a:t>وليس هناك حد فاصل وحاد بين العصاب </a:t>
            </a:r>
            <a:r>
              <a:rPr lang="ar-IQ" dirty="0" smtClean="0">
                <a:ea typeface="SimSun"/>
                <a:cs typeface="Simplified Arabic"/>
              </a:rPr>
              <a:t>والذهان، </a:t>
            </a:r>
            <a:r>
              <a:rPr lang="ar-IQ" dirty="0">
                <a:ea typeface="SimSun"/>
                <a:cs typeface="Simplified Arabic"/>
              </a:rPr>
              <a:t>وان لكليهما درجات متفاوتة في الشدة تشير الى مدى تصدع الشخصية وبعدها عن </a:t>
            </a:r>
            <a:r>
              <a:rPr lang="ar-IQ" dirty="0" smtClean="0">
                <a:ea typeface="SimSun"/>
                <a:cs typeface="Simplified Arabic"/>
              </a:rPr>
              <a:t>الواقع، </a:t>
            </a:r>
            <a:r>
              <a:rPr lang="ar-IQ" dirty="0">
                <a:ea typeface="SimSun"/>
                <a:cs typeface="Simplified Arabic"/>
              </a:rPr>
              <a:t>وليس غريباً ان يتطور العصاب ـ اذا لم يعالج الى </a:t>
            </a:r>
            <a:r>
              <a:rPr lang="ar-IQ" dirty="0" smtClean="0">
                <a:ea typeface="SimSun"/>
                <a:cs typeface="Simplified Arabic"/>
              </a:rPr>
              <a:t>ذهان.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07383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اسباب العصاب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ar-SA" dirty="0" smtClean="0"/>
              <a:t>1- </a:t>
            </a:r>
            <a:r>
              <a:rPr lang="ar-IQ" dirty="0">
                <a:ea typeface="SimSun"/>
                <a:cs typeface="Simplified Arabic"/>
              </a:rPr>
              <a:t>مشكلات الحياة منذ الطفولة وعمر المراهقة واثناء الرشد وحتى </a:t>
            </a:r>
            <a:r>
              <a:rPr lang="ar-IQ" dirty="0" smtClean="0">
                <a:ea typeface="SimSun"/>
                <a:cs typeface="Simplified Arabic"/>
              </a:rPr>
              <a:t>الشيخوخة</a:t>
            </a:r>
            <a:r>
              <a:rPr lang="ar-SA" dirty="0" smtClean="0">
                <a:ea typeface="SimSun"/>
                <a:cs typeface="Simplified Arabic"/>
              </a:rPr>
              <a:t>.</a:t>
            </a:r>
          </a:p>
          <a:p>
            <a:r>
              <a:rPr lang="ar-SA" dirty="0" smtClean="0">
                <a:ea typeface="SimSun"/>
                <a:cs typeface="Simplified Arabic"/>
              </a:rPr>
              <a:t>2- </a:t>
            </a:r>
            <a:r>
              <a:rPr lang="ar-IQ" dirty="0" smtClean="0">
                <a:ea typeface="SimSun"/>
                <a:cs typeface="Simplified Arabic"/>
              </a:rPr>
              <a:t>المشكلات </a:t>
            </a:r>
            <a:r>
              <a:rPr lang="ar-IQ" dirty="0">
                <a:ea typeface="SimSun"/>
                <a:cs typeface="Simplified Arabic"/>
              </a:rPr>
              <a:t>والصدمات التي تعمقت جذورها منذ الطفولة المبكرة بسبب اضطراب العلاقات بين الوالدين والطفل والحرمان والخوف والعدوان وعدم حل هذه </a:t>
            </a:r>
            <a:r>
              <a:rPr lang="ar-IQ" dirty="0" smtClean="0">
                <a:ea typeface="SimSun"/>
                <a:cs typeface="Simplified Arabic"/>
              </a:rPr>
              <a:t>المشكلات</a:t>
            </a:r>
            <a:r>
              <a:rPr lang="ar-SA" dirty="0" smtClean="0">
                <a:ea typeface="SimSun"/>
                <a:cs typeface="Simplified Arabic"/>
              </a:rPr>
              <a:t>.</a:t>
            </a:r>
          </a:p>
          <a:p>
            <a:r>
              <a:rPr lang="ar-SA" dirty="0" smtClean="0">
                <a:ea typeface="SimSun"/>
                <a:cs typeface="Simplified Arabic"/>
              </a:rPr>
              <a:t>3- يلعب </a:t>
            </a:r>
            <a:r>
              <a:rPr lang="ar-SA" dirty="0">
                <a:ea typeface="SimSun"/>
                <a:cs typeface="Simplified Arabic"/>
              </a:rPr>
              <a:t>الصراع بين الدوافع الشعورية واللاشعورية او بين الرغبات والحاجات المتعارضة والاحباط والكبت والتوتر الداخلي وضعف دفاعات الشخصية ضد الصراعات المختلفة دوراً هاماً في تسبيب </a:t>
            </a:r>
            <a:r>
              <a:rPr lang="ar-SA" dirty="0" smtClean="0">
                <a:ea typeface="SimSun"/>
                <a:cs typeface="Simplified Arabic"/>
              </a:rPr>
              <a:t>العصاب.</a:t>
            </a:r>
          </a:p>
          <a:p>
            <a:r>
              <a:rPr lang="ar-SA" dirty="0" smtClean="0">
                <a:ea typeface="SimSun"/>
                <a:cs typeface="Simplified Arabic"/>
              </a:rPr>
              <a:t> 4- تؤدي البيئة </a:t>
            </a:r>
            <a:r>
              <a:rPr lang="ar-SA" dirty="0">
                <a:ea typeface="SimSun"/>
                <a:cs typeface="Simplified Arabic"/>
              </a:rPr>
              <a:t>المنزلية العصابية </a:t>
            </a:r>
            <a:r>
              <a:rPr lang="ar-SA" dirty="0" err="1" smtClean="0">
                <a:ea typeface="SimSun"/>
                <a:cs typeface="Simplified Arabic"/>
              </a:rPr>
              <a:t>والعداوى</a:t>
            </a:r>
            <a:r>
              <a:rPr lang="ar-SA" dirty="0" smtClean="0">
                <a:ea typeface="SimSun"/>
                <a:cs typeface="Simplified Arabic"/>
              </a:rPr>
              <a:t> </a:t>
            </a:r>
            <a:r>
              <a:rPr lang="ar-SA" dirty="0">
                <a:ea typeface="SimSun"/>
                <a:cs typeface="Simplified Arabic"/>
              </a:rPr>
              <a:t>النفسية الى العصاب كذلك فان الحساسية الزائدة تجعل الفرد اكثر قابلية </a:t>
            </a:r>
            <a:r>
              <a:rPr lang="ar-SA" dirty="0" smtClean="0">
                <a:ea typeface="SimSun"/>
                <a:cs typeface="Simplified Arabic"/>
              </a:rPr>
              <a:t>للعصاب.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94186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الفرق بين الاضطرابات النفسية والعقلية</a:t>
            </a:r>
            <a:endParaRPr lang="ar-IQ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21591" y="2704805"/>
            <a:ext cx="5419831" cy="2746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7508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الفرق بين الاضطرابات النفسية والعقلية</a:t>
            </a:r>
            <a:endParaRPr lang="ar-IQ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21591" y="2624730"/>
            <a:ext cx="5419831" cy="290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8096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>
                <a:solidFill>
                  <a:prstClr val="black"/>
                </a:solidFill>
              </a:rPr>
              <a:t>الفرق بين الاضطرابات النفسية والعقلية</a:t>
            </a:r>
            <a:endParaRPr lang="ar-IQ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24119" y="2324100"/>
            <a:ext cx="5014774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98612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</TotalTime>
  <Words>172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الاضطرابات النفسية والعقلية</vt:lpstr>
      <vt:lpstr>مفهوم العصاب</vt:lpstr>
      <vt:lpstr>اسباب العصاب</vt:lpstr>
      <vt:lpstr>الفرق بين الاضطرابات النفسية والعقلية</vt:lpstr>
      <vt:lpstr>الفرق بين الاضطرابات النفسية والعقلية</vt:lpstr>
      <vt:lpstr>الفرق بين الاضطرابات النفسية والعقلية</vt:lpstr>
    </vt:vector>
  </TitlesOfParts>
  <Company>SACC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الاضطرابات النفسية والعقلية</dc:title>
  <dc:creator>Maher</dc:creator>
  <cp:lastModifiedBy>Maher</cp:lastModifiedBy>
  <cp:revision>3</cp:revision>
  <dcterms:created xsi:type="dcterms:W3CDTF">2018-12-11T18:36:26Z</dcterms:created>
  <dcterms:modified xsi:type="dcterms:W3CDTF">2018-12-11T19:02:07Z</dcterms:modified>
</cp:coreProperties>
</file>