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28" r:id="rId1"/>
    <p:sldMasterId id="2147483840" r:id="rId2"/>
  </p:sldMasterIdLst>
  <p:notesMasterIdLst>
    <p:notesMasterId r:id="rId22"/>
  </p:notesMasterIdLst>
  <p:handoutMasterIdLst>
    <p:handoutMasterId r:id="rId23"/>
  </p:handoutMasterIdLst>
  <p:sldIdLst>
    <p:sldId id="265" r:id="rId3"/>
    <p:sldId id="295" r:id="rId4"/>
    <p:sldId id="347" r:id="rId5"/>
    <p:sldId id="323" r:id="rId6"/>
    <p:sldId id="324" r:id="rId7"/>
    <p:sldId id="326" r:id="rId8"/>
    <p:sldId id="327" r:id="rId9"/>
    <p:sldId id="328" r:id="rId10"/>
    <p:sldId id="330" r:id="rId11"/>
    <p:sldId id="335" r:id="rId12"/>
    <p:sldId id="337" r:id="rId13"/>
    <p:sldId id="340" r:id="rId14"/>
    <p:sldId id="341" r:id="rId15"/>
    <p:sldId id="342" r:id="rId16"/>
    <p:sldId id="343" r:id="rId17"/>
    <p:sldId id="346" r:id="rId18"/>
    <p:sldId id="348" r:id="rId19"/>
    <p:sldId id="349" r:id="rId20"/>
    <p:sldId id="350" r:id="rId21"/>
  </p:sldIdLst>
  <p:sldSz cx="12192000" cy="6858000"/>
  <p:notesSz cx="6858000" cy="9144000"/>
  <p:custDataLst>
    <p:tags r:id="rId24"/>
  </p:custDataLst>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62B6"/>
    <a:srgbClr val="D61426"/>
    <a:srgbClr val="993366"/>
    <a:srgbClr val="AC101F"/>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529" autoAdjust="0"/>
    <p:restoredTop sz="94660"/>
  </p:normalViewPr>
  <p:slideViewPr>
    <p:cSldViewPr>
      <p:cViewPr varScale="1">
        <p:scale>
          <a:sx n="71" d="100"/>
          <a:sy n="71" d="100"/>
        </p:scale>
        <p:origin x="55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51019740-5092-41DA-80BE-5F63BC4D2399}" type="datetime1">
              <a:rPr lang="en-US" smtClean="0"/>
              <a:pPr/>
              <a:t>2018-11-28</a:t>
            </a:fld>
            <a:endParaRPr lang="ar-IQ"/>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0BEFE078-DDE7-4E3F-97BD-717562981935}" type="slidenum">
              <a:rPr lang="ar-IQ" smtClean="0"/>
              <a:pPr/>
              <a:t>‹#›</a:t>
            </a:fld>
            <a:endParaRPr lang="ar-IQ"/>
          </a:p>
        </p:txBody>
      </p:sp>
    </p:spTree>
    <p:extLst>
      <p:ext uri="{BB962C8B-B14F-4D97-AF65-F5344CB8AC3E}">
        <p14:creationId xmlns:p14="http://schemas.microsoft.com/office/powerpoint/2010/main" val="16974994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4F6B036-7BAB-4BA6-B6DA-6790687A56B2}" type="datetime1">
              <a:rPr lang="en-US" smtClean="0"/>
              <a:pPr/>
              <a:t>2018-11-28</a:t>
            </a:fld>
            <a:endParaRPr lang="ar-IQ"/>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BAA8CBC-F551-4845-B3AD-D0E0E5ABD16C}" type="slidenum">
              <a:rPr lang="ar-IQ" smtClean="0"/>
              <a:pPr/>
              <a:t>‹#›</a:t>
            </a:fld>
            <a:endParaRPr lang="ar-IQ"/>
          </a:p>
        </p:txBody>
      </p:sp>
    </p:spTree>
    <p:extLst>
      <p:ext uri="{BB962C8B-B14F-4D97-AF65-F5344CB8AC3E}">
        <p14:creationId xmlns:p14="http://schemas.microsoft.com/office/powerpoint/2010/main" val="1685635065"/>
      </p:ext>
    </p:extLst>
  </p:cSld>
  <p:clrMap bg1="lt1" tx1="dk1" bg2="lt2" tx2="dk2" accent1="accent1" accent2="accent2" accent3="accent3" accent4="accent4" accent5="accent5" accent6="accent6" hlink="hlink" folHlink="folHlink"/>
  <p:hf hdr="0" ftr="0" dt="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ar-IQ"/>
          </a:p>
        </p:txBody>
      </p:sp>
      <p:sp>
        <p:nvSpPr>
          <p:cNvPr id="4" name="Slide Number Placeholder 3"/>
          <p:cNvSpPr>
            <a:spLocks noGrp="1"/>
          </p:cNvSpPr>
          <p:nvPr>
            <p:ph type="sldNum" sz="quarter" idx="10"/>
          </p:nvPr>
        </p:nvSpPr>
        <p:spPr/>
        <p:txBody>
          <a:bodyPr/>
          <a:lstStyle/>
          <a:p>
            <a:fld id="{7BAA8CBC-F551-4845-B3AD-D0E0E5ABD16C}" type="slidenum">
              <a:rPr lang="ar-IQ" smtClean="0"/>
              <a:pPr/>
              <a:t>1</a:t>
            </a:fld>
            <a:endParaRPr lang="ar-IQ"/>
          </a:p>
        </p:txBody>
      </p:sp>
    </p:spTree>
    <p:extLst>
      <p:ext uri="{BB962C8B-B14F-4D97-AF65-F5344CB8AC3E}">
        <p14:creationId xmlns:p14="http://schemas.microsoft.com/office/powerpoint/2010/main" val="2303141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6743F71F-68E8-4D0A-8534-20E5ABEA367B}" type="datetime1">
              <a:rPr lang="en-US" smtClean="0"/>
              <a:t>2018-11-28</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01CF334-2D5C-4859-84A6-CA7E6E43FAEB}" type="slidenum">
              <a:rPr lang="en-US" smtClean="0"/>
              <a:t>‹#›</a:t>
            </a:fld>
            <a:endParaRPr lang="en-US" dirty="0"/>
          </a:p>
        </p:txBody>
      </p:sp>
      <p:grpSp>
        <p:nvGrpSpPr>
          <p:cNvPr id="8" name="Group 7"/>
          <p:cNvGrpSpPr/>
          <p:nvPr/>
        </p:nvGrpSpPr>
        <p:grpSpPr>
          <a:xfrm>
            <a:off x="1592136" y="2887532"/>
            <a:ext cx="9038813" cy="715581"/>
            <a:chOff x="1172584" y="1381459"/>
            <a:chExt cx="6779110" cy="715581"/>
          </a:xfrm>
          <a:effectLst>
            <a:outerShdw blurRad="38100" dist="12700" dir="16200000" rotWithShape="0">
              <a:prstClr val="black">
                <a:alpha val="30000"/>
              </a:prstClr>
            </a:outerShdw>
          </a:effectLst>
        </p:grpSpPr>
        <p:sp>
          <p:nvSpPr>
            <p:cNvPr id="9" name="TextBox 8"/>
            <p:cNvSpPr txBox="1"/>
            <p:nvPr/>
          </p:nvSpPr>
          <p:spPr>
            <a:xfrm>
              <a:off x="4356325" y="1381459"/>
              <a:ext cx="528029" cy="715581"/>
            </a:xfrm>
            <a:prstGeom prst="rect">
              <a:avLst/>
            </a:prstGeom>
            <a:noFill/>
          </p:spPr>
          <p:txBody>
            <a:bodyPr wrap="none" rtlCol="0">
              <a:spAutoFit/>
            </a:bodyPr>
            <a:lstStyle/>
            <a:p>
              <a:r>
                <a:rPr lang="en-US" sz="405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405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p:nvPr>
        </p:nvSpPr>
        <p:spPr>
          <a:xfrm>
            <a:off x="1828800" y="3767862"/>
            <a:ext cx="85344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1577788" y="1387737"/>
            <a:ext cx="9036424"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Tree>
    <p:extLst>
      <p:ext uri="{BB962C8B-B14F-4D97-AF65-F5344CB8AC3E}">
        <p14:creationId xmlns:p14="http://schemas.microsoft.com/office/powerpoint/2010/main" val="16167582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27BFCD0-8558-47E7-A3FB-7DE9700D02D5}" type="datetime1">
              <a:rPr lang="en-US" smtClean="0"/>
              <a:pPr/>
              <a:t>2018-11-28</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07287E9-5666-4A14-96CD-523B3885ED27}" type="slidenum">
              <a:rPr lang="ar-IQ" smtClean="0"/>
              <a:pPr/>
              <a:t>‹#›</a:t>
            </a:fld>
            <a:endParaRPr lang="ar-IQ"/>
          </a:p>
        </p:txBody>
      </p:sp>
      <p:grpSp>
        <p:nvGrpSpPr>
          <p:cNvPr id="11" name="Group 10"/>
          <p:cNvGrpSpPr/>
          <p:nvPr/>
        </p:nvGrpSpPr>
        <p:grpSpPr>
          <a:xfrm>
            <a:off x="1563447" y="1392217"/>
            <a:ext cx="9038813" cy="715581"/>
            <a:chOff x="1172584" y="1381459"/>
            <a:chExt cx="6779110" cy="715581"/>
          </a:xfrm>
        </p:grpSpPr>
        <p:sp>
          <p:nvSpPr>
            <p:cNvPr id="15" name="TextBox 14"/>
            <p:cNvSpPr txBox="1"/>
            <p:nvPr/>
          </p:nvSpPr>
          <p:spPr>
            <a:xfrm>
              <a:off x="4276916" y="1381459"/>
              <a:ext cx="528029" cy="715581"/>
            </a:xfrm>
            <a:prstGeom prst="rect">
              <a:avLst/>
            </a:prstGeom>
            <a:noFill/>
          </p:spPr>
          <p:txBody>
            <a:bodyPr wrap="none" rtlCol="0">
              <a:spAutoFit/>
            </a:bodyPr>
            <a:lstStyle/>
            <a:p>
              <a:r>
                <a:rPr lang="en-US" sz="4050" dirty="0" smtClean="0">
                  <a:solidFill>
                    <a:schemeClr val="tx2">
                      <a:lumMod val="60000"/>
                      <a:lumOff val="40000"/>
                    </a:schemeClr>
                  </a:solidFill>
                  <a:latin typeface="Wingdings" pitchFamily="2" charset="2"/>
                </a:rPr>
                <a:t></a:t>
              </a:r>
              <a:endParaRPr lang="en-US" sz="405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028672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21D3789-F6D1-4321-A47C-A50E129E1608}" type="datetime1">
              <a:rPr lang="en-US" smtClean="0"/>
              <a:pPr/>
              <a:t>2018-11-28</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07287E9-5666-4A14-96CD-523B3885ED27}" type="slidenum">
              <a:rPr lang="ar-IQ" smtClean="0"/>
              <a:pPr/>
              <a:t>‹#›</a:t>
            </a:fld>
            <a:endParaRPr lang="ar-IQ"/>
          </a:p>
        </p:txBody>
      </p:sp>
      <p:grpSp>
        <p:nvGrpSpPr>
          <p:cNvPr id="11" name="Group 10"/>
          <p:cNvGrpSpPr/>
          <p:nvPr/>
        </p:nvGrpSpPr>
        <p:grpSpPr>
          <a:xfrm rot="5400000">
            <a:off x="6103644" y="2996881"/>
            <a:ext cx="5523744" cy="715581"/>
            <a:chOff x="1815339" y="1574779"/>
            <a:chExt cx="5523744" cy="536685"/>
          </a:xfrm>
        </p:grpSpPr>
        <p:sp>
          <p:nvSpPr>
            <p:cNvPr id="12" name="TextBox 11"/>
            <p:cNvSpPr txBox="1"/>
            <p:nvPr/>
          </p:nvSpPr>
          <p:spPr>
            <a:xfrm>
              <a:off x="4310644" y="1574779"/>
              <a:ext cx="704039" cy="536685"/>
            </a:xfrm>
            <a:prstGeom prst="rect">
              <a:avLst/>
            </a:prstGeom>
            <a:noFill/>
          </p:spPr>
          <p:txBody>
            <a:bodyPr wrap="none" rtlCol="0">
              <a:spAutoFit/>
            </a:bodyPr>
            <a:lstStyle/>
            <a:p>
              <a:r>
                <a:rPr lang="en-US" sz="4050" dirty="0" smtClean="0">
                  <a:solidFill>
                    <a:schemeClr val="tx2">
                      <a:lumMod val="60000"/>
                      <a:lumOff val="40000"/>
                    </a:schemeClr>
                  </a:solidFill>
                  <a:latin typeface="Wingdings" pitchFamily="2" charset="2"/>
                </a:rPr>
                <a:t></a:t>
              </a:r>
              <a:endParaRPr lang="en-US" sz="405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flipV="1">
              <a:off x="6164660" y="752995"/>
              <a:ext cx="1" cy="2348844"/>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3" name="Vertical Text Placeholder 2"/>
          <p:cNvSpPr>
            <a:spLocks noGrp="1"/>
          </p:cNvSpPr>
          <p:nvPr>
            <p:ph type="body" orient="vert" idx="1"/>
          </p:nvPr>
        </p:nvSpPr>
        <p:spPr>
          <a:xfrm>
            <a:off x="917986" y="849857"/>
            <a:ext cx="7343889"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Vertical Title 1"/>
          <p:cNvSpPr>
            <a:spLocks noGrp="1"/>
          </p:cNvSpPr>
          <p:nvPr>
            <p:ph type="title" orient="vert"/>
          </p:nvPr>
        </p:nvSpPr>
        <p:spPr>
          <a:xfrm>
            <a:off x="9022082" y="559401"/>
            <a:ext cx="2237591" cy="5566765"/>
          </a:xfrm>
        </p:spPr>
        <p:txBody>
          <a:bodyPr vert="eaVert"/>
          <a:lstStyle/>
          <a:p>
            <a:r>
              <a:rPr lang="en-US" smtClean="0"/>
              <a:t>Click to edit Master title style</a:t>
            </a:r>
            <a:endParaRPr lang="en-US" dirty="0"/>
          </a:p>
        </p:txBody>
      </p:sp>
    </p:spTree>
    <p:extLst>
      <p:ext uri="{BB962C8B-B14F-4D97-AF65-F5344CB8AC3E}">
        <p14:creationId xmlns:p14="http://schemas.microsoft.com/office/powerpoint/2010/main" val="16368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2160" userDrawn="1">
          <p15:clr>
            <a:srgbClr val="FBAE40"/>
          </p15:clr>
        </p15:guide>
        <p15:guide id="2" pos="5120" userDrawn="1">
          <p15:clr>
            <a:srgbClr val="FBAE40"/>
          </p15:clr>
        </p15:guide>
        <p15:guide id="3" orient="horz" pos="360" userDrawn="1">
          <p15:clr>
            <a:srgbClr val="FBAE40"/>
          </p15:clr>
        </p15:guide>
        <p15:guide id="4" orient="horz" pos="38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673600" y="1498602"/>
            <a:ext cx="7010400" cy="3298825"/>
          </a:xfrm>
        </p:spPr>
        <p:txBody>
          <a:bodyPr>
            <a:normAutofit/>
          </a:bodyPr>
          <a:lstStyle>
            <a:lvl1pPr>
              <a:lnSpc>
                <a:spcPct val="90000"/>
              </a:lnSpc>
              <a:defRPr sz="5400" cap="none" baseline="0"/>
            </a:lvl1pPr>
          </a:lstStyle>
          <a:p>
            <a:r>
              <a:rPr lang="en-US" smtClean="0"/>
              <a:t>Click to edit Master title style</a:t>
            </a:r>
            <a:endParaRPr/>
          </a:p>
        </p:txBody>
      </p:sp>
      <p:sp>
        <p:nvSpPr>
          <p:cNvPr id="3" name="Subtitle 2"/>
          <p:cNvSpPr>
            <a:spLocks noGrp="1"/>
          </p:cNvSpPr>
          <p:nvPr>
            <p:ph type="subTitle" idx="1"/>
          </p:nvPr>
        </p:nvSpPr>
        <p:spPr>
          <a:xfrm>
            <a:off x="4673600" y="4927600"/>
            <a:ext cx="7010400" cy="1244600"/>
          </a:xfrm>
        </p:spPr>
        <p:txBody>
          <a:bodyPr>
            <a:normAutofit/>
          </a:bodyPr>
          <a:lstStyle>
            <a:lvl1pPr marL="0" indent="0" algn="l">
              <a:spcBef>
                <a:spcPts val="0"/>
              </a:spcBef>
              <a:buNone/>
              <a:defRPr sz="2800" b="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24631016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A712C70A-20B0-429B-A32E-49860C4A7AE8}" type="datetime1">
              <a:rPr lang="en-US" smtClean="0"/>
              <a:pPr/>
              <a:t>2018-11-28</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07287E9-5666-4A14-96CD-523B3885ED27}" type="slidenum">
              <a:rPr lang="ar-IQ" smtClean="0"/>
              <a:pPr/>
              <a:t>‹#›</a:t>
            </a:fld>
            <a:endParaRPr lang="ar-IQ"/>
          </a:p>
        </p:txBody>
      </p:sp>
    </p:spTree>
    <p:extLst>
      <p:ext uri="{BB962C8B-B14F-4D97-AF65-F5344CB8AC3E}">
        <p14:creationId xmlns:p14="http://schemas.microsoft.com/office/powerpoint/2010/main" val="3547195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2800" y="4445000"/>
            <a:ext cx="7010400" cy="1930400"/>
          </a:xfrm>
        </p:spPr>
        <p:txBody>
          <a:bodyPr anchor="t">
            <a:normAutofit/>
          </a:bodyPr>
          <a:lstStyle>
            <a:lvl1pPr algn="l">
              <a:defRPr sz="5400" b="0" cap="none" baseline="0"/>
            </a:lvl1pPr>
          </a:lstStyle>
          <a:p>
            <a:r>
              <a:rPr lang="en-US" smtClean="0"/>
              <a:t>Click to edit Master title style</a:t>
            </a:r>
            <a:endParaRPr dirty="0"/>
          </a:p>
        </p:txBody>
      </p:sp>
      <p:sp>
        <p:nvSpPr>
          <p:cNvPr id="3" name="Text Placeholder 2"/>
          <p:cNvSpPr>
            <a:spLocks noGrp="1"/>
          </p:cNvSpPr>
          <p:nvPr>
            <p:ph type="body" idx="1"/>
          </p:nvPr>
        </p:nvSpPr>
        <p:spPr>
          <a:xfrm>
            <a:off x="812800" y="3124201"/>
            <a:ext cx="7010400" cy="1296987"/>
          </a:xfrm>
        </p:spPr>
        <p:txBody>
          <a:bodyPr anchor="b">
            <a:normAutofit/>
          </a:bodyPr>
          <a:lstStyle>
            <a:lvl1pPr marL="0" indent="0">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9478158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117600" y="1701800"/>
            <a:ext cx="4978400" cy="4470400"/>
          </a:xfrm>
        </p:spPr>
        <p:txBody>
          <a:bodyPr>
            <a:normAutofit/>
          </a:bodyPr>
          <a:lstStyle>
            <a:lvl1pPr>
              <a:defRPr sz="2400"/>
            </a:lvl1pPr>
            <a:lvl2pPr>
              <a:defRPr sz="2000"/>
            </a:lvl2pPr>
            <a:lvl3pPr>
              <a:defRPr sz="1800"/>
            </a:lvl3pPr>
            <a:lvl4pPr>
              <a:defRPr sz="1800"/>
            </a:lvl4pPr>
            <a:lvl5pPr marL="2011328">
              <a:defRPr sz="1800"/>
            </a:lvl5pPr>
            <a:lvl6pPr marL="1706581" indent="0">
              <a:buNone/>
              <a:defRPr sz="1800"/>
            </a:lvl6pPr>
            <a:lvl7pPr marL="2011328">
              <a:defRPr sz="1800"/>
            </a:lvl7pPr>
            <a:lvl8pPr marL="2011328">
              <a:defRPr sz="1800"/>
            </a:lvl8pPr>
            <a:lvl9pPr marL="201132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99200" y="1701800"/>
            <a:ext cx="4978400"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916C9BBA-91BB-4AEF-9FC8-46F1E1C4561D}" type="datetime1">
              <a:rPr lang="en-US" smtClean="0"/>
              <a:pPr/>
              <a:t>2018-11-28</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07287E9-5666-4A14-96CD-523B3885ED27}" type="slidenum">
              <a:rPr lang="ar-IQ" smtClean="0"/>
              <a:pPr/>
              <a:t>‹#›</a:t>
            </a:fld>
            <a:endParaRPr lang="ar-IQ"/>
          </a:p>
        </p:txBody>
      </p:sp>
    </p:spTree>
    <p:extLst>
      <p:ext uri="{BB962C8B-B14F-4D97-AF65-F5344CB8AC3E}">
        <p14:creationId xmlns:p14="http://schemas.microsoft.com/office/powerpoint/2010/main" val="291264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121665" y="1608836"/>
            <a:ext cx="4974336"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1117600" y="2209800"/>
            <a:ext cx="4978400"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303264" y="1608836"/>
            <a:ext cx="4974336"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6299200" y="2209800"/>
            <a:ext cx="4978400"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A8FF8FDB-89E2-4588-8779-3353EE798D12}" type="datetime1">
              <a:rPr lang="en-US" smtClean="0"/>
              <a:pPr/>
              <a:t>2018-11-28</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507287E9-5666-4A14-96CD-523B3885ED27}" type="slidenum">
              <a:rPr lang="ar-IQ" smtClean="0"/>
              <a:pPr/>
              <a:t>‹#›</a:t>
            </a:fld>
            <a:endParaRPr lang="ar-IQ"/>
          </a:p>
        </p:txBody>
      </p:sp>
    </p:spTree>
    <p:extLst>
      <p:ext uri="{BB962C8B-B14F-4D97-AF65-F5344CB8AC3E}">
        <p14:creationId xmlns:p14="http://schemas.microsoft.com/office/powerpoint/2010/main" val="3310239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0E9601A3-CA0F-4A36-A046-A6821C6B6E42}" type="datetime1">
              <a:rPr lang="en-US" smtClean="0"/>
              <a:pPr/>
              <a:t>2018-11-28</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507287E9-5666-4A14-96CD-523B3885ED27}" type="slidenum">
              <a:rPr lang="ar-IQ" smtClean="0"/>
              <a:pPr/>
              <a:t>‹#›</a:t>
            </a:fld>
            <a:endParaRPr lang="ar-IQ"/>
          </a:p>
        </p:txBody>
      </p:sp>
    </p:spTree>
    <p:extLst>
      <p:ext uri="{BB962C8B-B14F-4D97-AF65-F5344CB8AC3E}">
        <p14:creationId xmlns:p14="http://schemas.microsoft.com/office/powerpoint/2010/main" val="3538745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CA1ED9-179F-4E8E-AB97-34D24576FE3D}" type="datetime1">
              <a:rPr lang="en-US" smtClean="0"/>
              <a:pPr/>
              <a:t>2018-11-28</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507287E9-5666-4A14-96CD-523B3885ED27}" type="slidenum">
              <a:rPr lang="ar-IQ" smtClean="0"/>
              <a:pPr/>
              <a:t>‹#›</a:t>
            </a:fld>
            <a:endParaRPr lang="ar-IQ"/>
          </a:p>
        </p:txBody>
      </p:sp>
    </p:spTree>
    <p:extLst>
      <p:ext uri="{BB962C8B-B14F-4D97-AF65-F5344CB8AC3E}">
        <p14:creationId xmlns:p14="http://schemas.microsoft.com/office/powerpoint/2010/main" val="2763871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3962400" y="0"/>
            <a:ext cx="792480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 name="Title 1"/>
          <p:cNvSpPr>
            <a:spLocks noGrp="1"/>
          </p:cNvSpPr>
          <p:nvPr>
            <p:ph type="title"/>
          </p:nvPr>
        </p:nvSpPr>
        <p:spPr>
          <a:xfrm>
            <a:off x="304801" y="1701800"/>
            <a:ext cx="3352800" cy="2844800"/>
          </a:xfrm>
        </p:spPr>
        <p:txBody>
          <a:bodyPr anchor="b">
            <a:normAutofit/>
          </a:bodyPr>
          <a:lstStyle>
            <a:lvl1pPr algn="l">
              <a:defRPr sz="2000" b="1"/>
            </a:lvl1pPr>
          </a:lstStyle>
          <a:p>
            <a:r>
              <a:rPr lang="en-US" smtClean="0"/>
              <a:t>Click to edit Master title style</a:t>
            </a:r>
            <a:endParaRPr/>
          </a:p>
        </p:txBody>
      </p:sp>
      <p:sp>
        <p:nvSpPr>
          <p:cNvPr id="4" name="Text Placeholder 3"/>
          <p:cNvSpPr>
            <a:spLocks noGrp="1"/>
          </p:cNvSpPr>
          <p:nvPr>
            <p:ph type="body" sz="half" idx="2"/>
          </p:nvPr>
        </p:nvSpPr>
        <p:spPr>
          <a:xfrm>
            <a:off x="304801" y="4648200"/>
            <a:ext cx="3352800" cy="1727200"/>
          </a:xfrm>
        </p:spPr>
        <p:txBody>
          <a:bodyPr>
            <a:normAutofit/>
          </a:bodyPr>
          <a:lstStyle>
            <a:lvl1pPr marL="0" indent="0">
              <a:spcBef>
                <a:spcPts val="120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smtClean="0"/>
              <a:t>Click to edit Master text styles</a:t>
            </a:r>
          </a:p>
        </p:txBody>
      </p:sp>
      <p:sp>
        <p:nvSpPr>
          <p:cNvPr id="3" name="Content Placeholder 2"/>
          <p:cNvSpPr>
            <a:spLocks noGrp="1"/>
          </p:cNvSpPr>
          <p:nvPr>
            <p:ph idx="1"/>
          </p:nvPr>
        </p:nvSpPr>
        <p:spPr>
          <a:xfrm>
            <a:off x="4470401" y="482600"/>
            <a:ext cx="6807200" cy="5892800"/>
          </a:xfrm>
        </p:spPr>
        <p:txBody>
          <a:bodyPr>
            <a:normAutofit/>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62EB1564-3E8D-46AC-8159-AC50680E130B}" type="datetime1">
              <a:rPr lang="en-US" smtClean="0"/>
              <a:pPr/>
              <a:t>2018-11-28</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07287E9-5666-4A14-96CD-523B3885ED27}" type="slidenum">
              <a:rPr lang="ar-IQ" smtClean="0"/>
              <a:pPr/>
              <a:t>‹#›</a:t>
            </a:fld>
            <a:endParaRPr lang="ar-IQ"/>
          </a:p>
        </p:txBody>
      </p:sp>
    </p:spTree>
    <p:extLst>
      <p:ext uri="{BB962C8B-B14F-4D97-AF65-F5344CB8AC3E}">
        <p14:creationId xmlns:p14="http://schemas.microsoft.com/office/powerpoint/2010/main" val="1148645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712C70A-20B0-429B-A32E-49860C4A7AE8}" type="datetime1">
              <a:rPr lang="en-US" smtClean="0"/>
              <a:pPr/>
              <a:t>2018-11-28</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07287E9-5666-4A14-96CD-523B3885ED27}" type="slidenum">
              <a:rPr lang="ar-IQ" smtClean="0"/>
              <a:pPr/>
              <a:t>‹#›</a:t>
            </a:fld>
            <a:endParaRPr lang="ar-IQ"/>
          </a:p>
        </p:txBody>
      </p:sp>
      <p:grpSp>
        <p:nvGrpSpPr>
          <p:cNvPr id="12" name="Group 11"/>
          <p:cNvGrpSpPr/>
          <p:nvPr/>
        </p:nvGrpSpPr>
        <p:grpSpPr>
          <a:xfrm>
            <a:off x="1563447" y="1526967"/>
            <a:ext cx="9038813" cy="715581"/>
            <a:chOff x="1172584" y="1381459"/>
            <a:chExt cx="6779110" cy="715581"/>
          </a:xfrm>
        </p:grpSpPr>
        <p:sp>
          <p:nvSpPr>
            <p:cNvPr id="13" name="TextBox 12"/>
            <p:cNvSpPr txBox="1"/>
            <p:nvPr/>
          </p:nvSpPr>
          <p:spPr>
            <a:xfrm>
              <a:off x="4377982" y="1381459"/>
              <a:ext cx="528029" cy="715581"/>
            </a:xfrm>
            <a:prstGeom prst="rect">
              <a:avLst/>
            </a:prstGeom>
            <a:noFill/>
          </p:spPr>
          <p:txBody>
            <a:bodyPr wrap="none" rtlCol="0">
              <a:spAutoFit/>
            </a:bodyPr>
            <a:lstStyle/>
            <a:p>
              <a:r>
                <a:rPr lang="en-US" sz="4050" dirty="0" smtClean="0">
                  <a:solidFill>
                    <a:schemeClr val="tx2">
                      <a:lumMod val="60000"/>
                      <a:lumOff val="40000"/>
                    </a:schemeClr>
                  </a:solidFill>
                  <a:latin typeface="Wingdings" pitchFamily="2" charset="2"/>
                </a:rPr>
                <a:t></a:t>
              </a:r>
              <a:endParaRPr lang="en-US" sz="405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Title 10"/>
          <p:cNvSpPr>
            <a:spLocks noGrp="1"/>
          </p:cNvSpPr>
          <p:nvPr>
            <p:ph type="title" hasCustomPrompt="1"/>
          </p:nvPr>
        </p:nvSpPr>
        <p:spPr/>
        <p:txBody>
          <a:bodyPr/>
          <a:lstStyle>
            <a:lvl1pPr>
              <a:defRPr/>
            </a:lvl1pPr>
          </a:lstStyle>
          <a:p>
            <a:r>
              <a:rPr lang="en-US" dirty="0" smtClean="0"/>
              <a:t>Click to edit Master title style </a:t>
            </a:r>
            <a:endParaRPr lang="en-US" dirty="0"/>
          </a:p>
        </p:txBody>
      </p:sp>
    </p:spTree>
    <p:extLst>
      <p:ext uri="{BB962C8B-B14F-4D97-AF65-F5344CB8AC3E}">
        <p14:creationId xmlns:p14="http://schemas.microsoft.com/office/powerpoint/2010/main" val="3871532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082801" y="0"/>
            <a:ext cx="802640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 name="Title 1"/>
          <p:cNvSpPr>
            <a:spLocks noGrp="1"/>
          </p:cNvSpPr>
          <p:nvPr>
            <p:ph type="title"/>
          </p:nvPr>
        </p:nvSpPr>
        <p:spPr>
          <a:xfrm>
            <a:off x="2438401" y="4800600"/>
            <a:ext cx="7315200" cy="762000"/>
          </a:xfrm>
        </p:spPr>
        <p:txBody>
          <a:bodyPr anchor="b">
            <a:normAutofit/>
          </a:bodyPr>
          <a:lstStyle>
            <a:lvl1pPr algn="l">
              <a:defRPr sz="2000" b="1"/>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2438401" y="279402"/>
            <a:ext cx="7315200" cy="4448175"/>
          </a:xfrm>
        </p:spPr>
        <p:txBody>
          <a:bodyPr>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smtClean="0"/>
              <a:t>Click icon to add picture</a:t>
            </a:r>
            <a:endParaRPr/>
          </a:p>
        </p:txBody>
      </p:sp>
      <p:sp>
        <p:nvSpPr>
          <p:cNvPr id="4" name="Text Placeholder 3"/>
          <p:cNvSpPr>
            <a:spLocks noGrp="1"/>
          </p:cNvSpPr>
          <p:nvPr>
            <p:ph type="body" sz="half" idx="2"/>
          </p:nvPr>
        </p:nvSpPr>
        <p:spPr>
          <a:xfrm>
            <a:off x="2438401" y="5562600"/>
            <a:ext cx="7315200" cy="812800"/>
          </a:xfrm>
        </p:spPr>
        <p:txBody>
          <a:bodyPr>
            <a:normAutofit/>
          </a:bodyPr>
          <a:lstStyle>
            <a:lvl1pPr marL="0" indent="0">
              <a:spcBef>
                <a:spcPts val="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4AA38D-E125-45E3-BFD2-A6BCC996A90F}" type="datetime1">
              <a:rPr lang="en-US" smtClean="0"/>
              <a:pPr/>
              <a:t>2018-11-28</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07287E9-5666-4A14-96CD-523B3885ED27}" type="slidenum">
              <a:rPr lang="ar-IQ" smtClean="0"/>
              <a:pPr/>
              <a:t>‹#›</a:t>
            </a:fld>
            <a:endParaRPr lang="ar-IQ"/>
          </a:p>
        </p:txBody>
      </p:sp>
    </p:spTree>
    <p:extLst>
      <p:ext uri="{BB962C8B-B14F-4D97-AF65-F5344CB8AC3E}">
        <p14:creationId xmlns:p14="http://schemas.microsoft.com/office/powerpoint/2010/main" val="895720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527BFCD0-8558-47E7-A3FB-7DE9700D02D5}" type="datetime1">
              <a:rPr lang="en-US" smtClean="0"/>
              <a:pPr/>
              <a:t>2018-11-28</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07287E9-5666-4A14-96CD-523B3885ED27}" type="slidenum">
              <a:rPr lang="ar-IQ" smtClean="0"/>
              <a:pPr/>
              <a:t>‹#›</a:t>
            </a:fld>
            <a:endParaRPr lang="ar-IQ"/>
          </a:p>
        </p:txBody>
      </p:sp>
    </p:spTree>
    <p:extLst>
      <p:ext uri="{BB962C8B-B14F-4D97-AF65-F5344CB8AC3E}">
        <p14:creationId xmlns:p14="http://schemas.microsoft.com/office/powerpoint/2010/main" val="425986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55200" y="274639"/>
            <a:ext cx="1422400" cy="5897561"/>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117600" y="274639"/>
            <a:ext cx="8534401" cy="589756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21D3789-F6D1-4321-A47C-A50E129E1608}" type="datetime1">
              <a:rPr lang="en-US" smtClean="0"/>
              <a:pPr/>
              <a:t>2018-11-28</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07287E9-5666-4A14-96CD-523B3885ED27}" type="slidenum">
              <a:rPr lang="ar-IQ" smtClean="0"/>
              <a:pPr/>
              <a:t>‹#›</a:t>
            </a:fld>
            <a:endParaRPr lang="ar-IQ"/>
          </a:p>
        </p:txBody>
      </p:sp>
    </p:spTree>
    <p:extLst>
      <p:ext uri="{BB962C8B-B14F-4D97-AF65-F5344CB8AC3E}">
        <p14:creationId xmlns:p14="http://schemas.microsoft.com/office/powerpoint/2010/main" val="3069198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5120" userDrawn="1">
          <p15:clr>
            <a:srgbClr val="FBAE40"/>
          </p15:clr>
        </p15:guide>
        <p15:guide id="3" orient="horz" pos="360" userDrawn="1">
          <p15:clr>
            <a:srgbClr val="FBAE40"/>
          </p15:clr>
        </p15:guide>
        <p15:guide id="4" orient="horz" pos="386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12192000" cy="6858000"/>
          </a:xfrm>
          <a:prstGeom prst="rect">
            <a:avLst/>
          </a:prstGeom>
        </p:spPr>
      </p:pic>
      <p:grpSp>
        <p:nvGrpSpPr>
          <p:cNvPr id="7" name="Group 7"/>
          <p:cNvGrpSpPr/>
          <p:nvPr/>
        </p:nvGrpSpPr>
        <p:grpSpPr>
          <a:xfrm>
            <a:off x="1563447" y="2887581"/>
            <a:ext cx="9038813" cy="715581"/>
            <a:chOff x="1172584" y="1381459"/>
            <a:chExt cx="6779110" cy="715581"/>
          </a:xfrm>
        </p:grpSpPr>
        <p:sp>
          <p:nvSpPr>
            <p:cNvPr id="9" name="TextBox 8"/>
            <p:cNvSpPr txBox="1"/>
            <p:nvPr/>
          </p:nvSpPr>
          <p:spPr>
            <a:xfrm>
              <a:off x="4377984" y="1381459"/>
              <a:ext cx="528029" cy="715581"/>
            </a:xfrm>
            <a:prstGeom prst="rect">
              <a:avLst/>
            </a:prstGeom>
            <a:noFill/>
          </p:spPr>
          <p:txBody>
            <a:bodyPr wrap="none" rtlCol="0">
              <a:spAutoFit/>
            </a:bodyPr>
            <a:lstStyle/>
            <a:p>
              <a:r>
                <a:rPr lang="en-US" sz="4050" dirty="0" smtClean="0">
                  <a:solidFill>
                    <a:schemeClr val="tx2">
                      <a:lumMod val="60000"/>
                      <a:lumOff val="40000"/>
                    </a:schemeClr>
                  </a:solidFill>
                  <a:latin typeface="Wingdings" pitchFamily="2" charset="2"/>
                </a:rPr>
                <a:t></a:t>
              </a:r>
              <a:endParaRPr lang="en-US" sz="405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983BCD1C-6B01-49D5-BAB0-A96931C61095}" type="datetime1">
              <a:rPr lang="en-US" smtClean="0"/>
              <a:t>2018-11-28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
        <p:nvSpPr>
          <p:cNvPr id="3" name="Text Placeholder 2"/>
          <p:cNvSpPr>
            <a:spLocks noGrp="1"/>
          </p:cNvSpPr>
          <p:nvPr>
            <p:ph type="body" idx="1"/>
          </p:nvPr>
        </p:nvSpPr>
        <p:spPr>
          <a:xfrm>
            <a:off x="932331" y="3767319"/>
            <a:ext cx="10312996" cy="1500187"/>
          </a:xfrm>
        </p:spPr>
        <p:txBody>
          <a:bodyPr anchor="t"/>
          <a:lstStyle>
            <a:lvl1pPr marL="0" indent="0" algn="ctr">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2" name="Title 1"/>
          <p:cNvSpPr>
            <a:spLocks noGrp="1"/>
          </p:cNvSpPr>
          <p:nvPr>
            <p:ph type="title"/>
          </p:nvPr>
        </p:nvSpPr>
        <p:spPr>
          <a:xfrm>
            <a:off x="920056" y="1204857"/>
            <a:ext cx="10339617" cy="1910716"/>
          </a:xfrm>
        </p:spPr>
        <p:txBody>
          <a:bodyPr anchor="b"/>
          <a:lstStyle>
            <a:lvl1pPr algn="ctr">
              <a:defRPr sz="4050" b="0" cap="none" baseline="0">
                <a:solidFill>
                  <a:schemeClr val="tx2"/>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671187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16C9BBA-91BB-4AEF-9FC8-46F1E1C4561D}" type="datetime1">
              <a:rPr lang="en-US" smtClean="0"/>
              <a:pPr/>
              <a:t>2018-11-28</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07287E9-5666-4A14-96CD-523B3885ED27}" type="slidenum">
              <a:rPr lang="ar-IQ" smtClean="0"/>
              <a:pPr/>
              <a:t>‹#›</a:t>
            </a:fld>
            <a:endParaRPr lang="ar-IQ"/>
          </a:p>
        </p:txBody>
      </p:sp>
      <p:grpSp>
        <p:nvGrpSpPr>
          <p:cNvPr id="13" name="Group 12"/>
          <p:cNvGrpSpPr/>
          <p:nvPr/>
        </p:nvGrpSpPr>
        <p:grpSpPr>
          <a:xfrm>
            <a:off x="1563447" y="1392217"/>
            <a:ext cx="9038813" cy="715581"/>
            <a:chOff x="1172584" y="1381459"/>
            <a:chExt cx="6779110" cy="715581"/>
          </a:xfrm>
        </p:grpSpPr>
        <p:sp>
          <p:nvSpPr>
            <p:cNvPr id="14" name="TextBox 13"/>
            <p:cNvSpPr txBox="1"/>
            <p:nvPr/>
          </p:nvSpPr>
          <p:spPr>
            <a:xfrm>
              <a:off x="4370763" y="1381459"/>
              <a:ext cx="528029" cy="715581"/>
            </a:xfrm>
            <a:prstGeom prst="rect">
              <a:avLst/>
            </a:prstGeom>
            <a:noFill/>
          </p:spPr>
          <p:txBody>
            <a:bodyPr wrap="none" rtlCol="0">
              <a:spAutoFit/>
            </a:bodyPr>
            <a:lstStyle/>
            <a:p>
              <a:r>
                <a:rPr lang="en-US" sz="4050" dirty="0" smtClean="0">
                  <a:solidFill>
                    <a:schemeClr val="tx2">
                      <a:lumMod val="60000"/>
                      <a:lumOff val="40000"/>
                    </a:schemeClr>
                  </a:solidFill>
                  <a:latin typeface="Wingdings" pitchFamily="2" charset="2"/>
                </a:rPr>
                <a:t></a:t>
              </a:r>
              <a:endParaRPr lang="en-US" sz="405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10" name="Content Placeholder 9"/>
          <p:cNvSpPr>
            <a:spLocks noGrp="1"/>
          </p:cNvSpPr>
          <p:nvPr>
            <p:ph sz="quarter" idx="14"/>
          </p:nvPr>
        </p:nvSpPr>
        <p:spPr>
          <a:xfrm>
            <a:off x="6193535" y="2240280"/>
            <a:ext cx="5071872"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Content Placeholder 7"/>
          <p:cNvSpPr>
            <a:spLocks noGrp="1"/>
          </p:cNvSpPr>
          <p:nvPr>
            <p:ph sz="quarter" idx="13"/>
          </p:nvPr>
        </p:nvSpPr>
        <p:spPr>
          <a:xfrm>
            <a:off x="914400" y="2240280"/>
            <a:ext cx="5071872"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983406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A8FF8FDB-89E2-4588-8779-3353EE798D12}" type="datetime1">
              <a:rPr lang="en-US" smtClean="0"/>
              <a:pPr/>
              <a:t>2018-11-28</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507287E9-5666-4A14-96CD-523B3885ED27}" type="slidenum">
              <a:rPr lang="ar-IQ" smtClean="0"/>
              <a:pPr/>
              <a:t>‹#›</a:t>
            </a:fld>
            <a:endParaRPr lang="ar-IQ"/>
          </a:p>
        </p:txBody>
      </p:sp>
      <p:grpSp>
        <p:nvGrpSpPr>
          <p:cNvPr id="14" name="Group 13"/>
          <p:cNvGrpSpPr/>
          <p:nvPr/>
        </p:nvGrpSpPr>
        <p:grpSpPr>
          <a:xfrm>
            <a:off x="1563447" y="1392217"/>
            <a:ext cx="9038813" cy="715581"/>
            <a:chOff x="1172584" y="1381459"/>
            <a:chExt cx="6779110" cy="715581"/>
          </a:xfrm>
        </p:grpSpPr>
        <p:sp>
          <p:nvSpPr>
            <p:cNvPr id="16" name="TextBox 15"/>
            <p:cNvSpPr txBox="1"/>
            <p:nvPr/>
          </p:nvSpPr>
          <p:spPr>
            <a:xfrm>
              <a:off x="4377982" y="1381459"/>
              <a:ext cx="528029" cy="715581"/>
            </a:xfrm>
            <a:prstGeom prst="rect">
              <a:avLst/>
            </a:prstGeom>
            <a:noFill/>
          </p:spPr>
          <p:txBody>
            <a:bodyPr wrap="none" rtlCol="0">
              <a:spAutoFit/>
            </a:bodyPr>
            <a:lstStyle/>
            <a:p>
              <a:r>
                <a:rPr lang="en-US" sz="4050" dirty="0" smtClean="0">
                  <a:solidFill>
                    <a:schemeClr val="tx2">
                      <a:lumMod val="60000"/>
                      <a:lumOff val="40000"/>
                    </a:schemeClr>
                  </a:solidFill>
                  <a:latin typeface="Wingdings" pitchFamily="2" charset="2"/>
                </a:rPr>
                <a:t></a:t>
              </a:r>
              <a:endParaRPr lang="en-US" sz="405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6" name="Content Placeholder 5"/>
          <p:cNvSpPr>
            <a:spLocks noGrp="1"/>
          </p:cNvSpPr>
          <p:nvPr>
            <p:ph sz="quarter" idx="4"/>
          </p:nvPr>
        </p:nvSpPr>
        <p:spPr>
          <a:xfrm>
            <a:off x="6193368" y="2944368"/>
            <a:ext cx="5066304" cy="317296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69741" y="2240280"/>
            <a:ext cx="4596384" cy="658368"/>
          </a:xfrm>
        </p:spPr>
        <p:txBody>
          <a:bodyPr anchor="b"/>
          <a:lstStyle>
            <a:lvl1pPr marL="0" indent="0" algn="ctr">
              <a:buNone/>
              <a:defRPr sz="18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917984" y="2947595"/>
            <a:ext cx="5071872" cy="317296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ext Placeholder 2"/>
          <p:cNvSpPr>
            <a:spLocks noGrp="1"/>
          </p:cNvSpPr>
          <p:nvPr>
            <p:ph type="body" idx="1"/>
          </p:nvPr>
        </p:nvSpPr>
        <p:spPr>
          <a:xfrm>
            <a:off x="1402080" y="2240280"/>
            <a:ext cx="4589928" cy="658368"/>
          </a:xfrm>
        </p:spPr>
        <p:txBody>
          <a:bodyPr anchor="b"/>
          <a:lstStyle>
            <a:lvl1pPr marL="0" indent="0" algn="ctr">
              <a:buNone/>
              <a:defRPr sz="18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188227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E9601A3-CA0F-4A36-A046-A6821C6B6E42}" type="datetime1">
              <a:rPr lang="en-US" smtClean="0"/>
              <a:pPr/>
              <a:t>2018-11-28</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507287E9-5666-4A14-96CD-523B3885ED27}" type="slidenum">
              <a:rPr lang="ar-IQ" smtClean="0"/>
              <a:pPr/>
              <a:t>‹#›</a:t>
            </a:fld>
            <a:endParaRPr lang="ar-IQ"/>
          </a:p>
        </p:txBody>
      </p:sp>
      <p:grpSp>
        <p:nvGrpSpPr>
          <p:cNvPr id="10" name="Group 9"/>
          <p:cNvGrpSpPr/>
          <p:nvPr/>
        </p:nvGrpSpPr>
        <p:grpSpPr>
          <a:xfrm>
            <a:off x="1563447" y="1392217"/>
            <a:ext cx="9038813" cy="715581"/>
            <a:chOff x="1172584" y="1381459"/>
            <a:chExt cx="6779110" cy="715581"/>
          </a:xfrm>
        </p:grpSpPr>
        <p:sp>
          <p:nvSpPr>
            <p:cNvPr id="14" name="TextBox 13"/>
            <p:cNvSpPr txBox="1"/>
            <p:nvPr/>
          </p:nvSpPr>
          <p:spPr>
            <a:xfrm>
              <a:off x="4377982" y="1381459"/>
              <a:ext cx="528029" cy="715581"/>
            </a:xfrm>
            <a:prstGeom prst="rect">
              <a:avLst/>
            </a:prstGeom>
            <a:noFill/>
          </p:spPr>
          <p:txBody>
            <a:bodyPr wrap="none" rtlCol="0">
              <a:spAutoFit/>
            </a:bodyPr>
            <a:lstStyle/>
            <a:p>
              <a:r>
                <a:rPr lang="en-US" sz="4050" dirty="0" smtClean="0">
                  <a:solidFill>
                    <a:schemeClr val="tx2">
                      <a:lumMod val="60000"/>
                      <a:lumOff val="40000"/>
                    </a:schemeClr>
                  </a:solidFill>
                  <a:latin typeface="Wingdings" pitchFamily="2" charset="2"/>
                </a:rPr>
                <a:t></a:t>
              </a:r>
              <a:endParaRPr lang="en-US" sz="405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634411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CA1ED9-179F-4E8E-AB97-34D24576FE3D}" type="datetime1">
              <a:rPr lang="en-US" smtClean="0"/>
              <a:pPr/>
              <a:t>2018-11-28</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507287E9-5666-4A14-96CD-523B3885ED27}" type="slidenum">
              <a:rPr lang="ar-IQ" smtClean="0"/>
              <a:pPr/>
              <a:t>‹#›</a:t>
            </a:fld>
            <a:endParaRPr lang="ar-IQ"/>
          </a:p>
        </p:txBody>
      </p:sp>
    </p:spTree>
    <p:extLst>
      <p:ext uri="{BB962C8B-B14F-4D97-AF65-F5344CB8AC3E}">
        <p14:creationId xmlns:p14="http://schemas.microsoft.com/office/powerpoint/2010/main" val="2312407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2EB1564-3E8D-46AC-8159-AC50680E130B}" type="datetime1">
              <a:rPr lang="en-US" smtClean="0"/>
              <a:pPr/>
              <a:t>2018-11-28</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07287E9-5666-4A14-96CD-523B3885ED27}" type="slidenum">
              <a:rPr lang="ar-IQ" smtClean="0"/>
              <a:pPr/>
              <a:t>‹#›</a:t>
            </a:fld>
            <a:endParaRPr lang="ar-IQ"/>
          </a:p>
        </p:txBody>
      </p:sp>
      <p:sp>
        <p:nvSpPr>
          <p:cNvPr id="3" name="Content Placeholder 2"/>
          <p:cNvSpPr>
            <a:spLocks noGrp="1"/>
          </p:cNvSpPr>
          <p:nvPr>
            <p:ph idx="1"/>
          </p:nvPr>
        </p:nvSpPr>
        <p:spPr>
          <a:xfrm>
            <a:off x="922670" y="559401"/>
            <a:ext cx="5488889" cy="5566765"/>
          </a:xfrm>
        </p:spPr>
        <p:txBody>
          <a:bodyPr anchor="ctr"/>
          <a:lstStyle>
            <a:lvl1pPr>
              <a:defRPr sz="1800"/>
            </a:lvl1pPr>
            <a:lvl2pPr>
              <a:defRPr sz="1650"/>
            </a:lvl2pPr>
            <a:lvl3pPr>
              <a:defRPr sz="1500"/>
            </a:lvl3pPr>
            <a:lvl4pPr>
              <a:defRPr sz="1350"/>
            </a:lvl4pPr>
            <a:lvl5pPr>
              <a:defRPr sz="12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12774" y="3603815"/>
            <a:ext cx="4548967" cy="2517289"/>
          </a:xfrm>
        </p:spPr>
        <p:txBody>
          <a:bodyPr>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 name="Title 1"/>
          <p:cNvSpPr>
            <a:spLocks noGrp="1"/>
          </p:cNvSpPr>
          <p:nvPr>
            <p:ph type="title"/>
          </p:nvPr>
        </p:nvSpPr>
        <p:spPr>
          <a:xfrm>
            <a:off x="6712774" y="1678198"/>
            <a:ext cx="4563311" cy="1886921"/>
          </a:xfrm>
        </p:spPr>
        <p:txBody>
          <a:bodyPr anchor="b"/>
          <a:lstStyle>
            <a:lvl1pPr algn="l">
              <a:defRPr sz="2100" b="0"/>
            </a:lvl1pPr>
          </a:lstStyle>
          <a:p>
            <a:r>
              <a:rPr lang="en-US" smtClean="0"/>
              <a:t>Click to edit Master title style</a:t>
            </a:r>
            <a:endParaRPr lang="en-US"/>
          </a:p>
        </p:txBody>
      </p:sp>
    </p:spTree>
    <p:extLst>
      <p:ext uri="{BB962C8B-B14F-4D97-AF65-F5344CB8AC3E}">
        <p14:creationId xmlns:p14="http://schemas.microsoft.com/office/powerpoint/2010/main" val="1044994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24AA38D-E125-45E3-BFD2-A6BCC996A90F}" type="datetime1">
              <a:rPr lang="en-US" smtClean="0"/>
              <a:pPr/>
              <a:t>2018-11-28</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07287E9-5666-4A14-96CD-523B3885ED27}" type="slidenum">
              <a:rPr lang="ar-IQ" smtClean="0"/>
              <a:pPr/>
              <a:t>‹#›</a:t>
            </a:fld>
            <a:endParaRPr lang="ar-IQ"/>
          </a:p>
        </p:txBody>
      </p:sp>
      <p:sp>
        <p:nvSpPr>
          <p:cNvPr id="3" name="Picture Placeholder 2"/>
          <p:cNvSpPr>
            <a:spLocks noGrp="1"/>
          </p:cNvSpPr>
          <p:nvPr>
            <p:ph type="pic" idx="1"/>
          </p:nvPr>
        </p:nvSpPr>
        <p:spPr>
          <a:xfrm rot="240000">
            <a:off x="2911724" y="666965"/>
            <a:ext cx="6362875"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917987" y="5324306"/>
            <a:ext cx="10341685" cy="804862"/>
          </a:xfrm>
        </p:spPr>
        <p:txBody>
          <a:bodyPr>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 name="Title 1"/>
          <p:cNvSpPr>
            <a:spLocks noGrp="1"/>
          </p:cNvSpPr>
          <p:nvPr>
            <p:ph type="title"/>
          </p:nvPr>
        </p:nvSpPr>
        <p:spPr>
          <a:xfrm>
            <a:off x="903643" y="4668821"/>
            <a:ext cx="10356028" cy="644729"/>
          </a:xfrm>
        </p:spPr>
        <p:txBody>
          <a:bodyPr anchor="b"/>
          <a:lstStyle>
            <a:lvl1pPr algn="ctr">
              <a:defRPr sz="2100" b="0"/>
            </a:lvl1pPr>
          </a:lstStyle>
          <a:p>
            <a:r>
              <a:rPr lang="en-US" smtClean="0"/>
              <a:t>Click to edit Master title style</a:t>
            </a:r>
            <a:endParaRPr lang="en-US"/>
          </a:p>
        </p:txBody>
      </p:sp>
    </p:spTree>
    <p:extLst>
      <p:ext uri="{BB962C8B-B14F-4D97-AF65-F5344CB8AC3E}">
        <p14:creationId xmlns:p14="http://schemas.microsoft.com/office/powerpoint/2010/main" val="2129969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83000">
                <a:schemeClr val="bg1">
                  <a:alpha val="11000"/>
                </a:schemeClr>
              </a:gs>
              <a:gs pos="100000">
                <a:schemeClr val="tx2">
                  <a:lumMod val="20000"/>
                  <a:lumOff val="80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Date Placeholder 3"/>
          <p:cNvSpPr>
            <a:spLocks noGrp="1"/>
          </p:cNvSpPr>
          <p:nvPr>
            <p:ph type="dt" sz="half" idx="2"/>
          </p:nvPr>
        </p:nvSpPr>
        <p:spPr>
          <a:xfrm>
            <a:off x="480504" y="6161445"/>
            <a:ext cx="2844800" cy="365125"/>
          </a:xfrm>
          <a:prstGeom prst="rect">
            <a:avLst/>
          </a:prstGeom>
        </p:spPr>
        <p:txBody>
          <a:bodyPr vert="horz" lIns="91440" tIns="45720" rIns="91440" bIns="45720" rtlCol="0" anchor="ctr"/>
          <a:lstStyle>
            <a:lvl1pPr algn="l">
              <a:defRPr sz="900">
                <a:solidFill>
                  <a:schemeClr val="tx2"/>
                </a:solidFill>
              </a:defRPr>
            </a:lvl1pPr>
          </a:lstStyle>
          <a:p>
            <a:fld id="{F9D3D040-6EA0-45B5-B109-ABA92913D275}" type="datetime1">
              <a:rPr lang="en-US" smtClean="0"/>
              <a:pPr/>
              <a:t>2018-11-28</a:t>
            </a:fld>
            <a:endParaRPr lang="ar-IQ"/>
          </a:p>
        </p:txBody>
      </p:sp>
      <p:sp>
        <p:nvSpPr>
          <p:cNvPr id="5" name="Footer Placeholder 4"/>
          <p:cNvSpPr>
            <a:spLocks noGrp="1"/>
          </p:cNvSpPr>
          <p:nvPr>
            <p:ph type="ftr" sz="quarter" idx="3"/>
          </p:nvPr>
        </p:nvSpPr>
        <p:spPr>
          <a:xfrm>
            <a:off x="4165600" y="6161445"/>
            <a:ext cx="3860800" cy="365125"/>
          </a:xfrm>
          <a:prstGeom prst="rect">
            <a:avLst/>
          </a:prstGeom>
        </p:spPr>
        <p:txBody>
          <a:bodyPr vert="horz" lIns="91440" tIns="45720" rIns="91440" bIns="45720" rtlCol="0" anchor="ctr"/>
          <a:lstStyle>
            <a:lvl1pPr algn="ctr">
              <a:defRPr sz="900">
                <a:solidFill>
                  <a:schemeClr val="tx2"/>
                </a:solidFill>
              </a:defRPr>
            </a:lvl1pPr>
          </a:lstStyle>
          <a:p>
            <a:endParaRPr lang="ar-IQ"/>
          </a:p>
        </p:txBody>
      </p:sp>
      <p:sp>
        <p:nvSpPr>
          <p:cNvPr id="6" name="Slide Number Placeholder 5"/>
          <p:cNvSpPr>
            <a:spLocks noGrp="1"/>
          </p:cNvSpPr>
          <p:nvPr>
            <p:ph type="sldNum" sz="quarter" idx="4"/>
          </p:nvPr>
        </p:nvSpPr>
        <p:spPr>
          <a:xfrm>
            <a:off x="8852352" y="6161445"/>
            <a:ext cx="2844800" cy="365125"/>
          </a:xfrm>
          <a:prstGeom prst="rect">
            <a:avLst/>
          </a:prstGeom>
        </p:spPr>
        <p:txBody>
          <a:bodyPr vert="horz" lIns="91440" tIns="45720" rIns="91440" bIns="45720" rtlCol="0" anchor="ctr"/>
          <a:lstStyle>
            <a:lvl1pPr algn="r">
              <a:defRPr sz="900">
                <a:solidFill>
                  <a:schemeClr val="tx2"/>
                </a:solidFill>
              </a:defRPr>
            </a:lvl1pPr>
          </a:lstStyle>
          <a:p>
            <a:fld id="{507287E9-5666-4A14-96CD-523B3885ED27}" type="slidenum">
              <a:rPr lang="ar-IQ" smtClean="0"/>
              <a:pPr/>
              <a:t>‹#›</a:t>
            </a:fld>
            <a:endParaRPr lang="ar-IQ"/>
          </a:p>
        </p:txBody>
      </p:sp>
      <p:sp>
        <p:nvSpPr>
          <p:cNvPr id="3" name="Text Placeholder 2"/>
          <p:cNvSpPr>
            <a:spLocks noGrp="1"/>
          </p:cNvSpPr>
          <p:nvPr>
            <p:ph type="body" idx="1"/>
          </p:nvPr>
        </p:nvSpPr>
        <p:spPr>
          <a:xfrm>
            <a:off x="932331" y="2248350"/>
            <a:ext cx="10327340"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Placeholder 1"/>
          <p:cNvSpPr>
            <a:spLocks noGrp="1"/>
          </p:cNvSpPr>
          <p:nvPr>
            <p:ph type="title"/>
          </p:nvPr>
        </p:nvSpPr>
        <p:spPr>
          <a:xfrm>
            <a:off x="917987" y="304800"/>
            <a:ext cx="10341684" cy="1752600"/>
          </a:xfrm>
          <a:prstGeom prst="rect">
            <a:avLst/>
          </a:prstGeom>
        </p:spPr>
        <p:txBody>
          <a:bodyPr vert="horz" lIns="91440" tIns="45720" rIns="91440" bIns="45720" rtlCol="0" anchor="ctr">
            <a:noAutofit/>
          </a:bodyPr>
          <a:lstStyle/>
          <a:p>
            <a:r>
              <a:rPr lang="en-US" smtClean="0"/>
              <a:t>Click to edit Master title style</a:t>
            </a:r>
            <a:endParaRPr lang="en-US" dirty="0"/>
          </a:p>
        </p:txBody>
      </p:sp>
    </p:spTree>
    <p:extLst>
      <p:ext uri="{BB962C8B-B14F-4D97-AF65-F5344CB8AC3E}">
        <p14:creationId xmlns:p14="http://schemas.microsoft.com/office/powerpoint/2010/main" val="3247165092"/>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ctr" defTabSz="685800" rtl="0" eaLnBrk="1" latinLnBrk="0" hangingPunct="1">
        <a:spcBef>
          <a:spcPct val="0"/>
        </a:spcBef>
        <a:buNone/>
        <a:defRPr sz="3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6858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1pPr>
      <a:lvl2pPr marL="582930" indent="-274320" algn="l" defTabSz="685800" rtl="0" eaLnBrk="1" latinLnBrk="0" hangingPunct="1">
        <a:spcBef>
          <a:spcPct val="20000"/>
        </a:spcBef>
        <a:buClr>
          <a:schemeClr val="accent1"/>
        </a:buClr>
        <a:buFont typeface="Wingdings" pitchFamily="2" charset="2"/>
        <a:buChar char=""/>
        <a:defRPr sz="1650" kern="1200">
          <a:solidFill>
            <a:schemeClr val="tx1">
              <a:lumMod val="85000"/>
              <a:lumOff val="15000"/>
            </a:schemeClr>
          </a:solidFill>
          <a:latin typeface="+mn-lt"/>
          <a:ea typeface="+mn-ea"/>
          <a:cs typeface="+mn-cs"/>
        </a:defRPr>
      </a:lvl2pPr>
      <a:lvl3pPr marL="857250" indent="-274320" algn="l" defTabSz="685800" rtl="0" eaLnBrk="1" latinLnBrk="0" hangingPunct="1">
        <a:spcBef>
          <a:spcPct val="20000"/>
        </a:spcBef>
        <a:buClr>
          <a:schemeClr val="accent1"/>
        </a:buClr>
        <a:buFont typeface="Wingdings" pitchFamily="2" charset="2"/>
        <a:buChar char=""/>
        <a:defRPr sz="1500" kern="1200">
          <a:solidFill>
            <a:schemeClr val="tx1">
              <a:lumMod val="85000"/>
              <a:lumOff val="15000"/>
            </a:schemeClr>
          </a:solidFill>
          <a:latin typeface="+mn-lt"/>
          <a:ea typeface="+mn-ea"/>
          <a:cs typeface="+mn-cs"/>
        </a:defRPr>
      </a:lvl3pPr>
      <a:lvl4pPr marL="1131570" indent="-240030" algn="l" defTabSz="685800" rtl="0" eaLnBrk="1" latinLnBrk="0" hangingPunct="1">
        <a:spcBef>
          <a:spcPct val="20000"/>
        </a:spcBef>
        <a:buClr>
          <a:schemeClr val="accent1"/>
        </a:buClr>
        <a:buFont typeface="Wingdings" pitchFamily="2" charset="2"/>
        <a:buChar char=""/>
        <a:defRPr sz="1350" kern="1200">
          <a:solidFill>
            <a:schemeClr val="tx1">
              <a:lumMod val="85000"/>
              <a:lumOff val="15000"/>
            </a:schemeClr>
          </a:solidFill>
          <a:latin typeface="+mn-lt"/>
          <a:ea typeface="+mn-ea"/>
          <a:cs typeface="+mn-cs"/>
        </a:defRPr>
      </a:lvl4pPr>
      <a:lvl5pPr marL="1371600" indent="-240030" algn="l" defTabSz="685800" rtl="0" eaLnBrk="1" latinLnBrk="0" hangingPunct="1">
        <a:spcBef>
          <a:spcPct val="20000"/>
        </a:spcBef>
        <a:buClr>
          <a:schemeClr val="accent1"/>
        </a:buClr>
        <a:buFont typeface="Wingdings" pitchFamily="2" charset="2"/>
        <a:buChar char=""/>
        <a:defRPr sz="1200" kern="1200">
          <a:solidFill>
            <a:schemeClr val="tx1">
              <a:lumMod val="85000"/>
              <a:lumOff val="15000"/>
            </a:schemeClr>
          </a:solidFill>
          <a:latin typeface="+mn-lt"/>
          <a:ea typeface="+mn-ea"/>
          <a:cs typeface="+mn-cs"/>
        </a:defRPr>
      </a:lvl5pPr>
      <a:lvl6pPr marL="1611630" indent="-205740" algn="l" defTabSz="685800" rtl="0" eaLnBrk="1" latinLnBrk="0" hangingPunct="1">
        <a:spcBef>
          <a:spcPts val="300"/>
        </a:spcBef>
        <a:buClr>
          <a:schemeClr val="accent1"/>
        </a:buClr>
        <a:buFont typeface="Wingdings" pitchFamily="2" charset="2"/>
        <a:buChar char=""/>
        <a:defRPr sz="1050" kern="1200">
          <a:solidFill>
            <a:schemeClr val="tx1"/>
          </a:solidFill>
          <a:latin typeface="+mn-lt"/>
          <a:ea typeface="+mn-ea"/>
          <a:cs typeface="+mn-cs"/>
        </a:defRPr>
      </a:lvl6pPr>
      <a:lvl7pPr marL="1851660" indent="-205740" algn="l" defTabSz="685800" rtl="0" eaLnBrk="1" latinLnBrk="0" hangingPunct="1">
        <a:spcBef>
          <a:spcPts val="300"/>
        </a:spcBef>
        <a:buClr>
          <a:schemeClr val="accent1"/>
        </a:buClr>
        <a:buFont typeface="Wingdings" pitchFamily="2" charset="2"/>
        <a:buChar char=""/>
        <a:defRPr sz="1050" kern="1200">
          <a:solidFill>
            <a:schemeClr val="tx1"/>
          </a:solidFill>
          <a:latin typeface="+mn-lt"/>
          <a:ea typeface="+mn-ea"/>
          <a:cs typeface="+mn-cs"/>
        </a:defRPr>
      </a:lvl7pPr>
      <a:lvl8pPr marL="2091690" indent="-205740" algn="l" defTabSz="685800" rtl="0" eaLnBrk="1" latinLnBrk="0" hangingPunct="1">
        <a:spcBef>
          <a:spcPts val="300"/>
        </a:spcBef>
        <a:buClr>
          <a:schemeClr val="accent1"/>
        </a:buClr>
        <a:buFont typeface="Wingdings" pitchFamily="2" charset="2"/>
        <a:buChar char=""/>
        <a:defRPr sz="1050" kern="1200">
          <a:solidFill>
            <a:schemeClr val="tx1"/>
          </a:solidFill>
          <a:latin typeface="+mn-lt"/>
          <a:ea typeface="+mn-ea"/>
          <a:cs typeface="+mn-cs"/>
        </a:defRPr>
      </a:lvl8pPr>
      <a:lvl9pPr marL="2331720" indent="-205740" algn="l" defTabSz="685800" rtl="0" eaLnBrk="1" latinLnBrk="0" hangingPunct="1">
        <a:spcBef>
          <a:spcPts val="300"/>
        </a:spcBef>
        <a:buClr>
          <a:schemeClr val="accent1"/>
        </a:buClr>
        <a:buFont typeface="Wingdings" pitchFamily="2" charset="2"/>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5120" userDrawn="1">
          <p15:clr>
            <a:srgbClr val="F26B43"/>
          </p15:clr>
        </p15:guide>
        <p15:guide id="3" orient="horz" pos="1296" userDrawn="1">
          <p15:clr>
            <a:srgbClr val="F26B43"/>
          </p15:clr>
        </p15:guide>
        <p15:guide id="4" orient="horz" pos="19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304801" y="0"/>
            <a:ext cx="1158240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 name="Title Placeholder 1"/>
          <p:cNvSpPr>
            <a:spLocks noGrp="1"/>
          </p:cNvSpPr>
          <p:nvPr>
            <p:ph type="title"/>
          </p:nvPr>
        </p:nvSpPr>
        <p:spPr>
          <a:xfrm>
            <a:off x="1117600" y="76200"/>
            <a:ext cx="10160000" cy="1397000"/>
          </a:xfrm>
          <a:prstGeom prst="rect">
            <a:avLst/>
          </a:prstGeom>
        </p:spPr>
        <p:txBody>
          <a:bodyPr vert="horz" lIns="121899" tIns="60949" rIns="121899" bIns="60949" rtlCol="0" anchor="b">
            <a:normAutofit/>
          </a:bodyPr>
          <a:lstStyle/>
          <a:p>
            <a:r>
              <a:rPr lang="en-US" smtClean="0"/>
              <a:t>Click to edit Master title style</a:t>
            </a:r>
            <a:endParaRPr dirty="0"/>
          </a:p>
        </p:txBody>
      </p:sp>
      <p:sp>
        <p:nvSpPr>
          <p:cNvPr id="3" name="Text Placeholder 2"/>
          <p:cNvSpPr>
            <a:spLocks noGrp="1"/>
          </p:cNvSpPr>
          <p:nvPr>
            <p:ph type="body" idx="1"/>
          </p:nvPr>
        </p:nvSpPr>
        <p:spPr>
          <a:xfrm>
            <a:off x="1117600" y="1701800"/>
            <a:ext cx="10160000"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1117600" y="6400802"/>
            <a:ext cx="2743200" cy="320675"/>
          </a:xfrm>
          <a:prstGeom prst="rect">
            <a:avLst/>
          </a:prstGeom>
        </p:spPr>
        <p:txBody>
          <a:bodyPr vert="horz" lIns="121899" tIns="60949" rIns="121899" bIns="60949" rtlCol="0" anchor="b"/>
          <a:lstStyle>
            <a:lvl1pPr algn="l">
              <a:defRPr sz="1200" baseline="0">
                <a:solidFill>
                  <a:schemeClr val="tx2">
                    <a:lumMod val="65000"/>
                    <a:lumOff val="35000"/>
                  </a:schemeClr>
                </a:solidFill>
              </a:defRPr>
            </a:lvl1pPr>
          </a:lstStyle>
          <a:p>
            <a:fld id="{F9D3D040-6EA0-45B5-B109-ABA92913D275}" type="datetime1">
              <a:rPr lang="en-US" smtClean="0"/>
              <a:pPr/>
              <a:t>2018-11-28</a:t>
            </a:fld>
            <a:endParaRPr lang="ar-IQ"/>
          </a:p>
        </p:txBody>
      </p:sp>
      <p:sp>
        <p:nvSpPr>
          <p:cNvPr id="5" name="Footer Placeholder 4"/>
          <p:cNvSpPr>
            <a:spLocks noGrp="1"/>
          </p:cNvSpPr>
          <p:nvPr>
            <p:ph type="ftr" sz="quarter" idx="3"/>
          </p:nvPr>
        </p:nvSpPr>
        <p:spPr>
          <a:xfrm>
            <a:off x="3908861" y="6400802"/>
            <a:ext cx="6217920" cy="320675"/>
          </a:xfrm>
          <a:prstGeom prst="rect">
            <a:avLst/>
          </a:prstGeom>
        </p:spPr>
        <p:txBody>
          <a:bodyPr vert="horz" lIns="121899" tIns="60949" rIns="121899" bIns="60949" rtlCol="0" anchor="b"/>
          <a:lstStyle>
            <a:lvl1pPr algn="ctr">
              <a:defRPr sz="1200" baseline="0">
                <a:solidFill>
                  <a:schemeClr val="tx2">
                    <a:lumMod val="65000"/>
                    <a:lumOff val="35000"/>
                  </a:schemeClr>
                </a:solidFill>
              </a:defRPr>
            </a:lvl1pPr>
          </a:lstStyle>
          <a:p>
            <a:endParaRPr lang="ar-IQ"/>
          </a:p>
        </p:txBody>
      </p:sp>
      <p:sp>
        <p:nvSpPr>
          <p:cNvPr id="6" name="Slide Number Placeholder 5"/>
          <p:cNvSpPr>
            <a:spLocks noGrp="1"/>
          </p:cNvSpPr>
          <p:nvPr>
            <p:ph type="sldNum" sz="quarter" idx="4"/>
          </p:nvPr>
        </p:nvSpPr>
        <p:spPr>
          <a:xfrm>
            <a:off x="10169795" y="6400802"/>
            <a:ext cx="1107806" cy="320675"/>
          </a:xfrm>
          <a:prstGeom prst="rect">
            <a:avLst/>
          </a:prstGeom>
        </p:spPr>
        <p:txBody>
          <a:bodyPr vert="horz" lIns="121899" tIns="60949" rIns="121899" bIns="60949" rtlCol="0" anchor="b"/>
          <a:lstStyle>
            <a:lvl1pPr algn="r">
              <a:defRPr sz="1200" baseline="0">
                <a:solidFill>
                  <a:schemeClr val="tx2">
                    <a:lumMod val="65000"/>
                    <a:lumOff val="35000"/>
                  </a:schemeClr>
                </a:solidFill>
              </a:defRPr>
            </a:lvl1pPr>
          </a:lstStyle>
          <a:p>
            <a:fld id="{507287E9-5666-4A14-96CD-523B3885ED27}" type="slidenum">
              <a:rPr lang="ar-IQ" smtClean="0"/>
              <a:pPr/>
              <a:t>‹#›</a:t>
            </a:fld>
            <a:endParaRPr lang="ar-IQ"/>
          </a:p>
        </p:txBody>
      </p:sp>
    </p:spTree>
    <p:extLst>
      <p:ext uri="{BB962C8B-B14F-4D97-AF65-F5344CB8AC3E}">
        <p14:creationId xmlns:p14="http://schemas.microsoft.com/office/powerpoint/2010/main" val="2673860961"/>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39">
          <p15:clr>
            <a:srgbClr val="F26B43"/>
          </p15:clr>
        </p15:guide>
        <p15:guide id="0" orient="horz" pos="2160" userDrawn="1">
          <p15:clr>
            <a:srgbClr val="F26B43"/>
          </p15:clr>
        </p15:guide>
        <p15:guide id="2" pos="5120" userDrawn="1">
          <p15:clr>
            <a:srgbClr val="F26B43"/>
          </p15:clr>
        </p15:guide>
        <p15:guide id="3" orient="horz" pos="1296" userDrawn="1">
          <p15:clr>
            <a:srgbClr val="F26B43"/>
          </p15:clr>
        </p15:guide>
        <p15:guide id="4" orient="horz" pos="19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3792" y="2636912"/>
            <a:ext cx="7128792" cy="3672683"/>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00000"/>
              </a:lnSpc>
            </a:pPr>
            <a:r>
              <a:rPr lang="en-US" sz="7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Computer System </a:t>
            </a:r>
            <a:r>
              <a:rPr lang="en-US" sz="7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Structures</a:t>
            </a:r>
            <a:br>
              <a:rPr lang="en-US" sz="7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entury Schoolbook" panose="02040604050505020304" pitchFamily="18" charset="0"/>
              </a:rPr>
              <a:t/>
            </a:r>
            <a:b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entury Schoolbook" panose="02040604050505020304" pitchFamily="18" charset="0"/>
              </a:rPr>
            </a:b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entury Schoolbook" panose="02040604050505020304" pitchFamily="18" charset="0"/>
              </a:rPr>
              <a:t> </a:t>
            </a:r>
            <a:b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entury Schoolbook" panose="02040604050505020304" pitchFamily="18" charset="0"/>
              </a:rPr>
            </a:br>
            <a:endParaRPr lang="ar-IQ"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entury Schoolbook" panose="02040604050505020304" pitchFamily="18" charset="0"/>
            </a:endParaRPr>
          </a:p>
        </p:txBody>
      </p:sp>
      <p:sp>
        <p:nvSpPr>
          <p:cNvPr id="3" name="Subtitle 2"/>
          <p:cNvSpPr>
            <a:spLocks noGrp="1"/>
          </p:cNvSpPr>
          <p:nvPr>
            <p:ph type="subTitle" idx="1"/>
          </p:nvPr>
        </p:nvSpPr>
        <p:spPr>
          <a:xfrm>
            <a:off x="4007768" y="4293096"/>
            <a:ext cx="7148264" cy="1244600"/>
          </a:xfrm>
        </p:spPr>
        <p:txBody>
          <a:bodyPr>
            <a:noAutofit/>
          </a:bodyPr>
          <a:lstStyle/>
          <a:p>
            <a:pPr algn="ctr"/>
            <a:r>
              <a:rPr lang="en-US" b="1" dirty="0">
                <a:ln w="0">
                  <a:solidFill>
                    <a:srgbClr val="C00000"/>
                  </a:solidFill>
                </a:ln>
                <a:solidFill>
                  <a:srgbClr val="D61426"/>
                </a:solidFill>
                <a:effectLst>
                  <a:innerShdw blurRad="63500" dist="50800" dir="13500000">
                    <a:prstClr val="black">
                      <a:alpha val="50000"/>
                    </a:prstClr>
                  </a:innerShdw>
                </a:effectLst>
                <a:latin typeface="Century Schoolbook" panose="02040604050505020304" pitchFamily="18" charset="0"/>
              </a:rPr>
              <a:t>by</a:t>
            </a:r>
            <a:r>
              <a:rPr lang="en-US" b="1" i="1" dirty="0">
                <a:ln w="0">
                  <a:solidFill>
                    <a:srgbClr val="C00000"/>
                  </a:solidFill>
                </a:ln>
                <a:solidFill>
                  <a:srgbClr val="D61426"/>
                </a:solidFill>
                <a:effectLst>
                  <a:innerShdw blurRad="63500" dist="50800" dir="13500000">
                    <a:prstClr val="black">
                      <a:alpha val="50000"/>
                    </a:prstClr>
                  </a:innerShdw>
                </a:effectLst>
                <a:latin typeface="Century Schoolbook" panose="02040604050505020304" pitchFamily="18" charset="0"/>
              </a:rPr>
              <a:t/>
            </a:r>
            <a:br>
              <a:rPr lang="en-US" b="1" i="1" dirty="0">
                <a:ln w="0">
                  <a:solidFill>
                    <a:srgbClr val="C00000"/>
                  </a:solidFill>
                </a:ln>
                <a:solidFill>
                  <a:srgbClr val="D61426"/>
                </a:solidFill>
                <a:effectLst>
                  <a:innerShdw blurRad="63500" dist="50800" dir="13500000">
                    <a:prstClr val="black">
                      <a:alpha val="50000"/>
                    </a:prstClr>
                  </a:innerShdw>
                </a:effectLst>
                <a:latin typeface="Century Schoolbook" panose="02040604050505020304" pitchFamily="18" charset="0"/>
              </a:rPr>
            </a:br>
            <a:r>
              <a:rPr lang="en-US" b="1" i="1" dirty="0">
                <a:ln w="0">
                  <a:solidFill>
                    <a:srgbClr val="C00000"/>
                  </a:solidFill>
                </a:ln>
                <a:solidFill>
                  <a:srgbClr val="D61426"/>
                </a:solidFill>
                <a:effectLst>
                  <a:innerShdw blurRad="63500" dist="50800" dir="13500000">
                    <a:prstClr val="black">
                      <a:alpha val="50000"/>
                    </a:prstClr>
                  </a:innerShdw>
                </a:effectLst>
                <a:latin typeface="Century Schoolbook" panose="02040604050505020304" pitchFamily="18" charset="0"/>
              </a:rPr>
              <a:t/>
            </a:r>
            <a:br>
              <a:rPr lang="en-US" b="1" i="1" dirty="0">
                <a:ln w="0">
                  <a:solidFill>
                    <a:srgbClr val="C00000"/>
                  </a:solidFill>
                </a:ln>
                <a:solidFill>
                  <a:srgbClr val="D61426"/>
                </a:solidFill>
                <a:effectLst>
                  <a:innerShdw blurRad="63500" dist="50800" dir="13500000">
                    <a:prstClr val="black">
                      <a:alpha val="50000"/>
                    </a:prstClr>
                  </a:innerShdw>
                </a:effectLst>
                <a:latin typeface="Century Schoolbook" panose="02040604050505020304" pitchFamily="18" charset="0"/>
              </a:rPr>
            </a:br>
            <a:r>
              <a:rPr lang="en-US" b="1" dirty="0">
                <a:ln w="0">
                  <a:solidFill>
                    <a:srgbClr val="C00000"/>
                  </a:solidFill>
                </a:ln>
                <a:solidFill>
                  <a:srgbClr val="D61426"/>
                </a:solidFill>
                <a:effectLst>
                  <a:innerShdw blurRad="63500" dist="50800" dir="13500000">
                    <a:prstClr val="black">
                      <a:alpha val="50000"/>
                    </a:prstClr>
                  </a:innerShdw>
                </a:effectLst>
                <a:latin typeface="Century Schoolbook" panose="02040604050505020304" pitchFamily="18" charset="0"/>
              </a:rPr>
              <a:t>      </a:t>
            </a:r>
            <a:r>
              <a:rPr lang="en-US" b="1" dirty="0" smtClean="0">
                <a:ln w="0">
                  <a:solidFill>
                    <a:srgbClr val="C00000"/>
                  </a:solidFill>
                </a:ln>
                <a:solidFill>
                  <a:srgbClr val="D61426"/>
                </a:solidFill>
                <a:effectLst>
                  <a:innerShdw blurRad="63500" dist="50800" dir="13500000">
                    <a:prstClr val="black">
                      <a:alpha val="50000"/>
                    </a:prstClr>
                  </a:innerShdw>
                </a:effectLst>
                <a:latin typeface="Century Schoolbook" panose="02040604050505020304" pitchFamily="18" charset="0"/>
              </a:rPr>
              <a:t>Asst</a:t>
            </a:r>
            <a:r>
              <a:rPr lang="en-US" b="1" dirty="0">
                <a:ln w="0">
                  <a:solidFill>
                    <a:srgbClr val="C00000"/>
                  </a:solidFill>
                </a:ln>
                <a:solidFill>
                  <a:srgbClr val="D61426"/>
                </a:solidFill>
                <a:effectLst>
                  <a:innerShdw blurRad="63500" dist="50800" dir="13500000">
                    <a:prstClr val="black">
                      <a:alpha val="50000"/>
                    </a:prstClr>
                  </a:innerShdw>
                </a:effectLst>
                <a:latin typeface="Century Schoolbook" panose="02040604050505020304" pitchFamily="18" charset="0"/>
              </a:rPr>
              <a:t>. Lecturer  Amal A. </a:t>
            </a:r>
            <a:r>
              <a:rPr lang="en-US" b="1" dirty="0" err="1">
                <a:ln w="0">
                  <a:solidFill>
                    <a:srgbClr val="C00000"/>
                  </a:solidFill>
                </a:ln>
                <a:solidFill>
                  <a:srgbClr val="D61426"/>
                </a:solidFill>
                <a:effectLst>
                  <a:innerShdw blurRad="63500" dist="50800" dir="13500000">
                    <a:prstClr val="black">
                      <a:alpha val="50000"/>
                    </a:prstClr>
                  </a:innerShdw>
                </a:effectLst>
                <a:latin typeface="Century Schoolbook" panose="02040604050505020304" pitchFamily="18" charset="0"/>
              </a:rPr>
              <a:t>Maryoosh</a:t>
            </a:r>
            <a:endParaRPr lang="en-US" b="1" dirty="0">
              <a:ln w="0">
                <a:solidFill>
                  <a:srgbClr val="C00000"/>
                </a:solidFill>
              </a:ln>
              <a:solidFill>
                <a:srgbClr val="D61426"/>
              </a:solidFill>
              <a:effectLst>
                <a:innerShdw blurRad="63500" dist="50800" dir="13500000">
                  <a:prstClr val="black">
                    <a:alpha val="50000"/>
                  </a:prstClr>
                </a:innerShdw>
              </a:effectLst>
              <a:latin typeface="Century Schoolbook" panose="02040604050505020304" pitchFamily="18" charset="0"/>
            </a:endParaRPr>
          </a:p>
        </p:txBody>
      </p:sp>
    </p:spTree>
    <p:extLst>
      <p:ext uri="{BB962C8B-B14F-4D97-AF65-F5344CB8AC3E}">
        <p14:creationId xmlns:p14="http://schemas.microsoft.com/office/powerpoint/2010/main" val="220037425"/>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3392" y="2348880"/>
            <a:ext cx="11161240" cy="4032448"/>
          </a:xfrm>
        </p:spPr>
        <p:txBody>
          <a:bodyPr>
            <a:noAutofit/>
          </a:bodyPr>
          <a:lstStyle/>
          <a:p>
            <a:pPr algn="just"/>
            <a:r>
              <a:rPr lang="en-US" sz="2400" dirty="0"/>
              <a:t>A high-speed device, however such as a tape, disk, or communications network-may be able to transmit information at close to memory speeds; the CPU needs two microseconds to respond to each interrupt and interrupts arrive every four microseconds, for example, that does not leave much time for process execution. To solve this problem, direct memory access (DMA) is used for high-speed I/O devices. After setting up buffers, pointers, and counters for the I/O device, the device controller transfers an entire block of data directly to or from its own buffer storage to memory, with no intervention by the CPU. Only one interrupt is generated per block, rather than the one interrupt per byte (or word) generated for low-speed devices. The DMA controller interrupts the CPU when the transfer has been completed</a:t>
            </a:r>
            <a:r>
              <a:rPr lang="en-US" sz="2400" dirty="0" smtClean="0"/>
              <a:t>.</a:t>
            </a:r>
            <a:endParaRPr lang="en-US" sz="2400" dirty="0"/>
          </a:p>
        </p:txBody>
      </p:sp>
      <p:sp>
        <p:nvSpPr>
          <p:cNvPr id="2" name="Title 1"/>
          <p:cNvSpPr>
            <a:spLocks noGrp="1"/>
          </p:cNvSpPr>
          <p:nvPr>
            <p:ph type="title"/>
          </p:nvPr>
        </p:nvSpPr>
        <p:spPr>
          <a:xfrm>
            <a:off x="2394012" y="764704"/>
            <a:ext cx="7620000" cy="908720"/>
          </a:xfrm>
        </p:spPr>
        <p:txBody>
          <a:bodyPr vert="horz" lIns="91440" tIns="45720" rIns="91440" bIns="45720" rtlCol="0" anchor="ctr">
            <a:noAutofit/>
            <a:scene3d>
              <a:camera prst="orthographicFront"/>
              <a:lightRig rig="threePt" dir="t"/>
            </a:scene3d>
            <a:sp3d extrusionH="57150">
              <a:bevelT w="38100" h="38100"/>
            </a:sp3d>
          </a:bodyPr>
          <a:lstStyle/>
          <a:p>
            <a:pPr defTabSz="914400"/>
            <a: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t>DMA Structure</a:t>
            </a:r>
          </a:p>
        </p:txBody>
      </p:sp>
    </p:spTree>
    <p:extLst>
      <p:ext uri="{BB962C8B-B14F-4D97-AF65-F5344CB8AC3E}">
        <p14:creationId xmlns:p14="http://schemas.microsoft.com/office/powerpoint/2010/main" val="3378491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2330" y="2248350"/>
            <a:ext cx="10636277" cy="3877815"/>
          </a:xfrm>
        </p:spPr>
        <p:txBody>
          <a:bodyPr>
            <a:normAutofit/>
          </a:bodyPr>
          <a:lstStyle/>
          <a:p>
            <a:r>
              <a:rPr lang="en-US" sz="2400" dirty="0"/>
              <a:t>Computer programs must be in main memory (RAM) to be executed. Main memory is the only large storage area that the processor can access directly.  Each word has its own address.</a:t>
            </a:r>
          </a:p>
          <a:p>
            <a:r>
              <a:rPr lang="en-US" sz="2400" dirty="0"/>
              <a:t>Interaction is achieved through a sequence of load or store instructions to specific memory addresses. The load instruction moves a word from main memory to an internal register within the CPU, whereas the store instruction moves the content of a register to main memory.</a:t>
            </a:r>
          </a:p>
          <a:p>
            <a:r>
              <a:rPr lang="en-US" sz="2400" dirty="0"/>
              <a:t>We want the programs and data to reside in main memory permanently.</a:t>
            </a:r>
          </a:p>
        </p:txBody>
      </p:sp>
      <p:sp>
        <p:nvSpPr>
          <p:cNvPr id="2" name="Title 1"/>
          <p:cNvSpPr>
            <a:spLocks noGrp="1"/>
          </p:cNvSpPr>
          <p:nvPr>
            <p:ph type="title"/>
          </p:nvPr>
        </p:nvSpPr>
        <p:spPr/>
        <p:txBody>
          <a:bodyPr vert="horz" lIns="91440" tIns="45720" rIns="91440" bIns="45720" rtlCol="0" anchor="ctr">
            <a:noAutofit/>
            <a:scene3d>
              <a:camera prst="orthographicFront"/>
              <a:lightRig rig="threePt" dir="t"/>
            </a:scene3d>
            <a:sp3d extrusionH="57150">
              <a:bevelT w="38100" h="38100"/>
            </a:sp3d>
          </a:bodyPr>
          <a:lstStyle/>
          <a:p>
            <a:pPr defTabSz="914400"/>
            <a: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t>Storage Structure</a:t>
            </a:r>
          </a:p>
        </p:txBody>
      </p:sp>
    </p:spTree>
    <p:extLst>
      <p:ext uri="{BB962C8B-B14F-4D97-AF65-F5344CB8AC3E}">
        <p14:creationId xmlns:p14="http://schemas.microsoft.com/office/powerpoint/2010/main" val="14389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983432" y="1124744"/>
            <a:ext cx="10369152" cy="5840413"/>
          </a:xfrm>
        </p:spPr>
        <p:txBody>
          <a:bodyPr>
            <a:noAutofit/>
          </a:bodyPr>
          <a:lstStyle/>
          <a:p>
            <a:r>
              <a:rPr lang="en-US" sz="2400" dirty="0"/>
              <a:t>This arrangement is not possible for the following two reasons:</a:t>
            </a:r>
          </a:p>
          <a:p>
            <a:pPr marL="457200" lvl="0" indent="-457200">
              <a:buFont typeface="+mj-lt"/>
              <a:buAutoNum type="arabicPeriod"/>
            </a:pPr>
            <a:r>
              <a:rPr lang="en-US" sz="2400" dirty="0"/>
              <a:t>Main memory is usually too small to store all needed programs and data permanently.</a:t>
            </a:r>
          </a:p>
          <a:p>
            <a:pPr marL="457200" lvl="0" indent="-457200">
              <a:buFont typeface="+mj-lt"/>
              <a:buAutoNum type="arabicPeriod"/>
            </a:pPr>
            <a:r>
              <a:rPr lang="en-US" sz="2400" dirty="0"/>
              <a:t>Main memory is a volatile storage device that loses its contents when power is turned off or otherwise lost.</a:t>
            </a:r>
          </a:p>
          <a:p>
            <a:r>
              <a:rPr lang="en-US" sz="2400" dirty="0"/>
              <a:t>Most computer systems provide secondary storage as an extension of main memory. The main requirement for secondary storage is that it be able to hold large quantities of data permanently. The most common secondary-storage device is a magnetic disk, which provides storage of both programs and data. They are other many media such as floppy disks, hard disks, CD-ROMs, and DVDs.</a:t>
            </a:r>
          </a:p>
          <a:p>
            <a:endParaRPr lang="en-US" sz="2400" dirty="0"/>
          </a:p>
          <a:p>
            <a:pPr algn="just"/>
            <a:endParaRPr lang="en-US" sz="2400" dirty="0"/>
          </a:p>
        </p:txBody>
      </p:sp>
    </p:spTree>
    <p:extLst>
      <p:ext uri="{BB962C8B-B14F-4D97-AF65-F5344CB8AC3E}">
        <p14:creationId xmlns:p14="http://schemas.microsoft.com/office/powerpoint/2010/main" val="3073215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351584" y="332656"/>
            <a:ext cx="7620000" cy="768350"/>
          </a:xfrm>
        </p:spPr>
        <p:txBody>
          <a:bodyPr vert="horz" lIns="91440" tIns="45720" rIns="91440" bIns="45720" rtlCol="0" anchor="ctr">
            <a:noAutofit/>
            <a:scene3d>
              <a:camera prst="orthographicFront"/>
              <a:lightRig rig="threePt" dir="t"/>
            </a:scene3d>
            <a:sp3d extrusionH="57150">
              <a:bevelT w="38100" h="38100"/>
            </a:sp3d>
          </a:bodyPr>
          <a:lstStyle/>
          <a:p>
            <a:pPr defTabSz="914400"/>
            <a: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t>Storage Hierarchy</a:t>
            </a:r>
          </a:p>
        </p:txBody>
      </p:sp>
      <p:grpSp>
        <p:nvGrpSpPr>
          <p:cNvPr id="4" name="Group 3"/>
          <p:cNvGrpSpPr/>
          <p:nvPr/>
        </p:nvGrpSpPr>
        <p:grpSpPr>
          <a:xfrm>
            <a:off x="2251858" y="1124744"/>
            <a:ext cx="7696894" cy="5328592"/>
            <a:chOff x="0" y="0"/>
            <a:chExt cx="5600700" cy="369570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1575" y="0"/>
              <a:ext cx="4429125" cy="3695700"/>
            </a:xfrm>
            <a:prstGeom prst="rect">
              <a:avLst/>
            </a:prstGeom>
          </p:spPr>
        </p:pic>
        <p:cxnSp>
          <p:nvCxnSpPr>
            <p:cNvPr id="6" name="Straight Arrow Connector 5"/>
            <p:cNvCxnSpPr/>
            <p:nvPr/>
          </p:nvCxnSpPr>
          <p:spPr>
            <a:xfrm flipV="1">
              <a:off x="1143000" y="171450"/>
              <a:ext cx="0" cy="347662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7" name="Text Box 3"/>
            <p:cNvSpPr txBox="1"/>
            <p:nvPr/>
          </p:nvSpPr>
          <p:spPr>
            <a:xfrm>
              <a:off x="0" y="1457325"/>
              <a:ext cx="1219200" cy="11239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n-US" sz="1200">
                  <a:effectLst/>
                  <a:latin typeface="Times New Roman"/>
                  <a:ea typeface="Calibri"/>
                  <a:cs typeface="Arial"/>
                </a:rPr>
                <a:t>Low Capacity</a:t>
              </a:r>
              <a:endParaRPr lang="en-US" sz="1100">
                <a:effectLst/>
                <a:ea typeface="Calibri"/>
                <a:cs typeface="Arial"/>
              </a:endParaRPr>
            </a:p>
            <a:p>
              <a:pPr marL="0" marR="0" algn="ctr">
                <a:lnSpc>
                  <a:spcPct val="107000"/>
                </a:lnSpc>
                <a:spcBef>
                  <a:spcPts val="0"/>
                </a:spcBef>
                <a:spcAft>
                  <a:spcPts val="800"/>
                </a:spcAft>
              </a:pPr>
              <a:r>
                <a:rPr lang="en-US" sz="1200">
                  <a:effectLst/>
                  <a:latin typeface="Times New Roman"/>
                  <a:ea typeface="Calibri"/>
                  <a:cs typeface="Arial"/>
                </a:rPr>
                <a:t>High speed</a:t>
              </a:r>
              <a:endParaRPr lang="en-US" sz="1100">
                <a:effectLst/>
                <a:ea typeface="Calibri"/>
                <a:cs typeface="Arial"/>
              </a:endParaRPr>
            </a:p>
            <a:p>
              <a:pPr marL="0" marR="0" algn="ctr">
                <a:lnSpc>
                  <a:spcPct val="107000"/>
                </a:lnSpc>
                <a:spcBef>
                  <a:spcPts val="0"/>
                </a:spcBef>
                <a:spcAft>
                  <a:spcPts val="800"/>
                </a:spcAft>
              </a:pPr>
              <a:r>
                <a:rPr lang="en-US" sz="1200">
                  <a:effectLst/>
                  <a:latin typeface="Times New Roman"/>
                  <a:ea typeface="Calibri"/>
                  <a:cs typeface="Arial"/>
                </a:rPr>
                <a:t>High cost</a:t>
              </a:r>
              <a:endParaRPr lang="en-US" sz="1100">
                <a:effectLst/>
                <a:ea typeface="Calibri"/>
                <a:cs typeface="Arial"/>
              </a:endParaRPr>
            </a:p>
          </p:txBody>
        </p:sp>
      </p:grpSp>
    </p:spTree>
    <p:extLst>
      <p:ext uri="{BB962C8B-B14F-4D97-AF65-F5344CB8AC3E}">
        <p14:creationId xmlns:p14="http://schemas.microsoft.com/office/powerpoint/2010/main" val="2419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2331" y="2248350"/>
            <a:ext cx="10492262" cy="3877815"/>
          </a:xfrm>
        </p:spPr>
        <p:txBody>
          <a:bodyPr>
            <a:normAutofit lnSpcReduction="10000"/>
          </a:bodyPr>
          <a:lstStyle/>
          <a:p>
            <a:pPr algn="just"/>
            <a:r>
              <a:rPr lang="en-US" sz="2400" dirty="0"/>
              <a:t>When we have single user any error occur to the system then we could determine that this error must be caused by the user program, but when we begin to dealing with spooling, multiprogramming, and sharing disk to hold many users data this sharing both improved utilization and increase problems. In multiprogramming system, where one error program might modify the program or data of another program, or even the resident monitor itself. MS-DOS and the Macintosh OS both allow this kind of error.</a:t>
            </a:r>
          </a:p>
          <a:p>
            <a:pPr algn="just"/>
            <a:r>
              <a:rPr lang="en-US" sz="2400" dirty="0"/>
              <a:t> A properly designed operating system must ensure that an incorrect (or malicious) program cannot cause other programs to execute incorrectly.</a:t>
            </a:r>
          </a:p>
          <a:p>
            <a:pPr algn="just"/>
            <a:r>
              <a:rPr lang="en-US" sz="2400" dirty="0"/>
              <a:t>Many programming errors are detected by the hardware. These errors are normally handled by the operating system. </a:t>
            </a:r>
          </a:p>
        </p:txBody>
      </p:sp>
      <p:sp>
        <p:nvSpPr>
          <p:cNvPr id="2" name="Title 1"/>
          <p:cNvSpPr>
            <a:spLocks noGrp="1"/>
          </p:cNvSpPr>
          <p:nvPr>
            <p:ph type="title"/>
          </p:nvPr>
        </p:nvSpPr>
        <p:spPr>
          <a:xfrm>
            <a:off x="3334878" y="980728"/>
            <a:ext cx="5687168" cy="610393"/>
          </a:xfrm>
        </p:spPr>
        <p:txBody>
          <a:bodyPr vert="horz" lIns="91440" tIns="45720" rIns="91440" bIns="45720" rtlCol="0" anchor="ctr">
            <a:noAutofit/>
            <a:scene3d>
              <a:camera prst="orthographicFront"/>
              <a:lightRig rig="threePt" dir="t"/>
            </a:scene3d>
            <a:sp3d extrusionH="57150">
              <a:bevelT w="38100" h="38100"/>
            </a:sp3d>
          </a:bodyPr>
          <a:lstStyle/>
          <a:p>
            <a:pPr lvl="1" algn="ctr" rtl="0">
              <a:spcBef>
                <a:spcPct val="0"/>
              </a:spcBef>
            </a:pPr>
            <a:r>
              <a:rPr lang="en-US" sz="4400" b="1" kern="1200" dirty="0">
                <a:ln>
                  <a:solidFill>
                    <a:srgbClr val="C00000"/>
                  </a:solidFill>
                </a:ln>
                <a:solidFill>
                  <a:srgbClr val="D862B6"/>
                </a:solidFill>
                <a:latin typeface="Times New Roman" panose="02020603050405020304" pitchFamily="18" charset="0"/>
                <a:ea typeface="+mj-ea"/>
                <a:cs typeface="Times New Roman" panose="02020603050405020304" pitchFamily="18" charset="0"/>
              </a:rPr>
              <a:t>Hardware </a:t>
            </a:r>
            <a:r>
              <a:rPr lang="en-US" sz="4400" b="1" kern="1200" dirty="0" smtClean="0">
                <a:ln>
                  <a:solidFill>
                    <a:srgbClr val="C00000"/>
                  </a:solidFill>
                </a:ln>
                <a:solidFill>
                  <a:srgbClr val="D862B6"/>
                </a:solidFill>
                <a:latin typeface="Times New Roman" panose="02020603050405020304" pitchFamily="18" charset="0"/>
                <a:ea typeface="+mj-ea"/>
                <a:cs typeface="Times New Roman" panose="02020603050405020304" pitchFamily="18" charset="0"/>
              </a:rPr>
              <a:t>Protection</a:t>
            </a:r>
            <a:r>
              <a:rPr lang="en-US" sz="4400" b="1" kern="1200" dirty="0">
                <a:ln>
                  <a:solidFill>
                    <a:srgbClr val="C00000"/>
                  </a:solidFill>
                </a:ln>
                <a:solidFill>
                  <a:srgbClr val="D862B6"/>
                </a:solidFill>
                <a:latin typeface="Times New Roman" panose="02020603050405020304" pitchFamily="18" charset="0"/>
                <a:ea typeface="+mj-ea"/>
                <a:cs typeface="Times New Roman" panose="02020603050405020304" pitchFamily="18" charset="0"/>
              </a:rPr>
              <a:t/>
            </a:r>
            <a:br>
              <a:rPr lang="en-US" sz="4400" b="1" kern="1200" dirty="0">
                <a:ln>
                  <a:solidFill>
                    <a:srgbClr val="C00000"/>
                  </a:solidFill>
                </a:ln>
                <a:solidFill>
                  <a:srgbClr val="D862B6"/>
                </a:solidFill>
                <a:latin typeface="Times New Roman" panose="02020603050405020304" pitchFamily="18" charset="0"/>
                <a:ea typeface="+mj-ea"/>
                <a:cs typeface="Times New Roman" panose="02020603050405020304" pitchFamily="18" charset="0"/>
              </a:rPr>
            </a:br>
            <a:endParaRPr lang="en-US" sz="4400" b="1" kern="1200" dirty="0">
              <a:ln>
                <a:solidFill>
                  <a:srgbClr val="C00000"/>
                </a:solidFill>
              </a:ln>
              <a:solidFill>
                <a:srgbClr val="D862B6"/>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808099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7408" y="2132856"/>
            <a:ext cx="11017224" cy="4470400"/>
          </a:xfrm>
        </p:spPr>
        <p:txBody>
          <a:bodyPr>
            <a:noAutofit/>
          </a:bodyPr>
          <a:lstStyle/>
          <a:p>
            <a:r>
              <a:rPr lang="en-US" sz="2800" dirty="0"/>
              <a:t>To ensure proper operation, we must protect the operating system and all other programs and their data from any malfunctioning program. Protection is needed for any shared resource. The approach taken by many operating systems provides hardware support that allows us to differentiate among various modes of execution. </a:t>
            </a:r>
          </a:p>
          <a:p>
            <a:r>
              <a:rPr lang="en-US" sz="2800" dirty="0"/>
              <a:t>A bit, called the mode bit, is added to the hardware of the computer to indicate the current mode: monitor (0) or user (1). With the mode bit, we are able to distinguish between a task that is executed on behalf of the operating system, and one that is executed on behalf of the user. </a:t>
            </a:r>
          </a:p>
          <a:p>
            <a:pPr algn="just">
              <a:lnSpc>
                <a:spcPct val="150000"/>
              </a:lnSpc>
            </a:pPr>
            <a:endParaRPr lang="en-US" sz="2000" dirty="0"/>
          </a:p>
          <a:p>
            <a:pPr algn="just">
              <a:lnSpc>
                <a:spcPct val="150000"/>
              </a:lnSpc>
            </a:pPr>
            <a:endParaRPr lang="en-US" sz="2000" dirty="0"/>
          </a:p>
        </p:txBody>
      </p:sp>
      <p:sp>
        <p:nvSpPr>
          <p:cNvPr id="2" name="Title 1"/>
          <p:cNvSpPr>
            <a:spLocks noGrp="1"/>
          </p:cNvSpPr>
          <p:nvPr>
            <p:ph type="title"/>
          </p:nvPr>
        </p:nvSpPr>
        <p:spPr>
          <a:xfrm>
            <a:off x="2466020" y="620688"/>
            <a:ext cx="7620000" cy="1397000"/>
          </a:xfrm>
        </p:spPr>
        <p:txBody>
          <a:bodyPr vert="horz" lIns="91440" tIns="45720" rIns="91440" bIns="45720" rtlCol="0" anchor="ctr">
            <a:noAutofit/>
            <a:scene3d>
              <a:camera prst="orthographicFront"/>
              <a:lightRig rig="threePt" dir="t"/>
            </a:scene3d>
            <a:sp3d extrusionH="57150">
              <a:bevelT w="38100" h="38100"/>
            </a:sp3d>
          </a:bodyPr>
          <a:lstStyle/>
          <a:p>
            <a:pPr defTabSz="914400"/>
            <a: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t>Dual-Mode Operation</a:t>
            </a:r>
          </a:p>
        </p:txBody>
      </p:sp>
    </p:spTree>
    <p:extLst>
      <p:ext uri="{BB962C8B-B14F-4D97-AF65-F5344CB8AC3E}">
        <p14:creationId xmlns:p14="http://schemas.microsoft.com/office/powerpoint/2010/main" val="1038194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Autofit/>
          </a:bodyPr>
          <a:lstStyle/>
          <a:p>
            <a:pPr algn="just"/>
            <a:r>
              <a:rPr lang="en-US" sz="2400" dirty="0"/>
              <a:t>A user program may disrupt the normal operation of the system by issuing illegal I/O instructions, we can use various mechanisms to ensure that such disruptions cannot take place in the system. </a:t>
            </a:r>
          </a:p>
          <a:p>
            <a:pPr algn="just"/>
            <a:r>
              <a:rPr lang="en-US" sz="2400" dirty="0"/>
              <a:t>One of them is by defining all I/O instructions to be privileged instructions. Thus, users cannot issue I/O instructions directly; they must do it through the operating system, by execute a system call to request that the operating system performing I/O on its behalf. The operating system, executing in monitor mode, checks that the request is valid, and (if the request is valid) does the I/O requested. The operating system then returns to the user.</a:t>
            </a:r>
          </a:p>
        </p:txBody>
      </p:sp>
      <p:sp>
        <p:nvSpPr>
          <p:cNvPr id="3" name="Title 2"/>
          <p:cNvSpPr>
            <a:spLocks noGrp="1"/>
          </p:cNvSpPr>
          <p:nvPr>
            <p:ph type="title"/>
          </p:nvPr>
        </p:nvSpPr>
        <p:spPr/>
        <p:txBody>
          <a:bodyPr vert="horz" lIns="91440" tIns="45720" rIns="91440" bIns="45720" rtlCol="0" anchor="ctr">
            <a:noAutofit/>
            <a:scene3d>
              <a:camera prst="orthographicFront"/>
              <a:lightRig rig="threePt" dir="t"/>
            </a:scene3d>
            <a:sp3d extrusionH="57150">
              <a:bevelT w="38100" h="38100"/>
            </a:sp3d>
          </a:bodyPr>
          <a:lstStyle/>
          <a:p>
            <a:pPr defTabSz="914400"/>
            <a: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t>I/O Protection</a:t>
            </a:r>
          </a:p>
        </p:txBody>
      </p:sp>
    </p:spTree>
    <p:extLst>
      <p:ext uri="{BB962C8B-B14F-4D97-AF65-F5344CB8AC3E}">
        <p14:creationId xmlns:p14="http://schemas.microsoft.com/office/powerpoint/2010/main" val="67535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vert="horz" lIns="91440" tIns="45720" rIns="91440" bIns="45720" rtlCol="0">
            <a:noAutofit/>
          </a:bodyPr>
          <a:lstStyle/>
          <a:p>
            <a:pPr algn="just"/>
            <a:r>
              <a:rPr lang="en-US" sz="2400" dirty="0"/>
              <a:t>To ensure correct operation, we must protect the interrupt vector from modification by a user program. This protection must be provided by the hardware. We need the ability to determine the range of legal addresses that the program may access, and to protect the memory outside that space. We could provide this protection by using two registers, usually a base and a limit register. The base register holds the smallest legal physical memory address; the limit register contains the size of the range. This protection is accomplished by the CPU hardware comparing every address generated in user mode with the registers. Any attempt by a program executing in user mode to access monitor memory or other users' memory results in a trap to the monitor, which treats the attempt as a fatal error</a:t>
            </a:r>
          </a:p>
        </p:txBody>
      </p:sp>
      <p:sp>
        <p:nvSpPr>
          <p:cNvPr id="3" name="Title 2"/>
          <p:cNvSpPr>
            <a:spLocks noGrp="1"/>
          </p:cNvSpPr>
          <p:nvPr>
            <p:ph type="title"/>
          </p:nvPr>
        </p:nvSpPr>
        <p:spPr/>
        <p:txBody>
          <a:bodyPr vert="horz" lIns="91440" tIns="45720" rIns="91440" bIns="45720" rtlCol="0" anchor="ctr">
            <a:noAutofit/>
            <a:scene3d>
              <a:camera prst="orthographicFront"/>
              <a:lightRig rig="threePt" dir="t"/>
            </a:scene3d>
            <a:sp3d extrusionH="57150">
              <a:bevelT w="38100" h="38100"/>
            </a:sp3d>
          </a:bodyPr>
          <a:lstStyle/>
          <a:p>
            <a:pPr defTabSz="914400"/>
            <a: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t>Memory Protection</a:t>
            </a:r>
          </a:p>
        </p:txBody>
      </p:sp>
    </p:spTree>
    <p:extLst>
      <p:ext uri="{BB962C8B-B14F-4D97-AF65-F5344CB8AC3E}">
        <p14:creationId xmlns:p14="http://schemas.microsoft.com/office/powerpoint/2010/main" val="687930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vert="horz" lIns="91440" tIns="45720" rIns="91440" bIns="45720" rtlCol="0">
            <a:noAutofit/>
          </a:bodyPr>
          <a:lstStyle/>
          <a:p>
            <a:pPr algn="just"/>
            <a:r>
              <a:rPr lang="en-US" sz="2400" dirty="0"/>
              <a:t>In addition to protecting I/O and memory, we must ensure that the operating system maintains control. We must prevent a user program from getting stuck in an infinite loop or not calling system services, and never returning control to the operating system. To accomplish this goal, we can use a timer. </a:t>
            </a:r>
          </a:p>
          <a:p>
            <a:pPr algn="just"/>
            <a:r>
              <a:rPr lang="en-US" sz="2400" dirty="0"/>
              <a:t>A timer can be set to interrupt the computer after a specified period. The period may be fixed (for example, 1/60 second) or variable (for example, from 1 millisecond to 1 second). A variable timer is generally implemented by a fixed-rate clock and a counter. </a:t>
            </a:r>
          </a:p>
          <a:p>
            <a:pPr algn="just"/>
            <a:r>
              <a:rPr lang="en-US" sz="2400" dirty="0"/>
              <a:t>We can use the timer to prevent a user program from running too long. A simple technique is to initialize a counter with the amount of time that a program is allowed to run.</a:t>
            </a:r>
          </a:p>
        </p:txBody>
      </p:sp>
      <p:sp>
        <p:nvSpPr>
          <p:cNvPr id="3" name="Title 2"/>
          <p:cNvSpPr>
            <a:spLocks noGrp="1"/>
          </p:cNvSpPr>
          <p:nvPr>
            <p:ph type="title"/>
          </p:nvPr>
        </p:nvSpPr>
        <p:spPr/>
        <p:txBody>
          <a:bodyPr vert="horz" lIns="91440" tIns="45720" rIns="91440" bIns="45720" rtlCol="0" anchor="ctr">
            <a:noAutofit/>
            <a:scene3d>
              <a:camera prst="orthographicFront"/>
              <a:lightRig rig="threePt" dir="t"/>
            </a:scene3d>
            <a:sp3d extrusionH="57150">
              <a:bevelT w="38100" h="38100"/>
            </a:sp3d>
          </a:bodyPr>
          <a:lstStyle/>
          <a:p>
            <a:pPr defTabSz="914400"/>
            <a: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t>CPU Protection</a:t>
            </a:r>
            <a:b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br>
            <a:endPar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9807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vert="horz" lIns="91440" tIns="45720" rIns="91440" bIns="45720" rtlCol="0">
            <a:noAutofit/>
          </a:bodyPr>
          <a:lstStyle/>
          <a:p>
            <a:pPr algn="just"/>
            <a:r>
              <a:rPr lang="en-US" sz="2400" dirty="0"/>
              <a:t>A more common use of a timer is to implement time sharing. In the most straightforward case, the timer could be set to interrupt every N milliseconds, where N is the time slice that each user is allowed to execute before the next user gets control of the CPU. The operating system is invoked at the end of each time slice to perform various housekeeping tasks. This procedure is known as a context switch. Following a context switch, the next program continues with its execution from the point at which it left off.</a:t>
            </a:r>
          </a:p>
          <a:p>
            <a:pPr marL="0" indent="0" algn="just">
              <a:buNone/>
            </a:pPr>
            <a:endParaRPr lang="en-US" sz="2400" dirty="0"/>
          </a:p>
          <a:p>
            <a:pPr algn="just"/>
            <a:endParaRPr lang="en-US" sz="2400" dirty="0"/>
          </a:p>
        </p:txBody>
      </p:sp>
    </p:spTree>
    <p:extLst>
      <p:ext uri="{BB962C8B-B14F-4D97-AF65-F5344CB8AC3E}">
        <p14:creationId xmlns:p14="http://schemas.microsoft.com/office/powerpoint/2010/main" val="2752159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1424" y="2492896"/>
            <a:ext cx="10585176" cy="4608512"/>
          </a:xfrm>
        </p:spPr>
        <p:txBody>
          <a:bodyPr>
            <a:noAutofit/>
          </a:bodyPr>
          <a:lstStyle/>
          <a:p>
            <a:pPr algn="justLow"/>
            <a:r>
              <a:rPr lang="en-US" sz="2800" dirty="0"/>
              <a:t>A modern, general-purpose computer system consists of a CPU and a number of device controllers that are connected through a common bus that provides access to shared memory.</a:t>
            </a:r>
          </a:p>
        </p:txBody>
      </p:sp>
      <p:sp>
        <p:nvSpPr>
          <p:cNvPr id="2" name="Title 1"/>
          <p:cNvSpPr>
            <a:spLocks noGrp="1"/>
          </p:cNvSpPr>
          <p:nvPr>
            <p:ph type="title"/>
          </p:nvPr>
        </p:nvSpPr>
        <p:spPr>
          <a:xfrm>
            <a:off x="1271464" y="1050472"/>
            <a:ext cx="9515400" cy="506320"/>
          </a:xfrm>
        </p:spPr>
        <p:txBody>
          <a:bodyPr vert="horz" lIns="91440" tIns="45720" rIns="91440" bIns="45720" rtlCol="0" anchor="ctr">
            <a:noAutofit/>
            <a:scene3d>
              <a:camera prst="orthographicFront"/>
              <a:lightRig rig="threePt" dir="t"/>
            </a:scene3d>
            <a:sp3d extrusionH="57150">
              <a:bevelT w="38100" h="38100"/>
            </a:sp3d>
          </a:bodyPr>
          <a:lstStyle/>
          <a:p>
            <a:pPr defTabSz="914400"/>
            <a: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t>Computer System Operation</a:t>
            </a:r>
          </a:p>
        </p:txBody>
      </p:sp>
    </p:spTree>
    <p:extLst>
      <p:ext uri="{BB962C8B-B14F-4D97-AF65-F5344CB8AC3E}">
        <p14:creationId xmlns:p14="http://schemas.microsoft.com/office/powerpoint/2010/main" val="37323673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l="909" t="10483" r="1875" b="8113"/>
          <a:stretch>
            <a:fillRect/>
          </a:stretch>
        </p:blipFill>
        <p:spPr bwMode="auto">
          <a:xfrm>
            <a:off x="1700341" y="1007282"/>
            <a:ext cx="8928992" cy="5071889"/>
          </a:xfrm>
          <a:prstGeom prst="rect">
            <a:avLst/>
          </a:prstGeom>
          <a:noFill/>
        </p:spPr>
      </p:pic>
    </p:spTree>
    <p:extLst>
      <p:ext uri="{BB962C8B-B14F-4D97-AF65-F5344CB8AC3E}">
        <p14:creationId xmlns:p14="http://schemas.microsoft.com/office/powerpoint/2010/main" val="29519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7408" y="2204864"/>
            <a:ext cx="10831396" cy="3877815"/>
          </a:xfrm>
        </p:spPr>
        <p:txBody>
          <a:bodyPr>
            <a:normAutofit/>
          </a:bodyPr>
          <a:lstStyle/>
          <a:p>
            <a:pPr algn="just"/>
            <a:r>
              <a:rPr lang="en-US" sz="2400" dirty="0" smtClean="0"/>
              <a:t> </a:t>
            </a:r>
            <a:r>
              <a:rPr lang="en-US" sz="2400" dirty="0"/>
              <a:t>For a computer to start running, when it is powered up or rebooted, it needs to have an initial program to run. This initial program, or bootstrap program, tends to be simple. Typically, it is stored in read-only memory (ROM) such as firmware (coded instructions that are stored permanently in read-only memory) or EEPROM within the computer hardware. It initializes all aspects of the system, from CPU registers to device controllers to memory contents.</a:t>
            </a:r>
          </a:p>
        </p:txBody>
      </p:sp>
      <p:sp>
        <p:nvSpPr>
          <p:cNvPr id="2" name="Title 1"/>
          <p:cNvSpPr>
            <a:spLocks noGrp="1"/>
          </p:cNvSpPr>
          <p:nvPr>
            <p:ph type="title"/>
          </p:nvPr>
        </p:nvSpPr>
        <p:spPr>
          <a:xfrm>
            <a:off x="1847528" y="764704"/>
            <a:ext cx="8229600" cy="1143000"/>
          </a:xfrm>
        </p:spPr>
        <p:txBody>
          <a:bodyPr vert="horz" lIns="91440" tIns="45720" rIns="91440" bIns="45720" rtlCol="0" anchor="ctr">
            <a:noAutofit/>
            <a:scene3d>
              <a:camera prst="orthographicFront"/>
              <a:lightRig rig="threePt" dir="t"/>
            </a:scene3d>
            <a:sp3d extrusionH="57150">
              <a:bevelT w="38100" h="38100"/>
            </a:sp3d>
          </a:bodyPr>
          <a:lstStyle/>
          <a:p>
            <a:pPr defTabSz="914400"/>
            <a:r>
              <a:rPr lang="en-US" sz="4400" b="1" dirty="0" smtClean="0">
                <a:ln>
                  <a:solidFill>
                    <a:srgbClr val="C00000"/>
                  </a:solidFill>
                </a:ln>
                <a:solidFill>
                  <a:srgbClr val="D862B6"/>
                </a:solidFill>
                <a:latin typeface="Times New Roman" panose="02020603050405020304" pitchFamily="18" charset="0"/>
                <a:cs typeface="Times New Roman" panose="02020603050405020304" pitchFamily="18" charset="0"/>
              </a:rPr>
              <a:t>Booting Operation</a:t>
            </a:r>
            <a: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t/>
            </a:r>
            <a:b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br>
            <a:endPar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391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336" y="2132856"/>
            <a:ext cx="11881320" cy="4389120"/>
          </a:xfrm>
        </p:spPr>
        <p:txBody>
          <a:bodyPr>
            <a:normAutofit fontScale="85000" lnSpcReduction="20000"/>
          </a:bodyPr>
          <a:lstStyle/>
          <a:p>
            <a:pPr algn="just"/>
            <a:r>
              <a:rPr lang="en-US" sz="2800" dirty="0"/>
              <a:t>The bootstrap program must know how to load the operating system and to start executing that system. To accomplish this goal, the bootstrap program must locate and load into memory the operating-system kernel. The operating system then starts executing the first process, such as "</a:t>
            </a:r>
            <a:r>
              <a:rPr lang="en-US" sz="2800" dirty="0" err="1"/>
              <a:t>init</a:t>
            </a:r>
            <a:r>
              <a:rPr lang="en-US" sz="2800" dirty="0"/>
              <a:t>," and waits for some event to occur</a:t>
            </a:r>
            <a:r>
              <a:rPr lang="en-US" sz="2800" dirty="0" smtClean="0"/>
              <a:t>.</a:t>
            </a:r>
            <a:r>
              <a:rPr lang="en-US" sz="2800" dirty="0"/>
              <a:t> The occurrence of an event is usually signaled by an interrupt from either the hardware or the software. Hardware may trigger an interrupt at any time by sending a signal to the CPU, usually by way of the system bus. Software may trigger an interrupt by executing a special operation called a system call.</a:t>
            </a:r>
          </a:p>
          <a:p>
            <a:pPr algn="just"/>
            <a:r>
              <a:rPr lang="en-US" sz="2800" b="1" dirty="0"/>
              <a:t>Booting: </a:t>
            </a:r>
            <a:r>
              <a:rPr lang="en-US" sz="2800" dirty="0"/>
              <a:t>is the operation of bringing operating system kernel from secondary storage and put it in main storage to execute it in CPU. There is a program bootstrap which is performing this operation when computer is powered up or rebooted.</a:t>
            </a:r>
          </a:p>
          <a:p>
            <a:pPr algn="just"/>
            <a:r>
              <a:rPr lang="en-US" sz="2800" b="1" dirty="0"/>
              <a:t>Bootstrap: </a:t>
            </a:r>
            <a:r>
              <a:rPr lang="en-US" sz="2800" dirty="0"/>
              <a:t>is a simple initial program, it is stored in ROM such as firmware or </a:t>
            </a:r>
            <a:r>
              <a:rPr lang="en-US" sz="2800" dirty="0" smtClean="0"/>
              <a:t>EEPROM(</a:t>
            </a:r>
            <a:r>
              <a:rPr lang="en-US" sz="2800" b="1" dirty="0" smtClean="0"/>
              <a:t>Electrically Erasable Programmable Read-Only Memory)</a:t>
            </a:r>
            <a:r>
              <a:rPr lang="en-US" sz="2800" dirty="0" smtClean="0"/>
              <a:t> </a:t>
            </a:r>
            <a:r>
              <a:rPr lang="en-US" sz="2800" dirty="0"/>
              <a:t>within the computer hardware.</a:t>
            </a:r>
          </a:p>
          <a:p>
            <a:pPr algn="just"/>
            <a:endParaRPr lang="en-US" sz="2800" dirty="0"/>
          </a:p>
          <a:p>
            <a:pPr algn="just" rtl="0">
              <a:lnSpc>
                <a:spcPct val="100000"/>
              </a:lnSpc>
            </a:pPr>
            <a:endParaRPr lang="en-US" sz="2800" dirty="0"/>
          </a:p>
          <a:p>
            <a:pPr algn="just" rtl="0">
              <a:lnSpc>
                <a:spcPct val="100000"/>
              </a:lnSpc>
            </a:pPr>
            <a:endParaRPr lang="en-US" sz="2800" dirty="0"/>
          </a:p>
        </p:txBody>
      </p:sp>
      <p:sp>
        <p:nvSpPr>
          <p:cNvPr id="2" name="Title 1"/>
          <p:cNvSpPr>
            <a:spLocks noGrp="1"/>
          </p:cNvSpPr>
          <p:nvPr>
            <p:ph type="title"/>
          </p:nvPr>
        </p:nvSpPr>
        <p:spPr>
          <a:xfrm>
            <a:off x="2161220" y="764704"/>
            <a:ext cx="8229600" cy="1143000"/>
          </a:xfrm>
        </p:spPr>
        <p:txBody>
          <a:bodyPr vert="horz" lIns="91440" tIns="45720" rIns="91440" bIns="45720" rtlCol="0" anchor="ctr">
            <a:noAutofit/>
            <a:scene3d>
              <a:camera prst="orthographicFront"/>
              <a:lightRig rig="threePt" dir="t"/>
            </a:scene3d>
            <a:sp3d extrusionH="57150">
              <a:bevelT w="38100" h="38100"/>
            </a:sp3d>
          </a:bodyPr>
          <a:lstStyle/>
          <a:p>
            <a:pPr defTabSz="914400"/>
            <a: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t>Booting Operation</a:t>
            </a:r>
            <a:b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br>
            <a:endPar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6202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24354" y="2204864"/>
            <a:ext cx="10652012" cy="3687688"/>
          </a:xfrm>
        </p:spPr>
        <p:txBody>
          <a:bodyPr>
            <a:noAutofit/>
          </a:bodyPr>
          <a:lstStyle/>
          <a:p>
            <a:pPr marL="457200" lvl="0" indent="-457200">
              <a:buFont typeface="+mj-lt"/>
              <a:buAutoNum type="arabicPeriod"/>
            </a:pPr>
            <a:r>
              <a:rPr lang="en-US" sz="2400" dirty="0" smtClean="0"/>
              <a:t> </a:t>
            </a:r>
            <a:r>
              <a:rPr lang="en-US" sz="2400" dirty="0"/>
              <a:t>Initialize all the aspect of the system, from CPU registers to device controllers to memory contents.</a:t>
            </a:r>
          </a:p>
          <a:p>
            <a:pPr marL="457200" lvl="0" indent="-457200">
              <a:buFont typeface="+mj-lt"/>
              <a:buAutoNum type="arabicPeriod"/>
            </a:pPr>
            <a:r>
              <a:rPr lang="en-US" sz="2400" dirty="0"/>
              <a:t>Locate and load the operating system kernel into memory then the operating system starts executing the first process, such as “</a:t>
            </a:r>
            <a:r>
              <a:rPr lang="en-US" sz="2400" dirty="0" err="1"/>
              <a:t>init</a:t>
            </a:r>
            <a:r>
              <a:rPr lang="en-US" sz="2400" dirty="0"/>
              <a:t>” and waits for some event to occur.</a:t>
            </a:r>
          </a:p>
          <a:p>
            <a:r>
              <a:rPr lang="en-US" sz="2400" dirty="0"/>
              <a:t>Types of events are either software events (system call) or hardware events (signals from the hardware devices to the CPU through the system bus and known as an interrupt).</a:t>
            </a:r>
          </a:p>
          <a:p>
            <a:pPr marL="577850" indent="-282575" algn="just"/>
            <a:endParaRPr lang="en-US" sz="2400" dirty="0"/>
          </a:p>
        </p:txBody>
      </p:sp>
      <p:sp>
        <p:nvSpPr>
          <p:cNvPr id="2" name="Title 1"/>
          <p:cNvSpPr>
            <a:spLocks noGrp="1"/>
          </p:cNvSpPr>
          <p:nvPr>
            <p:ph type="title"/>
          </p:nvPr>
        </p:nvSpPr>
        <p:spPr>
          <a:xfrm>
            <a:off x="2135560" y="908720"/>
            <a:ext cx="8229600" cy="1143000"/>
          </a:xfrm>
        </p:spPr>
        <p:txBody>
          <a:bodyPr vert="horz" lIns="91440" tIns="45720" rIns="91440" bIns="45720" rtlCol="0" anchor="ctr">
            <a:noAutofit/>
            <a:scene3d>
              <a:camera prst="orthographicFront"/>
              <a:lightRig rig="threePt" dir="t"/>
            </a:scene3d>
            <a:sp3d extrusionH="57150">
              <a:bevelT w="38100" h="38100"/>
            </a:sp3d>
          </a:bodyPr>
          <a:lstStyle/>
          <a:p>
            <a:pPr defTabSz="914400"/>
            <a: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t>Functions of Bootstrap </a:t>
            </a:r>
            <a:r>
              <a:rPr lang="en-US" sz="4400" b="1" dirty="0" smtClean="0">
                <a:ln>
                  <a:solidFill>
                    <a:srgbClr val="C00000"/>
                  </a:solidFill>
                </a:ln>
                <a:solidFill>
                  <a:srgbClr val="D862B6"/>
                </a:solidFill>
                <a:latin typeface="Times New Roman" panose="02020603050405020304" pitchFamily="18" charset="0"/>
                <a:cs typeface="Times New Roman" panose="02020603050405020304" pitchFamily="18" charset="0"/>
              </a:rPr>
              <a:t>program</a:t>
            </a:r>
            <a: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t/>
            </a:r>
            <a:b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br>
            <a:endPar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5891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9456" y="2204864"/>
            <a:ext cx="10138792" cy="5040560"/>
          </a:xfrm>
        </p:spPr>
        <p:txBody>
          <a:bodyPr>
            <a:normAutofit/>
          </a:bodyPr>
          <a:lstStyle/>
          <a:p>
            <a:r>
              <a:rPr lang="en-US" sz="2800" dirty="0" smtClean="0"/>
              <a:t> </a:t>
            </a:r>
            <a:r>
              <a:rPr lang="en-US" sz="2800" dirty="0"/>
              <a:t>Each I/O device connected to the computer system through its controller. A device controller maintains some local buffer storage and a set of special-purpose registers. The device controller is responsible for moving the data between the peripheral devices that it controls and its local buffer storage.</a:t>
            </a:r>
          </a:p>
          <a:p>
            <a:pPr algn="just" rtl="0"/>
            <a:endParaRPr lang="en-US" sz="2800" dirty="0"/>
          </a:p>
        </p:txBody>
      </p:sp>
      <p:sp>
        <p:nvSpPr>
          <p:cNvPr id="2" name="Title 1"/>
          <p:cNvSpPr>
            <a:spLocks noGrp="1"/>
          </p:cNvSpPr>
          <p:nvPr>
            <p:ph type="title"/>
          </p:nvPr>
        </p:nvSpPr>
        <p:spPr>
          <a:xfrm>
            <a:off x="2154052" y="836712"/>
            <a:ext cx="8229600" cy="985120"/>
          </a:xfrm>
        </p:spPr>
        <p:txBody>
          <a:bodyPr vert="horz" lIns="91440" tIns="45720" rIns="91440" bIns="45720" rtlCol="0" anchor="ctr">
            <a:noAutofit/>
            <a:scene3d>
              <a:camera prst="orthographicFront"/>
              <a:lightRig rig="threePt" dir="t"/>
            </a:scene3d>
            <a:sp3d extrusionH="57150">
              <a:bevelT w="38100" h="38100"/>
            </a:sp3d>
          </a:bodyPr>
          <a:lstStyle/>
          <a:p>
            <a:pPr defTabSz="914400"/>
            <a:r>
              <a:rPr lang="en-US" sz="4400" b="1" dirty="0">
                <a:ln>
                  <a:solidFill>
                    <a:srgbClr val="C00000"/>
                  </a:solidFill>
                </a:ln>
                <a:solidFill>
                  <a:srgbClr val="D862B6"/>
                </a:solidFill>
                <a:latin typeface="Times New Roman" panose="02020603050405020304" pitchFamily="18" charset="0"/>
                <a:cs typeface="Times New Roman" panose="02020603050405020304" pitchFamily="18" charset="0"/>
              </a:rPr>
              <a:t>I/O Structure</a:t>
            </a:r>
          </a:p>
        </p:txBody>
      </p:sp>
    </p:spTree>
    <p:extLst>
      <p:ext uri="{BB962C8B-B14F-4D97-AF65-F5344CB8AC3E}">
        <p14:creationId xmlns:p14="http://schemas.microsoft.com/office/powerpoint/2010/main" val="1130021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1424" y="2276872"/>
            <a:ext cx="10657184" cy="5127848"/>
          </a:xfrm>
        </p:spPr>
        <p:txBody>
          <a:bodyPr>
            <a:normAutofit/>
          </a:bodyPr>
          <a:lstStyle/>
          <a:p>
            <a:r>
              <a:rPr lang="en-US" sz="2800" dirty="0"/>
              <a:t>To start an I/O operation, the CPU loads the appropriate registers within the device controller. The device controller, in turn, examines the contents of these registers to determine what action to take. For example, if it finds a read request, the controller will start the transfer of data from the device to its local buffer. Once the transfer of data is complete, the device controller informs the CPU that it has finished its operation.</a:t>
            </a:r>
          </a:p>
          <a:p>
            <a:pPr algn="just" rtl="0"/>
            <a:endParaRPr lang="en-US" sz="2800" dirty="0"/>
          </a:p>
        </p:txBody>
      </p:sp>
      <p:sp>
        <p:nvSpPr>
          <p:cNvPr id="2" name="Rectangle 1"/>
          <p:cNvSpPr/>
          <p:nvPr/>
        </p:nvSpPr>
        <p:spPr>
          <a:xfrm>
            <a:off x="3664631" y="908720"/>
            <a:ext cx="5150769" cy="769441"/>
          </a:xfrm>
          <a:prstGeom prst="rect">
            <a:avLst/>
          </a:prstGeom>
        </p:spPr>
        <p:txBody>
          <a:bodyPr vert="horz" lIns="91440" tIns="45720" rIns="91440" bIns="45720" rtlCol="0" anchor="ctr">
            <a:noAutofit/>
            <a:scene3d>
              <a:camera prst="orthographicFront"/>
              <a:lightRig rig="threePt" dir="t"/>
            </a:scene3d>
            <a:sp3d extrusionH="57150">
              <a:bevelT w="38100" h="38100"/>
            </a:sp3d>
          </a:bodyPr>
          <a:lstStyle/>
          <a:p>
            <a:pPr algn="ctr" rtl="0">
              <a:spcBef>
                <a:spcPct val="0"/>
              </a:spcBef>
            </a:pPr>
            <a:r>
              <a:rPr lang="en-US" sz="4400" b="1" dirty="0">
                <a:ln>
                  <a:solidFill>
                    <a:srgbClr val="C00000"/>
                  </a:solidFill>
                </a:ln>
                <a:solidFill>
                  <a:srgbClr val="D862B6"/>
                </a:solidFill>
                <a:latin typeface="Times New Roman" panose="02020603050405020304" pitchFamily="18" charset="0"/>
                <a:ea typeface="+mj-ea"/>
                <a:cs typeface="Times New Roman" panose="02020603050405020304" pitchFamily="18" charset="0"/>
              </a:rPr>
              <a:t>I/O Interrupts</a:t>
            </a:r>
          </a:p>
        </p:txBody>
      </p:sp>
    </p:spTree>
    <p:extLst>
      <p:ext uri="{BB962C8B-B14F-4D97-AF65-F5344CB8AC3E}">
        <p14:creationId xmlns:p14="http://schemas.microsoft.com/office/powerpoint/2010/main" val="642861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767408" y="692696"/>
            <a:ext cx="10729192" cy="5184775"/>
          </a:xfrm>
        </p:spPr>
        <p:txBody>
          <a:bodyPr>
            <a:noAutofit/>
          </a:bodyPr>
          <a:lstStyle/>
          <a:p>
            <a:pPr lvl="0" algn="just"/>
            <a:r>
              <a:rPr lang="en-US" sz="2400" b="1" dirty="0"/>
              <a:t>Interrupt: </a:t>
            </a:r>
            <a:r>
              <a:rPr lang="en-US" sz="2400" dirty="0"/>
              <a:t>Most devices send a signal (interrupt) to the processor when an event occurs. The operating system can respond a change in device status by notifying processes that are waiting on such events.</a:t>
            </a:r>
          </a:p>
          <a:p>
            <a:pPr algn="just"/>
            <a:r>
              <a:rPr lang="en-US" sz="2400" b="1" dirty="0"/>
              <a:t>Trap or Exceptions:</a:t>
            </a:r>
            <a:r>
              <a:rPr lang="en-US" sz="2400" dirty="0"/>
              <a:t> its interrupts generated in response to errors for example (division by zero or invalid memory access). The processor invokes the operating system to determine how to respond (terminate or restart).</a:t>
            </a:r>
          </a:p>
          <a:p>
            <a:pPr lvl="0" algn="just"/>
            <a:r>
              <a:rPr lang="en-US" sz="2400" b="1" dirty="0"/>
              <a:t>Interrupt Vector (IV): </a:t>
            </a:r>
            <a:r>
              <a:rPr lang="en-US" sz="2400" dirty="0"/>
              <a:t>it is a fixed locations (an array) in the low memory area (first 100 location of RAM) of operating system when interrupt occur the CPU stops what it is doing and transfer execution to a fixed location (IV) contain starting address of the interrupt of the interrupt service routine (ISR), on completion the CPU resume the interrupted computation.</a:t>
            </a:r>
          </a:p>
          <a:p>
            <a:pPr lvl="0" algn="just"/>
            <a:r>
              <a:rPr lang="en-US" sz="2400" b="1" dirty="0"/>
              <a:t>Interrupt Service Routine (ISR): </a:t>
            </a:r>
            <a:r>
              <a:rPr lang="en-US" sz="2400" dirty="0"/>
              <a:t>is it a routine provided to be responsible for dealing with the interrupt. </a:t>
            </a:r>
          </a:p>
          <a:p>
            <a:pPr marL="0" indent="0" algn="just">
              <a:buNone/>
            </a:pPr>
            <a:endParaRPr lang="en-US" sz="2300" dirty="0"/>
          </a:p>
          <a:p>
            <a:pPr algn="just" rtl="0"/>
            <a:endParaRPr lang="en-US" sz="2300" dirty="0"/>
          </a:p>
        </p:txBody>
      </p:sp>
    </p:spTree>
    <p:extLst>
      <p:ext uri="{BB962C8B-B14F-4D97-AF65-F5344CB8AC3E}">
        <p14:creationId xmlns:p14="http://schemas.microsoft.com/office/powerpoint/2010/main" val="3703063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Operating System&amp;#x0D;&amp;#x0A; &amp;#x0D;&amp;#x0A;by&amp;#x0D;&amp;#x0A;&amp;#x0D;&amp;#x0A;      asst . Programmer  Amal . A . Maryoosh&amp;quot;&quot;/&gt;&lt;property id=&quot;20307&quot; value=&quot;265&quot;/&gt;&lt;/object&gt;&lt;object type=&quot;3&quot; unique_id=&quot;10005&quot;&gt;&lt;property id=&quot;20148&quot; value=&quot;5&quot;/&gt;&lt;property id=&quot;20300&quot; value=&quot;Slide 2&quot;/&gt;&lt;property id=&quot;20307&quot; value=&quot;301&quot;/&gt;&lt;/object&gt;&lt;object type=&quot;3&quot; unique_id=&quot;10006&quot;&gt;&lt;property id=&quot;20148&quot; value=&quot;5&quot;/&gt;&lt;property id=&quot;20300&quot; value=&quot;Slide 3 - &amp;quot;Definitions of Operating System (O.S)&amp;quot;&quot;/&gt;&lt;property id=&quot;20307&quot; value=&quot;295&quot;/&gt;&lt;/object&gt;&lt;object type=&quot;3&quot; unique_id=&quot;10007&quot;&gt;&lt;property id=&quot;20148&quot; value=&quot;5&quot;/&gt;&lt;property id=&quot;20300&quot; value=&quot;Slide 4 - &amp;quot;History of OS&amp;quot;&quot;/&gt;&lt;property id=&quot;20307&quot; value=&quot;296&quot;/&gt;&lt;/object&gt;&lt;object type=&quot;3&quot; unique_id=&quot;10008&quot;&gt;&lt;property id=&quot;20148&quot; value=&quot;5&quot;/&gt;&lt;property id=&quot;20300&quot; value=&quot;Slide 5 - &amp;quot;History of the internet and World Wide Web&amp;quot;&quot;/&gt;&lt;property id=&quot;20307&quot; value=&quot;311&quot;/&gt;&lt;/object&gt;&lt;object type=&quot;3&quot; unique_id=&quot;10009&quot;&gt;&lt;property id=&quot;20148&quot; value=&quot;5&quot;/&gt;&lt;property id=&quot;20300&quot; value=&quot;Slide 6 - &amp;quot;Operating System Components&amp;#x0D;&amp;#x0A;&amp;quot;&quot;/&gt;&lt;property id=&quot;20307&quot; value=&quot;312&quot;/&gt;&lt;/object&gt;&lt;object type=&quot;3&quot; unique_id=&quot;10010&quot;&gt;&lt;property id=&quot;20148&quot; value=&quot;5&quot;/&gt;&lt;property id=&quot;20300&quot; value=&quot;Slide 7 - &amp;quot;The Operating System Goals&amp;#x0D;&amp;#x0A;&amp;quot;&quot;/&gt;&lt;property id=&quot;20307&quot; value=&quot;313&quot;/&gt;&lt;/object&gt;&lt;object type=&quot;3&quot; unique_id=&quot;10011&quot;&gt;&lt;property id=&quot;20148&quot; value=&quot;5&quot;/&gt;&lt;property id=&quot;20300&quot; value=&quot;Slide 8 - &amp;quot;Operating System Architectures&amp;#x0D;&amp;#x0A;&amp;quot;&quot;/&gt;&lt;property id=&quot;20307&quot; value=&quot;314&quot;/&gt;&lt;/object&gt;&lt;object type=&quot;3&quot; unique_id=&quot;10012&quot;&gt;&lt;property id=&quot;20148&quot; value=&quot;5&quot;/&gt;&lt;property id=&quot;20300&quot; value=&quot;Slide 9 - &amp;quot;Hardware Components&amp;#x0D;&amp;#x0A;&amp;quot;&quot;/&gt;&lt;property id=&quot;20307&quot; value=&quot;315&quot;/&gt;&lt;/object&gt;&lt;object type=&quot;3&quot; unique_id=&quot;10013&quot;&gt;&lt;property id=&quot;20148&quot; value=&quot;5&quot;/&gt;&lt;property id=&quot;20300&quot; value=&quot;Slide 10 - &amp;quot;Interrupts and exceptions&amp;#x0D;&amp;#x0A;&amp;quot;&quot;/&gt;&lt;property id=&quot;20307&quot; value=&quot;316&quot;/&gt;&lt;/object&gt;&lt;object type=&quot;3&quot; unique_id=&quot;10014&quot;&gt;&lt;property id=&quot;20148&quot; value=&quot;5&quot;/&gt;&lt;property id=&quot;20300&quot; value=&quot;Slide 11&quot;/&gt;&lt;property id=&quot;20307&quot; value=&quot;299&quot;/&gt;&lt;/object&gt;&lt;object type=&quot;3&quot; unique_id=&quot;10015&quot;&gt;&lt;property id=&quot;20148&quot; value=&quot;5&quot;/&gt;&lt;property id=&quot;20300&quot; value=&quot;Slide 12&quot;/&gt;&lt;property id=&quot;20307&quot; value=&quot;302&quot;/&gt;&lt;/object&gt;&lt;object type=&quot;3&quot; unique_id=&quot;10016&quot;&gt;&lt;property id=&quot;20148&quot; value=&quot;5&quot;/&gt;&lt;property id=&quot;20300&quot; value=&quot;Slide 13 - &amp;quot; Process concept  &amp;quot;&quot;/&gt;&lt;property id=&quot;20307&quot; value=&quot;294&quot;/&gt;&lt;/object&gt;&lt;object type=&quot;3&quot; unique_id=&quot;10017&quot;&gt;&lt;property id=&quot;20148&quot; value=&quot;5&quot;/&gt;&lt;property id=&quot;20300&quot; value=&quot;Slide 14&quot;/&gt;&lt;property id=&quot;20307&quot; value=&quot;291&quot;/&gt;&lt;/object&gt;&lt;object type=&quot;3&quot; unique_id=&quot;10018&quot;&gt;&lt;property id=&quot;20148&quot; value=&quot;5&quot;/&gt;&lt;property id=&quot;20300&quot; value=&quot;Slide 15 - &amp;quot;Process States and State Transitions&amp;quot;&quot;/&gt;&lt;property id=&quot;20307&quot; value=&quot;304&quot;/&gt;&lt;/object&gt;&lt;object type=&quot;3&quot; unique_id=&quot;10019&quot;&gt;&lt;property id=&quot;20148&quot; value=&quot;5&quot;/&gt;&lt;property id=&quot;20300&quot; value=&quot;Slide 16&quot;/&gt;&lt;property id=&quot;20307&quot; value=&quot;306&quot;/&gt;&lt;/object&gt;&lt;object type=&quot;3&quot; unique_id=&quot;10020&quot;&gt;&lt;property id=&quot;20148&quot; value=&quot;5&quot;/&gt;&lt;property id=&quot;20300&quot; value=&quot;Slide 17&quot;/&gt;&lt;property id=&quot;20307&quot; value=&quot;307&quot;/&gt;&lt;/object&gt;&lt;object type=&quot;3&quot; unique_id=&quot;10021&quot;&gt;&lt;property id=&quot;20148&quot; value=&quot;5&quot;/&gt;&lt;property id=&quot;20300&quot; value=&quot;Slide 18 - &amp;quot;Process Control Blocks (PCBs)&amp;quot;&quot;/&gt;&lt;property id=&quot;20307&quot; value=&quot;308&quot;/&gt;&lt;/object&gt;&lt;object type=&quot;3&quot; unique_id=&quot;10022&quot;&gt;&lt;property id=&quot;20148&quot; value=&quot;5&quot;/&gt;&lt;property id=&quot;20300&quot; value=&quot;Slide 19&quot;/&gt;&lt;property id=&quot;20307&quot; value=&quot;309&quot;/&gt;&lt;/object&gt;&lt;object type=&quot;3&quot; unique_id=&quot;10023&quot;&gt;&lt;property id=&quot;20148&quot; value=&quot;5&quot;/&gt;&lt;property id=&quot;20300&quot; value=&quot;Slide 20&quot;/&gt;&lt;property id=&quot;20307&quot; value=&quot;310&quot;/&gt;&lt;/object&gt;&lt;object type=&quot;3&quot; unique_id=&quot;10024&quot;&gt;&lt;property id=&quot;20148&quot; value=&quot;5&quot;/&gt;&lt;property id=&quot;20300&quot; value=&quot;Slide 21 - &amp;quot;Interrupt processing&amp;quot;&quot;/&gt;&lt;property id=&quot;20307&quot; value=&quot;290&quot;/&gt;&lt;/object&gt;&lt;object type=&quot;3&quot; unique_id=&quot;10025&quot;&gt;&lt;property id=&quot;20148&quot; value=&quot;5&quot;/&gt;&lt;property id=&quot;20300&quot; value=&quot;Slide 22 - &amp;quot;Interrupt types&amp;quot;&quot;/&gt;&lt;property id=&quot;20307&quot; value=&quot;289&quot;/&gt;&lt;/object&gt;&lt;object type=&quot;3&quot; unique_id=&quot;10026&quot;&gt;&lt;property id=&quot;20148&quot; value=&quot;5&quot;/&gt;&lt;property id=&quot;20300&quot; value=&quot;Slide 23&quot;/&gt;&lt;property id=&quot;20307&quot; value=&quot;293&quot;/&gt;&lt;/object&gt;&lt;object type=&quot;3&quot; unique_id=&quot;10027&quot;&gt;&lt;property id=&quot;20148&quot; value=&quot;5&quot;/&gt;&lt;property id=&quot;20300&quot; value=&quot;Slide 24 - &amp;quot;Scheduling&amp;quot;&quot;/&gt;&lt;property id=&quot;20307&quot; value=&quot;288&quot;/&gt;&lt;/object&gt;&lt;object type=&quot;3&quot; unique_id=&quot;10028&quot;&gt;&lt;property id=&quot;20148&quot; value=&quot;5&quot;/&gt;&lt;property id=&quot;20300&quot; value=&quot;Slide 25 - &amp;quot;Scheduling Criteria&amp;quot;&quot;/&gt;&lt;property id=&quot;20307&quot; value=&quot;266&quot;/&gt;&lt;/object&gt;&lt;object type=&quot;3&quot; unique_id=&quot;10029&quot;&gt;&lt;property id=&quot;20148&quot; value=&quot;5&quot;/&gt;&lt;property id=&quot;20300&quot; value=&quot;Slide 26 - &amp;quot;Optimization Criteria&amp;quot;&quot;/&gt;&lt;property id=&quot;20307&quot; value=&quot;300&quot;/&gt;&lt;/object&gt;&lt;object type=&quot;3&quot; unique_id=&quot;10030&quot;&gt;&lt;property id=&quot;20148&quot; value=&quot;5&quot;/&gt;&lt;property id=&quot;20300&quot; value=&quot;Slide 27 - &amp;quot;Scheduling Algorithms&amp;quot;&quot;/&gt;&lt;property id=&quot;20307&quot; value=&quot;268&quot;/&gt;&lt;/object&gt;&lt;object type=&quot;3&quot; unique_id=&quot;10031&quot;&gt;&lt;property id=&quot;20148&quot; value=&quot;5&quot;/&gt;&lt;property id=&quot;20300&quot; value=&quot;Slide 28 - &amp;quot;First Come First Served&amp;quot;&quot;/&gt;&lt;property id=&quot;20307&quot; value=&quot;264&quot;/&gt;&lt;/object&gt;&lt;object type=&quot;3&quot; unique_id=&quot;10032&quot;&gt;&lt;property id=&quot;20148&quot; value=&quot;5&quot;/&gt;&lt;property id=&quot;20300&quot; value=&quot;Slide 29&quot;/&gt;&lt;property id=&quot;20307&quot; value=&quot;261&quot;/&gt;&lt;/object&gt;&lt;object type=&quot;3&quot; unique_id=&quot;10033&quot;&gt;&lt;property id=&quot;20148&quot; value=&quot;5&quot;/&gt;&lt;property id=&quot;20300&quot; value=&quot;Slide 30&quot;/&gt;&lt;property id=&quot;20307&quot; value=&quot;262&quot;/&gt;&lt;/object&gt;&lt;object type=&quot;3&quot; unique_id=&quot;10034&quot;&gt;&lt;property id=&quot;20148&quot; value=&quot;5&quot;/&gt;&lt;property id=&quot;20300&quot; value=&quot;Slide 31 - &amp;quot;Shortest-Job-First (SJF)&amp;quot;&quot;/&gt;&lt;property id=&quot;20307&quot; value=&quot;269&quot;/&gt;&lt;/object&gt;&lt;object type=&quot;3&quot; unique_id=&quot;10035&quot;&gt;&lt;property id=&quot;20148&quot; value=&quot;5&quot;/&gt;&lt;property id=&quot;20300&quot; value=&quot;Slide 32 - &amp;quot;SJF Example&amp;quot;&quot;/&gt;&lt;property id=&quot;20307&quot; value=&quot;270&quot;/&gt;&lt;/object&gt;&lt;object type=&quot;3&quot; unique_id=&quot;10036&quot;&gt;&lt;property id=&quot;20148&quot; value=&quot;5&quot;/&gt;&lt;property id=&quot;20300&quot; value=&quot;Slide 33 - &amp;quot;SRTF Example&amp;quot;&quot;/&gt;&lt;property id=&quot;20307&quot; value=&quot;271&quot;/&gt;&lt;/object&gt;&lt;object type=&quot;3&quot; unique_id=&quot;10037&quot;&gt;&lt;property id=&quot;20148&quot; value=&quot;5&quot;/&gt;&lt;property id=&quot;20300&quot; value=&quot;Slide 34 - &amp;quot;Priority Scheduling&amp;quot;&quot;/&gt;&lt;property id=&quot;20307&quot; value=&quot;272&quot;/&gt;&lt;/object&gt;&lt;object type=&quot;3&quot; unique_id=&quot;10038&quot;&gt;&lt;property id=&quot;20148&quot; value=&quot;5&quot;/&gt;&lt;property id=&quot;20300&quot; value=&quot;Slide 35 - &amp;quot;Priority Example&amp;quot;&quot;/&gt;&lt;property id=&quot;20307&quot; value=&quot;273&quot;/&gt;&lt;/object&gt;&lt;object type=&quot;3&quot; unique_id=&quot;10039&quot;&gt;&lt;property id=&quot;20148&quot; value=&quot;5&quot;/&gt;&lt;property id=&quot;20300&quot; value=&quot;Slide 36 - &amp;quot;Round Robin (RR)&amp;quot;&quot;/&gt;&lt;property id=&quot;20307&quot; value=&quot;274&quot;/&gt;&lt;/object&gt;&lt;object type=&quot;3&quot; unique_id=&quot;10040&quot;&gt;&lt;property id=&quot;20148&quot; value=&quot;5&quot;/&gt;&lt;property id=&quot;20300&quot; value=&quot;Slide 37&quot;/&gt;&lt;property id=&quot;20307&quot; value=&quot;275&quot;/&gt;&lt;/object&gt;&lt;object type=&quot;3&quot; unique_id=&quot;10041&quot;&gt;&lt;property id=&quot;20148&quot; value=&quot;5&quot;/&gt;&lt;property id=&quot;20300&quot; value=&quot;Slide 38 - &amp;quot;Example of RR with Time Quantum = 4&amp;quot;&quot;/&gt;&lt;property id=&quot;20307&quot; value=&quot;276&quot;/&gt;&lt;/object&gt;&lt;object type=&quot;3&quot; unique_id=&quot;10042&quot;&gt;&lt;property id=&quot;20148&quot; value=&quot;5&quot;/&gt;&lt;property id=&quot;20300&quot; value=&quot;Slide 39 - &amp;quot;Compare among algorithms&amp;quot;&quot;/&gt;&lt;property id=&quot;20307&quot; value=&quot;292&quot;/&gt;&lt;/object&gt;&lt;object type=&quot;3&quot; unique_id=&quot;10043&quot;&gt;&lt;property id=&quot;20148&quot; value=&quot;5&quot;/&gt;&lt;property id=&quot;20300&quot; value=&quot;Slide 40 - &amp;quot;What is Deadlock?&amp;quot;&quot;/&gt;&lt;property id=&quot;20307&quot; value=&quot;277&quot;/&gt;&lt;/object&gt;&lt;object type=&quot;3&quot; unique_id=&quot;10044&quot;&gt;&lt;property id=&quot;20148&quot; value=&quot;5&quot;/&gt;&lt;property id=&quot;20300&quot; value=&quot;Slide 41 - &amp;quot;System Deadlock&amp;quot;&quot;/&gt;&lt;property id=&quot;20307&quot; value=&quot;278&quot;/&gt;&lt;/object&gt;&lt;object type=&quot;3&quot; unique_id=&quot;10045&quot;&gt;&lt;property id=&quot;20148&quot; value=&quot;5&quot;/&gt;&lt;property id=&quot;20300&quot; value=&quot;Slide 42 - &amp;quot;Necessary Conditions for Deadlock&amp;quot;&quot;/&gt;&lt;property id=&quot;20307&quot; value=&quot;279&quot;/&gt;&lt;/object&gt;&lt;object type=&quot;3&quot; unique_id=&quot;10046&quot;&gt;&lt;property id=&quot;20148&quot; value=&quot;5&quot;/&gt;&lt;property id=&quot;20300&quot; value=&quot;Slide 43 - &amp;quot;Resource Allocation Graph&amp;quot;&quot;/&gt;&lt;property id=&quot;20307&quot; value=&quot;280&quot;/&gt;&lt;/object&gt;&lt;object type=&quot;3&quot; unique_id=&quot;10047&quot;&gt;&lt;property id=&quot;20148&quot; value=&quot;5&quot;/&gt;&lt;property id=&quot;20300&quot; value=&quot;Slide 44 - &amp;quot;Edge Notation&amp;quot;&quot;/&gt;&lt;property id=&quot;20307&quot; value=&quot;281&quot;/&gt;&lt;/object&gt;&lt;object type=&quot;3&quot; unique_id=&quot;10048&quot;&gt;&lt;property id=&quot;20148&quot; value=&quot;5&quot;/&gt;&lt;property id=&quot;20300&quot; value=&quot;Slide 45 - &amp;quot;Example Graph&amp;quot;&quot;/&gt;&lt;property id=&quot;20307&quot; value=&quot;282&quot;/&gt;&lt;/object&gt;&lt;object type=&quot;3&quot; unique_id=&quot;10049&quot;&gt;&lt;property id=&quot;20148&quot; value=&quot;5&quot;/&gt;&lt;property id=&quot;20300&quot; value=&quot;Slide 46 - &amp;quot;Finding a Deadlock&amp;quot;&quot;/&gt;&lt;property id=&quot;20307&quot; value=&quot;283&quot;/&gt;&lt;/object&gt;&lt;object type=&quot;3&quot; unique_id=&quot;10050&quot;&gt;&lt;property id=&quot;20148&quot; value=&quot;5&quot;/&gt;&lt;property id=&quot;20300&quot; value=&quot;Slide 47 - &amp;quot;Graph with a Deadlock&amp;quot;&quot;/&gt;&lt;property id=&quot;20307&quot; value=&quot;284&quot;/&gt;&lt;/object&gt;&lt;object type=&quot;3&quot; unique_id=&quot;10051&quot;&gt;&lt;property id=&quot;20148&quot; value=&quot;5&quot;/&gt;&lt;property id=&quot;20300&quot; value=&quot;Slide 48 - &amp;quot;Graph without a Deadlock&amp;quot;&quot;/&gt;&lt;property id=&quot;20307&quot; value=&quot;285&quot;/&gt;&lt;/object&gt;&lt;object type=&quot;3&quot; unique_id=&quot;10052&quot;&gt;&lt;property id=&quot;20148&quot; value=&quot;5&quot;/&gt;&lt;property id=&quot;20300&quot; value=&quot;Slide 49 - &amp;quot;Dead ling with Deadlocks&amp;quot;&quot;/&gt;&lt;property id=&quot;20307&quot; value=&quot;286&quot;/&gt;&lt;/object&gt;&lt;/object&gt;&lt;/object&gt;&lt;/database&gt;"/>
  <p:tag name="SECTOMILLISECCONVERTED"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heme3">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ustom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spDef>
      <a:spPr/>
      <a:bodyPr rtlCol="0" anchor="ctr"/>
      <a:lstStyle>
        <a:defPPr algn="ctr">
          <a:defRPr dirty="0"/>
        </a:defPPr>
      </a:lstStyle>
      <a:style>
        <a:lnRef idx="3">
          <a:schemeClr val="lt1"/>
        </a:lnRef>
        <a:fillRef idx="1">
          <a:schemeClr val="accent3"/>
        </a:fillRef>
        <a:effectRef idx="1">
          <a:schemeClr val="accent3"/>
        </a:effectRef>
        <a:fontRef idx="minor">
          <a:schemeClr val="lt1"/>
        </a:fontRef>
      </a:style>
    </a:spDef>
    <a:lnDef>
      <a:spPr/>
      <a:bodyPr/>
      <a:lstStyle/>
      <a:style>
        <a:lnRef idx="1">
          <a:schemeClr val="accent3"/>
        </a:lnRef>
        <a:fillRef idx="0">
          <a:schemeClr val="accent3"/>
        </a:fillRef>
        <a:effectRef idx="0">
          <a:schemeClr val="accent3"/>
        </a:effectRef>
        <a:fontRef idx="minor">
          <a:schemeClr val="tx1"/>
        </a:fontRef>
      </a:style>
    </a:lnDef>
    <a:txDef>
      <a:spPr>
        <a:noFill/>
        <a:ln>
          <a:solidFill>
            <a:schemeClr val="accent1"/>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Theme3" id="{821295A7-5B5B-4A3E-A7CD-3CFF845B2520}" vid="{792FDBFA-7DA8-4AB6-9226-992457587ACA}"/>
    </a:ext>
  </a:extLst>
</a:theme>
</file>

<file path=ppt/theme/theme2.xml><?xml version="1.0" encoding="utf-8"?>
<a:theme xmlns:a="http://schemas.openxmlformats.org/drawingml/2006/main" name="Theme1">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extLst>
    <a:ext uri="{05A4C25C-085E-4340-85A3-A5531E510DB2}">
      <thm15:themeFamily xmlns:thm15="http://schemas.microsoft.com/office/thememl/2012/main" name="Theme1" id="{4E6307B6-5DEE-4957-8F60-3AB9FED4C8A2}" vid="{4E528675-3296-403C-9A5A-3D816F4D2C3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Theme3</Template>
  <TotalTime>6460</TotalTime>
  <Words>1862</Words>
  <Application>Microsoft Office PowerPoint</Application>
  <PresentationFormat>Widescreen</PresentationFormat>
  <Paragraphs>55</Paragraphs>
  <Slides>19</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19</vt:i4>
      </vt:variant>
    </vt:vector>
  </HeadingPairs>
  <TitlesOfParts>
    <vt:vector size="28" baseType="lpstr">
      <vt:lpstr>Arial</vt:lpstr>
      <vt:lpstr>Calibri</vt:lpstr>
      <vt:lpstr>Century Gothic</vt:lpstr>
      <vt:lpstr>Century Schoolbook</vt:lpstr>
      <vt:lpstr>Tahoma</vt:lpstr>
      <vt:lpstr>Times New Roman</vt:lpstr>
      <vt:lpstr>Wingdings</vt:lpstr>
      <vt:lpstr>Theme3</vt:lpstr>
      <vt:lpstr>Theme1</vt:lpstr>
      <vt:lpstr>Computer System Structures    </vt:lpstr>
      <vt:lpstr>Computer System Operation</vt:lpstr>
      <vt:lpstr>PowerPoint Presentation</vt:lpstr>
      <vt:lpstr>Booting Operation </vt:lpstr>
      <vt:lpstr>Booting Operation </vt:lpstr>
      <vt:lpstr>Functions of Bootstrap program </vt:lpstr>
      <vt:lpstr>I/O Structure</vt:lpstr>
      <vt:lpstr>PowerPoint Presentation</vt:lpstr>
      <vt:lpstr>PowerPoint Presentation</vt:lpstr>
      <vt:lpstr>DMA Structure</vt:lpstr>
      <vt:lpstr>Storage Structure</vt:lpstr>
      <vt:lpstr>PowerPoint Presentation</vt:lpstr>
      <vt:lpstr>Storage Hierarchy</vt:lpstr>
      <vt:lpstr>Hardware Protection </vt:lpstr>
      <vt:lpstr>Dual-Mode Operation</vt:lpstr>
      <vt:lpstr>I/O Protection</vt:lpstr>
      <vt:lpstr>Memory Protection</vt:lpstr>
      <vt:lpstr>CPU Protection </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Amal</dc:creator>
  <cp:lastModifiedBy>Amal</cp:lastModifiedBy>
  <cp:revision>305</cp:revision>
  <dcterms:created xsi:type="dcterms:W3CDTF">2013-02-24T16:23:16Z</dcterms:created>
  <dcterms:modified xsi:type="dcterms:W3CDTF">2018-11-28T17:43:34Z</dcterms:modified>
</cp:coreProperties>
</file>