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72" r:id="rId3"/>
    <p:sldId id="274" r:id="rId4"/>
    <p:sldId id="273" r:id="rId5"/>
    <p:sldId id="275" r:id="rId6"/>
    <p:sldId id="276" r:id="rId7"/>
    <p:sldId id="278" r:id="rId8"/>
    <p:sldId id="27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8794" y="4572008"/>
            <a:ext cx="6072230" cy="71438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Loops </a:t>
            </a:r>
            <a:r>
              <a:rPr lang="en-US" sz="3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Iterations </a:t>
            </a:r>
            <a:b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800" dirty="0">
                <a:solidFill>
                  <a:srgbClr val="FF0000"/>
                </a:solidFill>
              </a:rPr>
              <a:t>For - While – Do_While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br>
              <a:rPr lang="en-US" sz="3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3600" dirty="0">
                <a:solidFill>
                  <a:srgbClr val="0070C0"/>
                </a:solidFill>
              </a:rPr>
            </a:br>
            <a:br>
              <a:rPr lang="en-US" sz="3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00298" y="5500702"/>
            <a:ext cx="4499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7</a:t>
            </a:r>
            <a:r>
              <a:rPr lang="en-US" sz="5400" b="1" cap="none" spc="300" baseline="300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th</a:t>
            </a:r>
            <a:r>
              <a:rPr lang="en-US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Lecture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71700" y="3714752"/>
            <a:ext cx="6172200" cy="107157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</a:t>
            </a:r>
            <a:r>
              <a:rPr kumimoji="0" lang="en-US" sz="4000" b="1" i="0" u="none" strike="noStrike" kern="1200" cap="small" spc="0" normalizeH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C++ LANGAUGE</a:t>
            </a:r>
            <a:b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000" b="1" i="0" u="none" strike="noStrike" kern="1200" cap="small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804708"/>
            <a:ext cx="892971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US" sz="2800" b="1" dirty="0">
                <a:solidFill>
                  <a:srgbClr val="FF0000"/>
                </a:solidFill>
              </a:rPr>
              <a:t>For	2)While	3)Do—While</a:t>
            </a:r>
          </a:p>
          <a:p>
            <a:pPr marL="514350" indent="-514350"/>
            <a:endParaRPr lang="en-US" sz="2800" b="1" dirty="0"/>
          </a:p>
          <a:p>
            <a:pPr marL="514350" indent="-514350"/>
            <a:r>
              <a:rPr lang="en-US" sz="2800" b="1" dirty="0">
                <a:solidFill>
                  <a:srgbClr val="FF0000"/>
                </a:solidFill>
              </a:rPr>
              <a:t>-For Statement:</a:t>
            </a:r>
          </a:p>
          <a:p>
            <a:pPr marL="514350" indent="-514350"/>
            <a:r>
              <a:rPr lang="en-US" sz="2800" b="1" dirty="0"/>
              <a:t>	for(exp1 ; exp2 ; exp3)</a:t>
            </a:r>
          </a:p>
          <a:p>
            <a:pPr marL="514350" indent="-514350"/>
            <a:r>
              <a:rPr lang="en-US" sz="2800" b="1" dirty="0"/>
              <a:t>When:</a:t>
            </a:r>
          </a:p>
          <a:p>
            <a:pPr marL="514350" indent="-514350"/>
            <a:r>
              <a:rPr lang="en-US" sz="2800" b="1" dirty="0">
                <a:solidFill>
                  <a:srgbClr val="FF0000"/>
                </a:solidFill>
              </a:rPr>
              <a:t>exp1: First counter</a:t>
            </a:r>
          </a:p>
          <a:p>
            <a:pPr marL="514350" indent="-514350"/>
            <a:r>
              <a:rPr lang="en-US" sz="2800" b="1" dirty="0">
                <a:solidFill>
                  <a:srgbClr val="FF0000"/>
                </a:solidFill>
              </a:rPr>
              <a:t>exp2: End counter</a:t>
            </a:r>
          </a:p>
          <a:p>
            <a:pPr marL="514350" indent="-514350"/>
            <a:r>
              <a:rPr lang="en-US" sz="2800" b="1" dirty="0">
                <a:solidFill>
                  <a:srgbClr val="FF0000"/>
                </a:solidFill>
              </a:rPr>
              <a:t>exp3: Increment or Decrement Counter</a:t>
            </a:r>
          </a:p>
          <a:p>
            <a:endParaRPr lang="en-US" sz="2800" b="1" dirty="0"/>
          </a:p>
          <a:p>
            <a:r>
              <a:rPr lang="en-US" sz="2800" b="1" dirty="0"/>
              <a:t>Example:</a:t>
            </a:r>
          </a:p>
          <a:p>
            <a:r>
              <a:rPr lang="en-US" sz="2800" b="1" dirty="0"/>
              <a:t>for(</a:t>
            </a:r>
            <a:r>
              <a:rPr lang="en-US" sz="2800" b="1" dirty="0" err="1"/>
              <a:t>i</a:t>
            </a:r>
            <a:r>
              <a:rPr lang="en-US" sz="2800" b="1" dirty="0"/>
              <a:t>=1;i&lt;=10;i++) </a:t>
            </a:r>
            <a:r>
              <a:rPr lang="en-US" sz="2800" b="1" dirty="0" err="1"/>
              <a:t>cout</a:t>
            </a:r>
            <a:r>
              <a:rPr lang="en-US" sz="2800" b="1" dirty="0"/>
              <a:t>&lt;&lt;</a:t>
            </a:r>
            <a:r>
              <a:rPr lang="en-US" sz="2800" b="1" dirty="0" err="1"/>
              <a:t>i</a:t>
            </a:r>
            <a:r>
              <a:rPr lang="en-US" sz="2800" b="1" dirty="0"/>
              <a:t>;  // = 123…910</a:t>
            </a:r>
          </a:p>
          <a:p>
            <a:r>
              <a:rPr lang="en-US" sz="2800" b="1" dirty="0"/>
              <a:t>for(</a:t>
            </a:r>
            <a:r>
              <a:rPr lang="en-US" sz="2800" b="1" dirty="0" err="1"/>
              <a:t>i</a:t>
            </a:r>
            <a:r>
              <a:rPr lang="en-US" sz="2800" b="1" dirty="0"/>
              <a:t>=10;i&gt;=1;i--) </a:t>
            </a:r>
            <a:r>
              <a:rPr lang="en-US" sz="2800" b="1" dirty="0" err="1"/>
              <a:t>cout</a:t>
            </a:r>
            <a:r>
              <a:rPr lang="en-US" sz="2800" b="1" dirty="0"/>
              <a:t>&lt;&lt;</a:t>
            </a:r>
            <a:r>
              <a:rPr lang="en-US" sz="2800" b="1" dirty="0" err="1"/>
              <a:t>i</a:t>
            </a:r>
            <a:r>
              <a:rPr lang="en-US" sz="2800" b="1" dirty="0"/>
              <a:t>;  // = 1098…321</a:t>
            </a:r>
          </a:p>
          <a:p>
            <a:r>
              <a:rPr lang="en-US" sz="2800" b="1" dirty="0"/>
              <a:t>for(</a:t>
            </a:r>
            <a:r>
              <a:rPr lang="en-US" sz="2800" b="1" dirty="0" err="1"/>
              <a:t>i</a:t>
            </a:r>
            <a:r>
              <a:rPr lang="en-US" sz="2800" b="1" dirty="0"/>
              <a:t>=2;i&lt;=10;i+=2) </a:t>
            </a:r>
            <a:r>
              <a:rPr lang="en-US" sz="2800" b="1" dirty="0" err="1"/>
              <a:t>cout</a:t>
            </a:r>
            <a:r>
              <a:rPr lang="en-US" sz="2800" b="1" dirty="0"/>
              <a:t>&lt;&lt;</a:t>
            </a:r>
            <a:r>
              <a:rPr lang="en-US" sz="2800" b="1" dirty="0" err="1"/>
              <a:t>i</a:t>
            </a:r>
            <a:r>
              <a:rPr lang="en-US" sz="2800" b="1" dirty="0"/>
              <a:t>;  // = 246810</a:t>
            </a:r>
          </a:p>
          <a:p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71414"/>
            <a:ext cx="8572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/>
            <a:r>
              <a:rPr 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Loops </a:t>
            </a:r>
            <a:r>
              <a:rPr lang="en-US" sz="32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Iterations : </a:t>
            </a:r>
            <a:r>
              <a:rPr lang="ar-IQ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الحلقات او التكرارات</a:t>
            </a:r>
            <a:endParaRPr lang="en-US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86544" y="6488692"/>
            <a:ext cx="28574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i="1" dirty="0"/>
              <a:t>A. L. </a:t>
            </a:r>
            <a:r>
              <a:rPr lang="en-US" b="1" i="1" dirty="0" err="1"/>
              <a:t>Waleed</a:t>
            </a:r>
            <a:r>
              <a:rPr lang="en-US" b="1" i="1" dirty="0"/>
              <a:t> </a:t>
            </a:r>
            <a:r>
              <a:rPr lang="en-US" b="1" i="1" dirty="0" err="1"/>
              <a:t>Rasheed</a:t>
            </a:r>
            <a:endParaRPr lang="en-US" b="1" i="1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804708"/>
            <a:ext cx="892971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b="1" u="sng" dirty="0">
                <a:solidFill>
                  <a:srgbClr val="FF0000"/>
                </a:solidFill>
              </a:rPr>
              <a:t>While	Vs.       Do—While</a:t>
            </a:r>
          </a:p>
          <a:p>
            <a:pPr marL="514350" indent="-514350"/>
            <a:endParaRPr lang="en-US" sz="2800" b="1" dirty="0"/>
          </a:p>
          <a:p>
            <a:pPr marL="514350" indent="-514350"/>
            <a:r>
              <a:rPr lang="en-US" sz="2800" b="1" u="sng" dirty="0">
                <a:solidFill>
                  <a:srgbClr val="FF0000"/>
                </a:solidFill>
              </a:rPr>
              <a:t>-while Statement:</a:t>
            </a:r>
          </a:p>
          <a:p>
            <a:pPr marL="514350" indent="-514350"/>
            <a:r>
              <a:rPr lang="en-US" sz="2800" b="1" dirty="0"/>
              <a:t>exp1 ; </a:t>
            </a:r>
          </a:p>
          <a:p>
            <a:pPr marL="514350" indent="-514350"/>
            <a:r>
              <a:rPr lang="en-US" sz="2800" b="1" dirty="0"/>
              <a:t>While(exp2)</a:t>
            </a:r>
          </a:p>
          <a:p>
            <a:pPr marL="514350" indent="-514350"/>
            <a:r>
              <a:rPr lang="en-US" sz="2800" b="1" dirty="0"/>
              <a:t>{ ----</a:t>
            </a:r>
          </a:p>
          <a:p>
            <a:pPr marL="514350" indent="-514350"/>
            <a:r>
              <a:rPr lang="en-US" sz="2800" b="1" dirty="0"/>
              <a:t> exp3;}</a:t>
            </a:r>
          </a:p>
          <a:p>
            <a:pPr marL="514350" indent="-514350"/>
            <a:endParaRPr lang="en-US" sz="2800" b="1" dirty="0"/>
          </a:p>
          <a:p>
            <a:pPr marL="514350" indent="-514350"/>
            <a:endParaRPr lang="en-US" sz="2800" b="1" dirty="0"/>
          </a:p>
          <a:p>
            <a:pPr marL="514350" indent="-514350"/>
            <a:r>
              <a:rPr lang="en-US" sz="2800" b="1" dirty="0"/>
              <a:t>When:</a:t>
            </a:r>
          </a:p>
          <a:p>
            <a:pPr marL="514350" indent="-514350"/>
            <a:r>
              <a:rPr lang="en-US" sz="2800" b="1" dirty="0">
                <a:solidFill>
                  <a:srgbClr val="FF0000"/>
                </a:solidFill>
              </a:rPr>
              <a:t>exp1: First counter</a:t>
            </a:r>
          </a:p>
          <a:p>
            <a:pPr marL="514350" indent="-514350"/>
            <a:r>
              <a:rPr lang="en-US" sz="2800" b="1" dirty="0">
                <a:solidFill>
                  <a:srgbClr val="FF0000"/>
                </a:solidFill>
              </a:rPr>
              <a:t>exp2: End counter</a:t>
            </a:r>
          </a:p>
          <a:p>
            <a:pPr marL="514350" indent="-514350"/>
            <a:r>
              <a:rPr lang="en-US" sz="2800" b="1" dirty="0">
                <a:solidFill>
                  <a:srgbClr val="FF0000"/>
                </a:solidFill>
              </a:rPr>
              <a:t>exp3: Increment or Decrement Counter</a:t>
            </a:r>
          </a:p>
          <a:p>
            <a:endParaRPr lang="en-US" sz="2800" b="1" dirty="0"/>
          </a:p>
          <a:p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71414"/>
            <a:ext cx="8572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/>
            <a:r>
              <a:rPr 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Loops </a:t>
            </a:r>
            <a:r>
              <a:rPr lang="en-US" sz="32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Iterations : </a:t>
            </a:r>
            <a:r>
              <a:rPr lang="ar-IQ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الحلقات او التكرارات</a:t>
            </a:r>
            <a:endParaRPr lang="en-US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000496" y="1643050"/>
            <a:ext cx="44291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b="1" u="sng" dirty="0">
                <a:solidFill>
                  <a:srgbClr val="FF0000"/>
                </a:solidFill>
              </a:rPr>
              <a:t>-do--while Statement:</a:t>
            </a:r>
          </a:p>
          <a:p>
            <a:pPr marL="514350" indent="-514350"/>
            <a:r>
              <a:rPr lang="en-US" sz="2800" b="1" dirty="0"/>
              <a:t>exp1 ; </a:t>
            </a:r>
          </a:p>
          <a:p>
            <a:pPr marL="514350" indent="-514350"/>
            <a:r>
              <a:rPr lang="en-US" sz="2800" b="1" dirty="0"/>
              <a:t>do</a:t>
            </a:r>
          </a:p>
          <a:p>
            <a:pPr marL="514350" indent="-514350"/>
            <a:r>
              <a:rPr lang="en-US" sz="2800" b="1" dirty="0"/>
              <a:t>{ ----</a:t>
            </a:r>
          </a:p>
          <a:p>
            <a:pPr marL="514350" indent="-514350"/>
            <a:r>
              <a:rPr lang="en-US" sz="2800" b="1" dirty="0"/>
              <a:t> exp3;}</a:t>
            </a:r>
          </a:p>
          <a:p>
            <a:pPr marL="514350" indent="-514350"/>
            <a:r>
              <a:rPr lang="en-US" sz="2800" b="1" dirty="0"/>
              <a:t>While(exp2);</a:t>
            </a: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321703" y="3036091"/>
            <a:ext cx="2714644" cy="714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6965173" y="3036091"/>
            <a:ext cx="2714644" cy="714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-1178759" y="2964653"/>
            <a:ext cx="2714644" cy="714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286544" y="6488692"/>
            <a:ext cx="28574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i="1" dirty="0"/>
              <a:t>A. L. </a:t>
            </a:r>
            <a:r>
              <a:rPr lang="en-US" b="1" i="1" dirty="0" err="1"/>
              <a:t>Waleed</a:t>
            </a:r>
            <a:r>
              <a:rPr lang="en-US" b="1" i="1" dirty="0"/>
              <a:t> </a:t>
            </a:r>
            <a:r>
              <a:rPr lang="en-US" b="1" i="1" dirty="0" err="1"/>
              <a:t>Rasheed</a:t>
            </a:r>
            <a:endParaRPr lang="en-US" b="1" i="1" dirty="0"/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071546"/>
            <a:ext cx="89297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(</a:t>
            </a:r>
            <a:r>
              <a:rPr lang="en-US" sz="2800" dirty="0" err="1"/>
              <a:t>i</a:t>
            </a:r>
            <a:r>
              <a:rPr lang="en-US" sz="2800" dirty="0"/>
              <a:t>=4;i&lt;=100;i+=2)</a:t>
            </a:r>
          </a:p>
          <a:p>
            <a:r>
              <a:rPr lang="en-US" sz="2800" dirty="0"/>
              <a:t>	</a:t>
            </a:r>
            <a:r>
              <a:rPr lang="en-US" sz="2800" dirty="0" err="1"/>
              <a:t>cout</a:t>
            </a:r>
            <a:r>
              <a:rPr lang="en-US" sz="2800" dirty="0"/>
              <a:t>&lt;&lt;</a:t>
            </a:r>
            <a:r>
              <a:rPr lang="en-US" sz="2800" dirty="0" err="1"/>
              <a:t>i</a:t>
            </a:r>
            <a:r>
              <a:rPr lang="en-US" sz="2800" dirty="0"/>
              <a:t>;</a:t>
            </a:r>
            <a:r>
              <a:rPr lang="en-US" sz="2800" b="1" dirty="0"/>
              <a:t>      // 4 6 8 … 98 100 by for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71414"/>
            <a:ext cx="8572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/>
            <a:r>
              <a:rPr lang="en-US" sz="2400" b="1" dirty="0">
                <a:solidFill>
                  <a:srgbClr val="FF0000"/>
                </a:solidFill>
              </a:rPr>
              <a:t>EX/ print even numbers between (4-100)?</a:t>
            </a:r>
            <a:endParaRPr lang="ar-IQ" sz="2400" b="1" dirty="0">
              <a:solidFill>
                <a:srgbClr val="FF0000"/>
              </a:solidFill>
            </a:endParaRPr>
          </a:p>
          <a:p>
            <a:pPr rtl="1"/>
            <a:r>
              <a:rPr 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 (For, while, do—while) statement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14282" y="2184622"/>
            <a:ext cx="892971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i</a:t>
            </a:r>
            <a:r>
              <a:rPr lang="en-US" sz="2800" dirty="0"/>
              <a:t>=4;</a:t>
            </a:r>
          </a:p>
          <a:p>
            <a:r>
              <a:rPr lang="en-US" sz="2800" dirty="0"/>
              <a:t>while (</a:t>
            </a:r>
            <a:r>
              <a:rPr lang="en-US" sz="2800" dirty="0" err="1"/>
              <a:t>i</a:t>
            </a:r>
            <a:r>
              <a:rPr lang="en-US" sz="2800" dirty="0"/>
              <a:t>&lt;=100)</a:t>
            </a:r>
          </a:p>
          <a:p>
            <a:r>
              <a:rPr lang="en-US" sz="2800" dirty="0"/>
              <a:t>{  </a:t>
            </a:r>
            <a:r>
              <a:rPr lang="en-US" sz="2800" dirty="0" err="1"/>
              <a:t>cout</a:t>
            </a:r>
            <a:r>
              <a:rPr lang="en-US" sz="2800" dirty="0"/>
              <a:t>&lt;&lt;</a:t>
            </a:r>
            <a:r>
              <a:rPr lang="en-US" sz="2800" dirty="0" err="1"/>
              <a:t>i</a:t>
            </a:r>
            <a:r>
              <a:rPr lang="en-US" sz="2800" dirty="0"/>
              <a:t>; </a:t>
            </a:r>
          </a:p>
          <a:p>
            <a:r>
              <a:rPr lang="en-US" sz="2800" dirty="0" err="1"/>
              <a:t>i</a:t>
            </a:r>
            <a:r>
              <a:rPr lang="en-US" sz="2800" dirty="0"/>
              <a:t>+=2;  }</a:t>
            </a:r>
            <a:r>
              <a:rPr lang="en-US" sz="2800" b="1" dirty="0"/>
              <a:t>      // 4 6 8 … 98 100 by while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14282" y="4182627"/>
            <a:ext cx="89297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i</a:t>
            </a:r>
            <a:r>
              <a:rPr lang="en-US" sz="2800" dirty="0"/>
              <a:t>=4;</a:t>
            </a:r>
          </a:p>
          <a:p>
            <a:r>
              <a:rPr lang="en-US" sz="2800" dirty="0"/>
              <a:t>{  </a:t>
            </a:r>
            <a:r>
              <a:rPr lang="en-US" sz="2800" dirty="0" err="1"/>
              <a:t>cout</a:t>
            </a:r>
            <a:r>
              <a:rPr lang="en-US" sz="2800" dirty="0"/>
              <a:t>&lt;&lt;</a:t>
            </a:r>
            <a:r>
              <a:rPr lang="en-US" sz="2800" dirty="0" err="1"/>
              <a:t>i</a:t>
            </a:r>
            <a:r>
              <a:rPr lang="en-US" sz="2800" dirty="0"/>
              <a:t>; </a:t>
            </a:r>
          </a:p>
          <a:p>
            <a:r>
              <a:rPr lang="en-US" sz="2800" dirty="0"/>
              <a:t>   </a:t>
            </a:r>
            <a:r>
              <a:rPr lang="en-US" sz="2800" dirty="0" err="1"/>
              <a:t>i</a:t>
            </a:r>
            <a:r>
              <a:rPr lang="en-US" sz="2800" dirty="0"/>
              <a:t>+=2; </a:t>
            </a:r>
          </a:p>
          <a:p>
            <a:r>
              <a:rPr lang="en-US" sz="2800" dirty="0"/>
              <a:t> } </a:t>
            </a:r>
            <a:r>
              <a:rPr lang="en-US" sz="2800" b="1" dirty="0"/>
              <a:t>// 4 6 8 … 98 100 by do-while</a:t>
            </a:r>
            <a:endParaRPr lang="en-US" sz="2800" dirty="0"/>
          </a:p>
          <a:p>
            <a:r>
              <a:rPr lang="en-US" sz="2800" dirty="0"/>
              <a:t>while (</a:t>
            </a:r>
            <a:r>
              <a:rPr lang="en-US" sz="2800" dirty="0" err="1"/>
              <a:t>i</a:t>
            </a:r>
            <a:r>
              <a:rPr lang="en-US" sz="2800" dirty="0"/>
              <a:t>&lt;=100);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14282" y="2141528"/>
            <a:ext cx="7643866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14282" y="4141792"/>
            <a:ext cx="7643866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286544" y="6488692"/>
            <a:ext cx="28574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i="1" dirty="0"/>
              <a:t>A. L. </a:t>
            </a:r>
            <a:r>
              <a:rPr lang="en-US" b="1" i="1" dirty="0" err="1"/>
              <a:t>Waleed</a:t>
            </a:r>
            <a:r>
              <a:rPr lang="en-US" b="1" i="1" dirty="0"/>
              <a:t> </a:t>
            </a:r>
            <a:r>
              <a:rPr lang="en-US" b="1" i="1" dirty="0" err="1"/>
              <a:t>Rasheed</a:t>
            </a:r>
            <a:endParaRPr lang="en-US" b="1" i="1" dirty="0"/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071546"/>
            <a:ext cx="89297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(</a:t>
            </a:r>
            <a:r>
              <a:rPr lang="en-US" sz="2800" dirty="0" err="1"/>
              <a:t>i</a:t>
            </a:r>
            <a:r>
              <a:rPr lang="en-US" sz="2800" dirty="0"/>
              <a:t>=4;i&lt;=100;i+=2)</a:t>
            </a:r>
          </a:p>
          <a:p>
            <a:r>
              <a:rPr lang="en-US" sz="2800" dirty="0"/>
              <a:t>	</a:t>
            </a:r>
            <a:r>
              <a:rPr lang="en-US" sz="2800" dirty="0" err="1"/>
              <a:t>cout</a:t>
            </a:r>
            <a:r>
              <a:rPr lang="en-US" sz="2800" dirty="0"/>
              <a:t>&lt;&lt;</a:t>
            </a:r>
            <a:r>
              <a:rPr lang="en-US" sz="2800" dirty="0" err="1"/>
              <a:t>i</a:t>
            </a:r>
            <a:r>
              <a:rPr lang="en-US" sz="2800" dirty="0"/>
              <a:t>;</a:t>
            </a:r>
            <a:r>
              <a:rPr lang="en-US" sz="2800" b="1" dirty="0"/>
              <a:t>      // 4 6 8 … 98 100 by for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71414"/>
            <a:ext cx="8572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/>
            <a:r>
              <a:rPr lang="en-US" sz="2400" b="1" dirty="0">
                <a:solidFill>
                  <a:srgbClr val="FF0000"/>
                </a:solidFill>
              </a:rPr>
              <a:t>EX/ print even numbers between (4-100)?</a:t>
            </a:r>
            <a:endParaRPr lang="ar-IQ" sz="2400" b="1" dirty="0">
              <a:solidFill>
                <a:srgbClr val="FF0000"/>
              </a:solidFill>
            </a:endParaRPr>
          </a:p>
          <a:p>
            <a:pPr rtl="1"/>
            <a:r>
              <a:rPr 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 (For, while, do—while) statement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14282" y="2184622"/>
            <a:ext cx="892971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i</a:t>
            </a:r>
            <a:r>
              <a:rPr lang="en-US" sz="2800" dirty="0"/>
              <a:t>=4;</a:t>
            </a:r>
          </a:p>
          <a:p>
            <a:r>
              <a:rPr lang="en-US" sz="2800" dirty="0"/>
              <a:t>while (</a:t>
            </a:r>
            <a:r>
              <a:rPr lang="en-US" sz="2800" dirty="0" err="1"/>
              <a:t>i</a:t>
            </a:r>
            <a:r>
              <a:rPr lang="en-US" sz="2800" dirty="0"/>
              <a:t>&lt;=100)</a:t>
            </a:r>
          </a:p>
          <a:p>
            <a:r>
              <a:rPr lang="en-US" sz="2800" dirty="0"/>
              <a:t>{  </a:t>
            </a:r>
            <a:r>
              <a:rPr lang="en-US" sz="2800" dirty="0" err="1"/>
              <a:t>cout</a:t>
            </a:r>
            <a:r>
              <a:rPr lang="en-US" sz="2800" dirty="0"/>
              <a:t>&lt;&lt;</a:t>
            </a:r>
            <a:r>
              <a:rPr lang="en-US" sz="2800" dirty="0" err="1"/>
              <a:t>i</a:t>
            </a:r>
            <a:r>
              <a:rPr lang="en-US" sz="2800" dirty="0"/>
              <a:t>; </a:t>
            </a:r>
          </a:p>
          <a:p>
            <a:r>
              <a:rPr lang="en-US" sz="2800" dirty="0" err="1"/>
              <a:t>i</a:t>
            </a:r>
            <a:r>
              <a:rPr lang="en-US" sz="2800" dirty="0"/>
              <a:t>+=2;  }</a:t>
            </a:r>
            <a:r>
              <a:rPr lang="en-US" sz="2800" b="1" dirty="0"/>
              <a:t>      // 4 6 8 … 98 100 by while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14282" y="4182627"/>
            <a:ext cx="89297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i</a:t>
            </a:r>
            <a:r>
              <a:rPr lang="en-US" sz="2800" dirty="0"/>
              <a:t>=4;</a:t>
            </a:r>
          </a:p>
          <a:p>
            <a:r>
              <a:rPr lang="en-US" sz="2800" dirty="0"/>
              <a:t>{  </a:t>
            </a:r>
            <a:r>
              <a:rPr lang="en-US" sz="2800" dirty="0" err="1"/>
              <a:t>cout</a:t>
            </a:r>
            <a:r>
              <a:rPr lang="en-US" sz="2800" dirty="0"/>
              <a:t>&lt;&lt;</a:t>
            </a:r>
            <a:r>
              <a:rPr lang="en-US" sz="2800" dirty="0" err="1"/>
              <a:t>i</a:t>
            </a:r>
            <a:r>
              <a:rPr lang="en-US" sz="2800" dirty="0"/>
              <a:t>; </a:t>
            </a:r>
          </a:p>
          <a:p>
            <a:r>
              <a:rPr lang="en-US" sz="2800" dirty="0"/>
              <a:t>   </a:t>
            </a:r>
            <a:r>
              <a:rPr lang="en-US" sz="2800" dirty="0" err="1"/>
              <a:t>i</a:t>
            </a:r>
            <a:r>
              <a:rPr lang="en-US" sz="2800" dirty="0"/>
              <a:t>+=2; </a:t>
            </a:r>
          </a:p>
          <a:p>
            <a:r>
              <a:rPr lang="en-US" sz="2800" dirty="0"/>
              <a:t> } </a:t>
            </a:r>
            <a:r>
              <a:rPr lang="en-US" sz="2800" b="1" dirty="0"/>
              <a:t>// 4 6 8 … 98 100 by do-while</a:t>
            </a:r>
            <a:endParaRPr lang="en-US" sz="2800" dirty="0"/>
          </a:p>
          <a:p>
            <a:r>
              <a:rPr lang="en-US" sz="2800" dirty="0"/>
              <a:t>while (</a:t>
            </a:r>
            <a:r>
              <a:rPr lang="en-US" sz="2800" dirty="0" err="1"/>
              <a:t>i</a:t>
            </a:r>
            <a:r>
              <a:rPr lang="en-US" sz="2800" dirty="0"/>
              <a:t>&lt;=100);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14282" y="2141528"/>
            <a:ext cx="7643866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14282" y="4141792"/>
            <a:ext cx="7643866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286544" y="6488692"/>
            <a:ext cx="28574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i="1" dirty="0"/>
              <a:t>A. L. </a:t>
            </a:r>
            <a:r>
              <a:rPr lang="en-US" b="1" i="1" dirty="0" err="1"/>
              <a:t>Waleed</a:t>
            </a:r>
            <a:r>
              <a:rPr lang="en-US" b="1" i="1" dirty="0"/>
              <a:t> </a:t>
            </a:r>
            <a:r>
              <a:rPr lang="en-US" b="1" i="1" dirty="0" err="1"/>
              <a:t>Rasheed</a:t>
            </a:r>
            <a:endParaRPr lang="en-US" b="1" i="1" dirty="0"/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44" y="71414"/>
            <a:ext cx="8572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IQ" sz="2400" b="1" dirty="0">
                <a:solidFill>
                  <a:srgbClr val="00B050"/>
                </a:solidFill>
              </a:rPr>
              <a:t>س/اكتب برنامج لحساب مجموع قائمة من الارقام تنتهي بالرقم صفر؟</a:t>
            </a:r>
            <a:endParaRPr lang="en-US" sz="2400" b="1" dirty="0">
              <a:solidFill>
                <a:srgbClr val="00B050"/>
              </a:solidFill>
            </a:endParaRPr>
          </a:p>
          <a:p>
            <a:r>
              <a:rPr lang="en-US" sz="2400" b="1" dirty="0">
                <a:solidFill>
                  <a:srgbClr val="FF0000"/>
                </a:solidFill>
              </a:rPr>
              <a:t>Q// Write a program to calculate the sum of a list of numbers ending the number zero?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14282" y="1285860"/>
            <a:ext cx="7643866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42844" y="6643710"/>
            <a:ext cx="7643866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14282" y="1428736"/>
          <a:ext cx="8191410" cy="5608320"/>
        </p:xfrm>
        <a:graphic>
          <a:graphicData uri="http://schemas.openxmlformats.org/drawingml/2006/table">
            <a:tbl>
              <a:tblPr rtl="1"/>
              <a:tblGrid>
                <a:gridCol w="4095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957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190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Calibri"/>
                          <a:ea typeface="Times New Roman"/>
                          <a:cs typeface="Arial"/>
                        </a:rPr>
                        <a:t>#include&lt;</a:t>
                      </a:r>
                      <a:r>
                        <a:rPr lang="en-US" sz="3200" dirty="0" err="1">
                          <a:latin typeface="Calibri"/>
                          <a:ea typeface="Times New Roman"/>
                          <a:cs typeface="Arial"/>
                        </a:rPr>
                        <a:t>iostream.h</a:t>
                      </a:r>
                      <a:r>
                        <a:rPr lang="en-US" sz="3200" dirty="0">
                          <a:latin typeface="Calibri"/>
                          <a:ea typeface="Times New Roman"/>
                          <a:cs typeface="Arial"/>
                        </a:rPr>
                        <a:t>&gt;</a:t>
                      </a:r>
                    </a:p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Calibri"/>
                          <a:ea typeface="Times New Roman"/>
                          <a:cs typeface="Arial"/>
                        </a:rPr>
                        <a:t>void main()</a:t>
                      </a:r>
                    </a:p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Calibri"/>
                          <a:ea typeface="Times New Roman"/>
                          <a:cs typeface="Arial"/>
                        </a:rPr>
                        <a:t>{</a:t>
                      </a:r>
                    </a:p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latin typeface="Calibri"/>
                          <a:ea typeface="Times New Roman"/>
                          <a:cs typeface="Arial"/>
                        </a:rPr>
                        <a:t>int</a:t>
                      </a:r>
                      <a:r>
                        <a:rPr lang="en-US" sz="3200" dirty="0"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3200" dirty="0" err="1">
                          <a:latin typeface="Calibri"/>
                          <a:ea typeface="Times New Roman"/>
                          <a:cs typeface="Arial"/>
                        </a:rPr>
                        <a:t>x,s</a:t>
                      </a:r>
                      <a:r>
                        <a:rPr lang="en-US" sz="3200" dirty="0">
                          <a:latin typeface="Calibri"/>
                          <a:ea typeface="Times New Roman"/>
                          <a:cs typeface="Arial"/>
                        </a:rPr>
                        <a:t>=0;</a:t>
                      </a:r>
                    </a:p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Calibri"/>
                          <a:ea typeface="Times New Roman"/>
                          <a:cs typeface="Arial"/>
                        </a:rPr>
                        <a:t>do</a:t>
                      </a:r>
                    </a:p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Calibri"/>
                          <a:ea typeface="Times New Roman"/>
                          <a:cs typeface="Arial"/>
                        </a:rPr>
                        <a:t>{</a:t>
                      </a:r>
                      <a:r>
                        <a:rPr lang="en-US" sz="3200" dirty="0" err="1">
                          <a:latin typeface="Calibri"/>
                          <a:ea typeface="Times New Roman"/>
                          <a:cs typeface="Arial"/>
                        </a:rPr>
                        <a:t>cin</a:t>
                      </a:r>
                      <a:r>
                        <a:rPr lang="en-US" sz="3200" dirty="0">
                          <a:latin typeface="Calibri"/>
                          <a:ea typeface="Times New Roman"/>
                          <a:cs typeface="Arial"/>
                        </a:rPr>
                        <a:t>&gt;&gt;x;</a:t>
                      </a:r>
                    </a:p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Calibri"/>
                          <a:ea typeface="Times New Roman"/>
                          <a:cs typeface="Arial"/>
                        </a:rPr>
                        <a:t>s+=x;} while(x!=0);</a:t>
                      </a:r>
                    </a:p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latin typeface="Calibri"/>
                          <a:ea typeface="Times New Roman"/>
                          <a:cs typeface="Arial"/>
                        </a:rPr>
                        <a:t>cout</a:t>
                      </a:r>
                      <a:r>
                        <a:rPr lang="en-US" sz="3200" dirty="0">
                          <a:latin typeface="Calibri"/>
                          <a:ea typeface="Times New Roman"/>
                          <a:cs typeface="Arial"/>
                        </a:rPr>
                        <a:t>&lt;&lt;s;</a:t>
                      </a:r>
                    </a:p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Calibri"/>
                          <a:ea typeface="Times New Roman"/>
                          <a:cs typeface="Arial"/>
                        </a:rPr>
                        <a:t>}</a:t>
                      </a:r>
                    </a:p>
                  </a:txBody>
                  <a:tcPr marL="110928" marR="11092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Calibri"/>
                          <a:ea typeface="Times New Roman"/>
                          <a:cs typeface="Arial"/>
                        </a:rPr>
                        <a:t>#include&lt;</a:t>
                      </a:r>
                      <a:r>
                        <a:rPr lang="en-US" sz="3200" dirty="0" err="1">
                          <a:latin typeface="Calibri"/>
                          <a:ea typeface="Times New Roman"/>
                          <a:cs typeface="Arial"/>
                        </a:rPr>
                        <a:t>iostream.h</a:t>
                      </a:r>
                      <a:r>
                        <a:rPr lang="en-US" sz="3200" dirty="0">
                          <a:latin typeface="Calibri"/>
                          <a:ea typeface="Times New Roman"/>
                          <a:cs typeface="Arial"/>
                        </a:rPr>
                        <a:t>&gt;</a:t>
                      </a:r>
                    </a:p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Calibri"/>
                          <a:ea typeface="Times New Roman"/>
                          <a:cs typeface="Arial"/>
                        </a:rPr>
                        <a:t>void main()</a:t>
                      </a:r>
                    </a:p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Calibri"/>
                          <a:ea typeface="Times New Roman"/>
                          <a:cs typeface="Arial"/>
                        </a:rPr>
                        <a:t>{</a:t>
                      </a:r>
                    </a:p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latin typeface="Calibri"/>
                          <a:ea typeface="Times New Roman"/>
                          <a:cs typeface="Arial"/>
                        </a:rPr>
                        <a:t>int</a:t>
                      </a:r>
                      <a:r>
                        <a:rPr lang="en-US" sz="3200" dirty="0"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3200" dirty="0" err="1">
                          <a:latin typeface="Calibri"/>
                          <a:ea typeface="Times New Roman"/>
                          <a:cs typeface="Arial"/>
                        </a:rPr>
                        <a:t>x,s</a:t>
                      </a:r>
                      <a:r>
                        <a:rPr lang="en-US" sz="3200" dirty="0">
                          <a:latin typeface="Calibri"/>
                          <a:ea typeface="Times New Roman"/>
                          <a:cs typeface="Arial"/>
                        </a:rPr>
                        <a:t>=0;</a:t>
                      </a:r>
                    </a:p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latin typeface="Calibri"/>
                          <a:ea typeface="Times New Roman"/>
                          <a:cs typeface="Arial"/>
                        </a:rPr>
                        <a:t>Cin</a:t>
                      </a:r>
                      <a:r>
                        <a:rPr lang="en-US" sz="3200" dirty="0">
                          <a:latin typeface="Calibri"/>
                          <a:ea typeface="Times New Roman"/>
                          <a:cs typeface="Arial"/>
                        </a:rPr>
                        <a:t>&gt;&gt;x;</a:t>
                      </a:r>
                    </a:p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Calibri"/>
                          <a:ea typeface="Times New Roman"/>
                          <a:cs typeface="Arial"/>
                        </a:rPr>
                        <a:t>While(x!=0)</a:t>
                      </a:r>
                    </a:p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Calibri"/>
                          <a:ea typeface="Times New Roman"/>
                          <a:cs typeface="Arial"/>
                        </a:rPr>
                        <a:t>{</a:t>
                      </a:r>
                      <a:r>
                        <a:rPr lang="en-US" sz="3200" dirty="0" err="1">
                          <a:latin typeface="Calibri"/>
                          <a:ea typeface="Times New Roman"/>
                          <a:cs typeface="Arial"/>
                        </a:rPr>
                        <a:t>cin</a:t>
                      </a:r>
                      <a:r>
                        <a:rPr lang="en-US" sz="3200" dirty="0">
                          <a:latin typeface="Calibri"/>
                          <a:ea typeface="Times New Roman"/>
                          <a:cs typeface="Arial"/>
                        </a:rPr>
                        <a:t>&gt;&gt;x;</a:t>
                      </a:r>
                    </a:p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Calibri"/>
                          <a:ea typeface="Times New Roman"/>
                          <a:cs typeface="Arial"/>
                        </a:rPr>
                        <a:t>s+=x;}</a:t>
                      </a:r>
                    </a:p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latin typeface="Calibri"/>
                          <a:ea typeface="Times New Roman"/>
                          <a:cs typeface="Arial"/>
                        </a:rPr>
                        <a:t>cout</a:t>
                      </a:r>
                      <a:r>
                        <a:rPr lang="en-US" sz="3200" dirty="0">
                          <a:latin typeface="Calibri"/>
                          <a:ea typeface="Times New Roman"/>
                          <a:cs typeface="Arial"/>
                        </a:rPr>
                        <a:t>&lt;&lt;s; </a:t>
                      </a:r>
                    </a:p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Calibri"/>
                          <a:ea typeface="Times New Roman"/>
                          <a:cs typeface="Arial"/>
                        </a:rPr>
                        <a:t>}</a:t>
                      </a:r>
                    </a:p>
                  </a:txBody>
                  <a:tcPr marL="110928" marR="11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86544" y="6488692"/>
            <a:ext cx="28574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i="1" dirty="0"/>
              <a:t>A. L. </a:t>
            </a:r>
            <a:r>
              <a:rPr lang="en-US" b="1" i="1" dirty="0" err="1"/>
              <a:t>Waleed</a:t>
            </a:r>
            <a:r>
              <a:rPr lang="en-US" b="1" i="1" dirty="0"/>
              <a:t> </a:t>
            </a:r>
            <a:r>
              <a:rPr lang="en-US" b="1" i="1" dirty="0" err="1"/>
              <a:t>Rasheed</a:t>
            </a:r>
            <a:endParaRPr lang="en-US" b="1" i="1" dirty="0"/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44" y="71414"/>
            <a:ext cx="8572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IQ" sz="2400" b="1" dirty="0">
                <a:solidFill>
                  <a:srgbClr val="00B050"/>
                </a:solidFill>
              </a:rPr>
              <a:t>س/اكتب برنامج لفحص قيمة </a:t>
            </a:r>
            <a:r>
              <a:rPr lang="en-US" sz="2400" b="1" dirty="0">
                <a:solidFill>
                  <a:srgbClr val="00B050"/>
                </a:solidFill>
              </a:rPr>
              <a:t>X </a:t>
            </a:r>
            <a:r>
              <a:rPr lang="ar-IQ" sz="2400" b="1" dirty="0">
                <a:solidFill>
                  <a:srgbClr val="00B050"/>
                </a:solidFill>
              </a:rPr>
              <a:t>اذا كان عدد اولي او لا؟</a:t>
            </a:r>
            <a:endParaRPr lang="en-US" sz="2400" b="1" dirty="0">
              <a:solidFill>
                <a:srgbClr val="00B050"/>
              </a:solidFill>
            </a:endParaRPr>
          </a:p>
          <a:p>
            <a:r>
              <a:rPr lang="en-US" sz="2400" b="1" dirty="0">
                <a:solidFill>
                  <a:srgbClr val="FF0000"/>
                </a:solidFill>
              </a:rPr>
              <a:t>Q / Write a program to check X value if the number of first or not?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14282" y="1285860"/>
            <a:ext cx="7643866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42844" y="6643710"/>
            <a:ext cx="7643866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2844" y="1285860"/>
            <a:ext cx="814393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#include&lt;</a:t>
            </a:r>
            <a:r>
              <a:rPr lang="en-US" sz="3200" dirty="0" err="1"/>
              <a:t>iostream.h</a:t>
            </a:r>
            <a:r>
              <a:rPr lang="en-US" sz="3200" dirty="0"/>
              <a:t>&gt;</a:t>
            </a:r>
          </a:p>
          <a:p>
            <a:r>
              <a:rPr lang="en-US" sz="3200" dirty="0"/>
              <a:t>void main()</a:t>
            </a:r>
          </a:p>
          <a:p>
            <a:r>
              <a:rPr lang="en-US" sz="3200" dirty="0"/>
              <a:t>{</a:t>
            </a:r>
          </a:p>
          <a:p>
            <a:r>
              <a:rPr lang="en-US" sz="3200" dirty="0" err="1"/>
              <a:t>int</a:t>
            </a:r>
            <a:r>
              <a:rPr lang="en-US" sz="3200" dirty="0"/>
              <a:t> </a:t>
            </a:r>
            <a:r>
              <a:rPr lang="en-US" sz="3200" dirty="0" err="1"/>
              <a:t>x,flag,i</a:t>
            </a:r>
            <a:r>
              <a:rPr lang="en-US" sz="3200" dirty="0"/>
              <a:t>; flag=0;  </a:t>
            </a:r>
            <a:r>
              <a:rPr lang="en-US" sz="3200" dirty="0" err="1"/>
              <a:t>cin</a:t>
            </a:r>
            <a:r>
              <a:rPr lang="en-US" sz="3200" dirty="0"/>
              <a:t>&gt;&gt;x;</a:t>
            </a:r>
          </a:p>
          <a:p>
            <a:r>
              <a:rPr lang="en-US" sz="3200" dirty="0"/>
              <a:t>for (</a:t>
            </a:r>
            <a:r>
              <a:rPr lang="en-US" sz="3200" dirty="0" err="1"/>
              <a:t>i</a:t>
            </a:r>
            <a:r>
              <a:rPr lang="en-US" sz="3200" dirty="0"/>
              <a:t>=2;i&lt;</a:t>
            </a:r>
            <a:r>
              <a:rPr lang="en-US" sz="3200" dirty="0" err="1"/>
              <a:t>x;i</a:t>
            </a:r>
            <a:r>
              <a:rPr lang="en-US" sz="3200" dirty="0"/>
              <a:t>++)</a:t>
            </a:r>
          </a:p>
          <a:p>
            <a:r>
              <a:rPr lang="en-US" sz="3200" dirty="0"/>
              <a:t>if(</a:t>
            </a:r>
            <a:r>
              <a:rPr lang="en-US" sz="3200" dirty="0" err="1"/>
              <a:t>x%i</a:t>
            </a:r>
            <a:r>
              <a:rPr lang="en-US" sz="3200" dirty="0"/>
              <a:t>==0) flag=1;</a:t>
            </a:r>
          </a:p>
          <a:p>
            <a:r>
              <a:rPr lang="en-US" sz="3200" dirty="0"/>
              <a:t> if (flag==0)</a:t>
            </a:r>
          </a:p>
          <a:p>
            <a:r>
              <a:rPr lang="en-US" sz="3200" dirty="0"/>
              <a:t>	</a:t>
            </a:r>
            <a:r>
              <a:rPr lang="en-US" sz="3200" dirty="0" err="1"/>
              <a:t>cout</a:t>
            </a:r>
            <a:r>
              <a:rPr lang="en-US" sz="3200" dirty="0"/>
              <a:t>&lt;&lt;"x is prime";</a:t>
            </a:r>
          </a:p>
          <a:p>
            <a:r>
              <a:rPr lang="en-US" sz="3200" dirty="0"/>
              <a:t> else</a:t>
            </a:r>
          </a:p>
          <a:p>
            <a:r>
              <a:rPr lang="en-US" sz="3200" dirty="0"/>
              <a:t>	</a:t>
            </a:r>
            <a:r>
              <a:rPr lang="en-US" sz="3200" dirty="0" err="1"/>
              <a:t>cout</a:t>
            </a:r>
            <a:r>
              <a:rPr lang="en-US" sz="3200" dirty="0"/>
              <a:t>&lt;&lt;"x is NOT prime";</a:t>
            </a:r>
          </a:p>
          <a:p>
            <a:r>
              <a:rPr lang="en-US" sz="3200" dirty="0"/>
              <a:t> 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86544" y="6488692"/>
            <a:ext cx="28574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i="1" dirty="0"/>
              <a:t>A. L. </a:t>
            </a:r>
            <a:r>
              <a:rPr lang="en-US" b="1" i="1" dirty="0" err="1"/>
              <a:t>Waleed</a:t>
            </a:r>
            <a:r>
              <a:rPr lang="en-US" b="1" i="1" dirty="0"/>
              <a:t> </a:t>
            </a:r>
            <a:r>
              <a:rPr lang="en-US" b="1" i="1" dirty="0" err="1"/>
              <a:t>Rasheed</a:t>
            </a:r>
            <a:endParaRPr lang="en-US" b="1" i="1" dirty="0"/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44" y="71414"/>
            <a:ext cx="857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H. W.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85720" y="785794"/>
            <a:ext cx="7643866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42844" y="6643710"/>
            <a:ext cx="7643866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85720" y="857232"/>
            <a:ext cx="814393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IQ" sz="2400" b="1" dirty="0">
                <a:solidFill>
                  <a:srgbClr val="00B050"/>
                </a:solidFill>
              </a:rPr>
              <a:t>س/اكتب برنامج لحساب مجموع الارقام الصحيحة التي تقبل القسمة على 4 و 5 من 10 ارقام مختلفة؟</a:t>
            </a:r>
            <a:endParaRPr lang="en-US" sz="2400" b="1" dirty="0">
              <a:solidFill>
                <a:srgbClr val="00B05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Q1//write a program to compute the sum of the integers that divisible by 4 and 5 from 10 different integers?</a:t>
            </a:r>
          </a:p>
          <a:p>
            <a:pPr algn="r" rtl="1"/>
            <a:endParaRPr lang="ar-IQ" sz="2400" b="1" dirty="0">
              <a:solidFill>
                <a:srgbClr val="00B050"/>
              </a:solidFill>
            </a:endParaRPr>
          </a:p>
          <a:p>
            <a:pPr algn="r" rtl="1"/>
            <a:r>
              <a:rPr lang="ar-IQ" sz="2400" b="1" dirty="0">
                <a:solidFill>
                  <a:srgbClr val="00B050"/>
                </a:solidFill>
              </a:rPr>
              <a:t>س/اكتب برنامج لحساب مجموع الارقام الموجبة لقائمة من الارقام تنتهي بالرقم صفر؟</a:t>
            </a:r>
            <a:endParaRPr lang="en-US" sz="2400" b="1" dirty="0">
              <a:solidFill>
                <a:srgbClr val="00B05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Q2// Write a program to calculate the sum of the positive numbers to the list of numbers ending the number zero?</a:t>
            </a:r>
          </a:p>
          <a:p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86544" y="6488692"/>
            <a:ext cx="28574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i="1" dirty="0"/>
              <a:t>A. L. </a:t>
            </a:r>
            <a:r>
              <a:rPr lang="en-US" b="1" i="1" dirty="0" err="1"/>
              <a:t>Waleed</a:t>
            </a:r>
            <a:r>
              <a:rPr lang="en-US" b="1" i="1" dirty="0"/>
              <a:t> </a:t>
            </a:r>
            <a:r>
              <a:rPr lang="en-US" b="1" i="1" dirty="0" err="1"/>
              <a:t>Rasheed</a:t>
            </a:r>
            <a:endParaRPr lang="en-US" b="1" i="1" dirty="0"/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384</TotalTime>
  <Words>561</Words>
  <Application>Microsoft Office PowerPoint</Application>
  <PresentationFormat>On-screen Show (4:3)</PresentationFormat>
  <Paragraphs>110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Schoolbook</vt:lpstr>
      <vt:lpstr>Times New Roman</vt:lpstr>
      <vt:lpstr>Wingdings</vt:lpstr>
      <vt:lpstr>Wingdings 2</vt:lpstr>
      <vt:lpstr>Oriel</vt:lpstr>
      <vt:lpstr>Loops OR Iterations  (For - While – Do_While)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future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waleed</dc:creator>
  <cp:lastModifiedBy>hk</cp:lastModifiedBy>
  <cp:revision>41</cp:revision>
  <dcterms:created xsi:type="dcterms:W3CDTF">2012-12-25T17:53:08Z</dcterms:created>
  <dcterms:modified xsi:type="dcterms:W3CDTF">2017-09-28T18:32:35Z</dcterms:modified>
</cp:coreProperties>
</file>