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66" r:id="rId4"/>
    <p:sldId id="265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4572008"/>
            <a:ext cx="6072230" cy="71438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if &amp; switch )</a:t>
            </a: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solidFill>
                  <a:srgbClr val="0070C0"/>
                </a:solidFill>
              </a:rPr>
            </a:b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298" y="5500702"/>
            <a:ext cx="5487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Fifth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1700" y="3714752"/>
            <a:ext cx="6172200" cy="107157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500174"/>
            <a:ext cx="86439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#include&lt;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iostream.h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main()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{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a,b,c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&lt;&lt;"enter a , b and c one after another"&lt;&lt;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&gt;&gt;a&gt;&gt;b&gt;&gt;c;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(a&gt;b&amp;&amp;a&gt;c)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&lt;&lt;"first number is bigger="&lt;&lt;a&lt;&lt;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(b&gt;a&amp;&amp;b&gt;c)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&lt;&lt;"the second number is bigger="&lt;&lt;b&lt;&lt;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(c&gt;a&amp;&amp;c&gt;b)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&lt;&lt;"the last number is bigger="&lt;&lt;c&lt;&lt;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if(a==c&amp;&amp;c==b)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&lt;&lt;"all the numbers are equal"&lt;&lt;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3 ارقام صحيحة وايجاد الاكبر بينهم؟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Q7////write a program to input 3 integers and determine which of them is biggest?</a:t>
            </a:r>
          </a:p>
          <a:p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3 ارقام صحيحة وايجاد الاكبر بينهم؟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Q7////write a program to input 3 integers and determine which of them is biggest?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(Second Method)</a:t>
            </a:r>
          </a:p>
          <a:p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06" y="1528125"/>
            <a:ext cx="43577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x,y,z</a:t>
            </a:r>
            <a:r>
              <a:rPr lang="en-US" sz="2800" dirty="0"/>
              <a:t>;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larg</a:t>
            </a:r>
            <a:r>
              <a:rPr lang="en-US" sz="2800" dirty="0"/>
              <a:t>;</a:t>
            </a:r>
          </a:p>
          <a:p>
            <a:r>
              <a:rPr lang="en-US" sz="2800" dirty="0" err="1"/>
              <a:t>cin</a:t>
            </a:r>
            <a:r>
              <a:rPr lang="en-US" sz="2800" dirty="0"/>
              <a:t>&gt;&gt;x&gt;&gt;y&gt;&gt;z;</a:t>
            </a:r>
          </a:p>
          <a:p>
            <a:r>
              <a:rPr lang="en-US" sz="2800" dirty="0" err="1"/>
              <a:t>larg</a:t>
            </a:r>
            <a:r>
              <a:rPr lang="en-US" sz="2800" dirty="0"/>
              <a:t>=x;</a:t>
            </a:r>
          </a:p>
          <a:p>
            <a:r>
              <a:rPr lang="en-US" sz="2800" dirty="0"/>
              <a:t>if (y&gt;</a:t>
            </a:r>
            <a:r>
              <a:rPr lang="en-US" sz="2800" dirty="0" err="1"/>
              <a:t>larg</a:t>
            </a:r>
            <a:r>
              <a:rPr lang="en-US" sz="2800" dirty="0"/>
              <a:t>) </a:t>
            </a:r>
            <a:r>
              <a:rPr lang="en-US" sz="2800" dirty="0" err="1"/>
              <a:t>larg</a:t>
            </a:r>
            <a:r>
              <a:rPr lang="en-US" sz="2800" dirty="0"/>
              <a:t>=y;</a:t>
            </a:r>
          </a:p>
          <a:p>
            <a:r>
              <a:rPr lang="en-US" sz="2800" dirty="0"/>
              <a:t>if (z&gt;</a:t>
            </a:r>
            <a:r>
              <a:rPr lang="en-US" sz="2800" dirty="0" err="1"/>
              <a:t>larg</a:t>
            </a:r>
            <a:r>
              <a:rPr lang="en-US" sz="2800" dirty="0"/>
              <a:t>) </a:t>
            </a:r>
            <a:r>
              <a:rPr lang="en-US" sz="2800" dirty="0" err="1"/>
              <a:t>larg</a:t>
            </a:r>
            <a:r>
              <a:rPr lang="en-US" sz="2800" dirty="0"/>
              <a:t>=z;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larg</a:t>
            </a:r>
            <a:r>
              <a:rPr lang="en-US" sz="2800" dirty="0"/>
              <a:t> No.="&lt;&lt;</a:t>
            </a:r>
            <a:r>
              <a:rPr lang="en-US" sz="2800" dirty="0" err="1"/>
              <a:t>larg</a:t>
            </a:r>
            <a:r>
              <a:rPr lang="en-US" sz="2800" dirty="0"/>
              <a:t>;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4876" y="1428736"/>
            <a:ext cx="4143404" cy="48320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//find smallest No.?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x,y,z</a:t>
            </a:r>
            <a:r>
              <a:rPr lang="en-US" sz="2800" dirty="0"/>
              <a:t>; </a:t>
            </a:r>
            <a:r>
              <a:rPr lang="en-US" sz="2800" dirty="0" err="1"/>
              <a:t>int</a:t>
            </a:r>
            <a:r>
              <a:rPr lang="en-US" sz="2800" dirty="0"/>
              <a:t> small;</a:t>
            </a:r>
          </a:p>
          <a:p>
            <a:r>
              <a:rPr lang="en-US" sz="2800" dirty="0" err="1"/>
              <a:t>cin</a:t>
            </a:r>
            <a:r>
              <a:rPr lang="en-US" sz="2800" dirty="0"/>
              <a:t>&gt;&gt;x&gt;&gt;y&gt;&gt;z;</a:t>
            </a:r>
          </a:p>
          <a:p>
            <a:r>
              <a:rPr lang="en-US" sz="2800" dirty="0"/>
              <a:t>small=x;</a:t>
            </a:r>
          </a:p>
          <a:p>
            <a:r>
              <a:rPr lang="en-US" sz="2800" dirty="0"/>
              <a:t>if (y&lt;small) small=y;</a:t>
            </a:r>
          </a:p>
          <a:p>
            <a:r>
              <a:rPr lang="en-US" sz="2800" dirty="0"/>
              <a:t>if (z&lt;small) small=z;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&lt;&lt;small;</a:t>
            </a:r>
          </a:p>
          <a:p>
            <a:r>
              <a:rPr lang="en-US" sz="2800" dirty="0"/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1000108"/>
            <a:ext cx="92869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char t1,t2;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&lt;&lt;"Enter first </a:t>
            </a:r>
            <a:r>
              <a:rPr lang="en-US" sz="2400" b="1" dirty="0" err="1"/>
              <a:t>charater</a:t>
            </a:r>
            <a:r>
              <a:rPr lang="en-US" sz="2400" b="1" dirty="0"/>
              <a:t>: "; </a:t>
            </a:r>
            <a:r>
              <a:rPr lang="en-US" sz="2400" b="1" dirty="0" err="1"/>
              <a:t>cin</a:t>
            </a:r>
            <a:r>
              <a:rPr lang="en-US" sz="2400" b="1" dirty="0"/>
              <a:t>&gt;&gt;t1;</a:t>
            </a:r>
          </a:p>
          <a:p>
            <a:r>
              <a:rPr lang="en-US" sz="2400" b="1" dirty="0"/>
              <a:t>switch (t1)</a:t>
            </a:r>
          </a:p>
          <a:p>
            <a:r>
              <a:rPr lang="en-US" sz="2400" b="1" dirty="0"/>
              <a:t>	{</a:t>
            </a:r>
          </a:p>
          <a:p>
            <a:r>
              <a:rPr lang="en-US" sz="2400" b="1" dirty="0"/>
              <a:t>	case 's': {</a:t>
            </a:r>
            <a:r>
              <a:rPr lang="en-US" sz="2400" b="1" dirty="0" err="1"/>
              <a:t>cout</a:t>
            </a:r>
            <a:r>
              <a:rPr lang="en-US" sz="2400" b="1" dirty="0"/>
              <a:t>&lt;&lt;"Enter second </a:t>
            </a:r>
            <a:r>
              <a:rPr lang="en-US" sz="2400" b="1" dirty="0" err="1"/>
              <a:t>charater</a:t>
            </a:r>
            <a:r>
              <a:rPr lang="en-US" sz="2400" b="1" dirty="0"/>
              <a:t>: ";</a:t>
            </a:r>
          </a:p>
          <a:p>
            <a:r>
              <a:rPr lang="en-US" sz="2400" b="1" dirty="0"/>
              <a:t>			</a:t>
            </a:r>
            <a:r>
              <a:rPr lang="en-US" sz="2400" b="1" dirty="0" err="1"/>
              <a:t>cin</a:t>
            </a:r>
            <a:r>
              <a:rPr lang="en-US" sz="2400" b="1" dirty="0"/>
              <a:t>&gt;&gt;t2;</a:t>
            </a:r>
          </a:p>
          <a:p>
            <a:r>
              <a:rPr lang="en-US" sz="2400" b="1" dirty="0"/>
              <a:t>			switch(t2)</a:t>
            </a:r>
          </a:p>
          <a:p>
            <a:r>
              <a:rPr lang="en-US" sz="2400" b="1" dirty="0"/>
              <a:t>			{ case 'u':	</a:t>
            </a:r>
            <a:r>
              <a:rPr lang="en-US" sz="2400" b="1" dirty="0" err="1"/>
              <a:t>cout</a:t>
            </a:r>
            <a:r>
              <a:rPr lang="en-US" sz="2400" b="1" dirty="0"/>
              <a:t>&lt;&lt;"Sun."; break;</a:t>
            </a:r>
          </a:p>
          <a:p>
            <a:r>
              <a:rPr lang="en-US" sz="2400" b="1" dirty="0"/>
              <a:t>			  case 'a': </a:t>
            </a:r>
            <a:r>
              <a:rPr lang="en-US" sz="2400" b="1" dirty="0" err="1"/>
              <a:t>cout</a:t>
            </a:r>
            <a:r>
              <a:rPr lang="en-US" sz="2400" b="1" dirty="0"/>
              <a:t>&lt;&lt;"Sat."; break;</a:t>
            </a:r>
          </a:p>
          <a:p>
            <a:r>
              <a:rPr lang="en-US" sz="2400" b="1" dirty="0"/>
              <a:t>			  default: </a:t>
            </a:r>
            <a:r>
              <a:rPr lang="en-US" sz="2400" b="1" dirty="0" err="1"/>
              <a:t>cout</a:t>
            </a:r>
            <a:r>
              <a:rPr lang="en-US" sz="2400" b="1" dirty="0"/>
              <a:t>&lt;&lt;"ERROR !!!"; break;</a:t>
            </a:r>
          </a:p>
          <a:p>
            <a:r>
              <a:rPr lang="en-US" sz="2400" b="1" dirty="0"/>
              <a:t>			  }break;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اول حرفيين من بداية اليوم وطباعة اسم اليوم؟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Q5//Write Program (W.P.) to read first and second letter from names day starting and print name of day?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71470" y="1071546"/>
            <a:ext cx="92869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	case 'm':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Mun</a:t>
            </a:r>
            <a:r>
              <a:rPr lang="en-US" sz="2800" dirty="0"/>
              <a:t>.";  break;</a:t>
            </a:r>
          </a:p>
          <a:p>
            <a:r>
              <a:rPr lang="en-US" sz="2800" dirty="0"/>
              <a:t>	case 't': {</a:t>
            </a:r>
            <a:r>
              <a:rPr lang="en-US" sz="2800" dirty="0" err="1"/>
              <a:t>cout</a:t>
            </a:r>
            <a:r>
              <a:rPr lang="en-US" sz="2800" dirty="0"/>
              <a:t>&lt;&lt;"Enter second </a:t>
            </a:r>
            <a:r>
              <a:rPr lang="en-US" sz="2800" dirty="0" err="1"/>
              <a:t>charater</a:t>
            </a:r>
            <a:r>
              <a:rPr lang="en-US" sz="2800" dirty="0"/>
              <a:t>: "; </a:t>
            </a:r>
            <a:r>
              <a:rPr lang="en-US" sz="2800" dirty="0" err="1"/>
              <a:t>cin</a:t>
            </a:r>
            <a:r>
              <a:rPr lang="en-US" sz="2800" dirty="0"/>
              <a:t>&gt;&gt;t2;</a:t>
            </a:r>
          </a:p>
          <a:p>
            <a:r>
              <a:rPr lang="en-US" sz="2800" dirty="0"/>
              <a:t>				 switch(t2)</a:t>
            </a:r>
          </a:p>
          <a:p>
            <a:r>
              <a:rPr lang="en-US" sz="2800" dirty="0"/>
              <a:t>				 { case 'u': </a:t>
            </a:r>
            <a:r>
              <a:rPr lang="en-US" sz="2800" dirty="0" err="1"/>
              <a:t>cout</a:t>
            </a:r>
            <a:r>
              <a:rPr lang="en-US" sz="2800" dirty="0"/>
              <a:t>&lt;&lt;"Tues."; break;</a:t>
            </a:r>
          </a:p>
          <a:p>
            <a:r>
              <a:rPr lang="en-US" sz="2800" dirty="0"/>
              <a:t>				case 'h':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Thri</a:t>
            </a:r>
            <a:r>
              <a:rPr lang="en-US" sz="2800" dirty="0"/>
              <a:t>."; break;</a:t>
            </a:r>
          </a:p>
          <a:p>
            <a:r>
              <a:rPr lang="en-US" sz="2800" dirty="0"/>
              <a:t>				  default: </a:t>
            </a:r>
            <a:r>
              <a:rPr lang="en-US" sz="2800" dirty="0" err="1"/>
              <a:t>cout</a:t>
            </a:r>
            <a:r>
              <a:rPr lang="en-US" sz="2800" dirty="0"/>
              <a:t>&lt;&lt;"ERROR !!!";</a:t>
            </a:r>
          </a:p>
          <a:p>
            <a:r>
              <a:rPr lang="en-US" sz="2800" dirty="0"/>
              <a:t>				  } break; }</a:t>
            </a:r>
          </a:p>
          <a:p>
            <a:r>
              <a:rPr lang="en-US" sz="2800" dirty="0"/>
              <a:t>	case 'w':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wen</a:t>
            </a:r>
            <a:r>
              <a:rPr lang="en-US" sz="2800" dirty="0"/>
              <a:t>.";  break;</a:t>
            </a:r>
          </a:p>
          <a:p>
            <a:r>
              <a:rPr lang="en-US" sz="2800" dirty="0"/>
              <a:t>	case 'f': </a:t>
            </a:r>
            <a:r>
              <a:rPr lang="en-US" sz="2800" dirty="0" err="1"/>
              <a:t>cout</a:t>
            </a:r>
            <a:r>
              <a:rPr lang="en-US" sz="2800" dirty="0"/>
              <a:t>&lt;&lt;"Fri.";  break;</a:t>
            </a:r>
          </a:p>
          <a:p>
            <a:r>
              <a:rPr lang="en-US" sz="2800" dirty="0"/>
              <a:t>	default: </a:t>
            </a:r>
            <a:r>
              <a:rPr lang="en-US" sz="2800" dirty="0" err="1"/>
              <a:t>cout</a:t>
            </a:r>
            <a:r>
              <a:rPr lang="en-US" sz="2800" dirty="0"/>
              <a:t>&lt;&lt;"ERROR!!!";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اول حرفيين من بداية اليوم وطباعة اسم اليوم؟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Q5//Write Program (W.P.) to read first and second letter from names day starting and print name of day?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619329"/>
            <a:ext cx="40719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x;</a:t>
            </a:r>
          </a:p>
          <a:p>
            <a:r>
              <a:rPr lang="en-US" sz="2800" dirty="0" err="1"/>
              <a:t>cin</a:t>
            </a:r>
            <a:r>
              <a:rPr lang="en-US" sz="2800" dirty="0"/>
              <a:t>&gt;&gt;x;</a:t>
            </a:r>
          </a:p>
          <a:p>
            <a:r>
              <a:rPr lang="en-US" sz="2800" dirty="0"/>
              <a:t>if (x&gt;=0)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&lt;&lt;"x is pos.";</a:t>
            </a:r>
          </a:p>
          <a:p>
            <a:r>
              <a:rPr lang="en-US" sz="2800" dirty="0"/>
              <a:t>else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&lt;&lt;"x is nag.";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FF0000"/>
                </a:solidFill>
              </a:rPr>
              <a:t>س/اكتب برنامج لفحص الرقم اذا كان موجب او سالب؟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Q1// Write Program (W.P.) to check integer number x positive or </a:t>
            </a:r>
            <a:r>
              <a:rPr lang="en-US" sz="2400" b="1" dirty="0" err="1">
                <a:solidFill>
                  <a:srgbClr val="FF0000"/>
                </a:solidFill>
              </a:rPr>
              <a:t>nagative</a:t>
            </a:r>
            <a:r>
              <a:rPr lang="en-US" sz="2400" b="1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500562" y="1785926"/>
            <a:ext cx="4071966" cy="4286280"/>
            <a:chOff x="4500562" y="1785926"/>
            <a:chExt cx="4071966" cy="4286280"/>
          </a:xfrm>
        </p:grpSpPr>
        <p:grpSp>
          <p:nvGrpSpPr>
            <p:cNvPr id="37" name="Group 36"/>
            <p:cNvGrpSpPr/>
            <p:nvPr/>
          </p:nvGrpSpPr>
          <p:grpSpPr>
            <a:xfrm>
              <a:off x="4500562" y="1785926"/>
              <a:ext cx="4071966" cy="4286280"/>
              <a:chOff x="4500562" y="1785926"/>
              <a:chExt cx="4071966" cy="428628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6072198" y="1785926"/>
                <a:ext cx="1071570" cy="64294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Start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929322" y="5429264"/>
                <a:ext cx="1071570" cy="64294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End</a:t>
                </a:r>
              </a:p>
            </p:txBody>
          </p:sp>
          <p:sp>
            <p:nvSpPr>
              <p:cNvPr id="8" name="Parallelogram 7"/>
              <p:cNvSpPr/>
              <p:nvPr/>
            </p:nvSpPr>
            <p:spPr>
              <a:xfrm>
                <a:off x="5929322" y="2643182"/>
                <a:ext cx="1571636" cy="500066"/>
              </a:xfrm>
              <a:prstGeom prst="parallelogram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Input X</a:t>
                </a:r>
              </a:p>
            </p:txBody>
          </p:sp>
          <p:sp>
            <p:nvSpPr>
              <p:cNvPr id="10" name="Parallelogram 9"/>
              <p:cNvSpPr/>
              <p:nvPr/>
            </p:nvSpPr>
            <p:spPr>
              <a:xfrm>
                <a:off x="7000892" y="4286256"/>
                <a:ext cx="1571636" cy="500066"/>
              </a:xfrm>
              <a:prstGeom prst="parallelogram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“Positive No,”</a:t>
                </a:r>
              </a:p>
            </p:txBody>
          </p:sp>
          <p:sp>
            <p:nvSpPr>
              <p:cNvPr id="11" name="Parallelogram 10"/>
              <p:cNvSpPr/>
              <p:nvPr/>
            </p:nvSpPr>
            <p:spPr>
              <a:xfrm>
                <a:off x="4500562" y="4286256"/>
                <a:ext cx="1643074" cy="500066"/>
              </a:xfrm>
              <a:prstGeom prst="parallelogram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“Negative No,”</a:t>
                </a:r>
              </a:p>
            </p:txBody>
          </p:sp>
          <p:sp>
            <p:nvSpPr>
              <p:cNvPr id="12" name="Flowchart: Decision 11"/>
              <p:cNvSpPr/>
              <p:nvPr/>
            </p:nvSpPr>
            <p:spPr>
              <a:xfrm>
                <a:off x="5857884" y="3286124"/>
                <a:ext cx="1500198" cy="1000132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If x&gt;=0</a:t>
                </a:r>
              </a:p>
            </p:txBody>
          </p:sp>
          <p:cxnSp>
            <p:nvCxnSpPr>
              <p:cNvPr id="17" name="Elbow Connector 16"/>
              <p:cNvCxnSpPr>
                <a:stCxn id="12" idx="1"/>
                <a:endCxn id="11" idx="1"/>
              </p:cNvCxnSpPr>
              <p:nvPr/>
            </p:nvCxnSpPr>
            <p:spPr>
              <a:xfrm rot="10800000" flipV="1">
                <a:off x="5384608" y="3786190"/>
                <a:ext cx="473277" cy="500066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hape 19"/>
              <p:cNvCxnSpPr>
                <a:stCxn id="12" idx="3"/>
                <a:endCxn id="10" idx="0"/>
              </p:cNvCxnSpPr>
              <p:nvPr/>
            </p:nvCxnSpPr>
            <p:spPr>
              <a:xfrm>
                <a:off x="7358082" y="3786190"/>
                <a:ext cx="428628" cy="500066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 29"/>
              <p:cNvSpPr/>
              <p:nvPr/>
            </p:nvSpPr>
            <p:spPr>
              <a:xfrm>
                <a:off x="5246914" y="4778829"/>
                <a:ext cx="2558143" cy="359228"/>
              </a:xfrm>
              <a:custGeom>
                <a:avLst/>
                <a:gdLst>
                  <a:gd name="connsiteX0" fmla="*/ 0 w 2558143"/>
                  <a:gd name="connsiteY0" fmla="*/ 0 h 359228"/>
                  <a:gd name="connsiteX1" fmla="*/ 0 w 2558143"/>
                  <a:gd name="connsiteY1" fmla="*/ 359228 h 359228"/>
                  <a:gd name="connsiteX2" fmla="*/ 2558143 w 2558143"/>
                  <a:gd name="connsiteY2" fmla="*/ 315685 h 359228"/>
                  <a:gd name="connsiteX3" fmla="*/ 2536372 w 2558143"/>
                  <a:gd name="connsiteY3" fmla="*/ 0 h 359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58143" h="359228">
                    <a:moveTo>
                      <a:pt x="0" y="0"/>
                    </a:moveTo>
                    <a:lnTo>
                      <a:pt x="0" y="359228"/>
                    </a:lnTo>
                    <a:lnTo>
                      <a:pt x="2558143" y="315685"/>
                    </a:lnTo>
                    <a:lnTo>
                      <a:pt x="2536372" y="0"/>
                    </a:ln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>
                <a:endCxn id="7" idx="0"/>
              </p:cNvCxnSpPr>
              <p:nvPr/>
            </p:nvCxnSpPr>
            <p:spPr>
              <a:xfrm rot="16200000" flipH="1">
                <a:off x="6304371" y="5268528"/>
                <a:ext cx="285752" cy="357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6" idx="4"/>
              </p:cNvCxnSpPr>
              <p:nvPr/>
            </p:nvCxnSpPr>
            <p:spPr>
              <a:xfrm rot="5400000">
                <a:off x="6482967" y="2518166"/>
                <a:ext cx="214314" cy="357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8" idx="3"/>
                <a:endCxn id="12" idx="0"/>
              </p:cNvCxnSpPr>
              <p:nvPr/>
            </p:nvCxnSpPr>
            <p:spPr>
              <a:xfrm rot="5400000">
                <a:off x="6558870" y="3192362"/>
                <a:ext cx="142876" cy="446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7358082" y="3429000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43504" y="3429000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619329"/>
            <a:ext cx="67866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math.h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x,z</a:t>
            </a:r>
            <a:r>
              <a:rPr lang="en-US" sz="2800" dirty="0"/>
              <a:t>; double y;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&lt;&lt;"Enter x value: ";  </a:t>
            </a:r>
            <a:r>
              <a:rPr lang="en-US" sz="2800" dirty="0" err="1"/>
              <a:t>cin</a:t>
            </a:r>
            <a:r>
              <a:rPr lang="en-US" sz="2800" dirty="0"/>
              <a:t>&gt;&gt;x;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&lt;&lt;"Enter z value: ";  </a:t>
            </a:r>
            <a:r>
              <a:rPr lang="en-US" sz="2800" dirty="0" err="1"/>
              <a:t>cin</a:t>
            </a:r>
            <a:r>
              <a:rPr lang="en-US" sz="2800" dirty="0"/>
              <a:t>&gt;&gt;z;</a:t>
            </a:r>
          </a:p>
          <a:p>
            <a:r>
              <a:rPr lang="en-US" sz="2800" dirty="0"/>
              <a:t>	y=</a:t>
            </a:r>
            <a:r>
              <a:rPr lang="en-US" sz="2800" dirty="0" err="1"/>
              <a:t>sqrt</a:t>
            </a:r>
            <a:r>
              <a:rPr lang="en-US" sz="2800" dirty="0"/>
              <a:t>(x*</a:t>
            </a:r>
            <a:r>
              <a:rPr lang="en-US" sz="2800" dirty="0" err="1"/>
              <a:t>x+z</a:t>
            </a:r>
            <a:r>
              <a:rPr lang="en-US" sz="2800" dirty="0"/>
              <a:t>*z);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cout</a:t>
            </a:r>
            <a:r>
              <a:rPr lang="en-US" sz="2800" dirty="0"/>
              <a:t>&lt;&lt;"Y="&lt;&lt;y;  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س/اكتب برنامج لايجاد قيمة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المعادلة التالية؟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Q3// Write Program (W.P.) to find Y value , when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1000108"/>
            <a:ext cx="1804993" cy="52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714876" y="1000108"/>
            <a:ext cx="4000528" cy="16430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4282" y="1571612"/>
            <a:ext cx="67866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#include&lt;</a:t>
            </a:r>
            <a:r>
              <a:rPr lang="en-US" sz="2800" b="1" dirty="0" err="1"/>
              <a:t>math.h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</a:t>
            </a:r>
          </a:p>
          <a:p>
            <a:r>
              <a:rPr lang="en-US" sz="2800" b="1" dirty="0" err="1"/>
              <a:t>int</a:t>
            </a:r>
            <a:r>
              <a:rPr lang="en-US" sz="2800" b="1" dirty="0"/>
              <a:t> x; double y;</a:t>
            </a:r>
          </a:p>
          <a:p>
            <a:r>
              <a:rPr lang="en-US" sz="2800" b="1" dirty="0" err="1"/>
              <a:t>cin</a:t>
            </a:r>
            <a:r>
              <a:rPr lang="en-US" sz="2800" b="1" dirty="0"/>
              <a:t>&gt;&gt;x;</a:t>
            </a:r>
          </a:p>
          <a:p>
            <a:r>
              <a:rPr lang="en-US" sz="2800" b="1" dirty="0"/>
              <a:t>if (x%2==0)</a:t>
            </a:r>
          </a:p>
          <a:p>
            <a:r>
              <a:rPr lang="en-US" sz="2800" b="1" dirty="0"/>
              <a:t>	y=</a:t>
            </a:r>
            <a:r>
              <a:rPr lang="en-US" sz="2800" b="1" dirty="0" err="1"/>
              <a:t>sqrt</a:t>
            </a:r>
            <a:r>
              <a:rPr lang="en-US" sz="2800" b="1" dirty="0"/>
              <a:t>(</a:t>
            </a:r>
            <a:r>
              <a:rPr lang="en-US" sz="2800" b="1" dirty="0" err="1"/>
              <a:t>pow</a:t>
            </a:r>
            <a:r>
              <a:rPr lang="en-US" sz="2800" b="1" dirty="0"/>
              <a:t>(x,4)+5*x+3);</a:t>
            </a:r>
          </a:p>
          <a:p>
            <a:r>
              <a:rPr lang="en-US" sz="2800" b="1" dirty="0"/>
              <a:t>	else</a:t>
            </a:r>
          </a:p>
          <a:p>
            <a:r>
              <a:rPr lang="en-US" sz="2800" b="1" dirty="0"/>
              <a:t>	y=</a:t>
            </a:r>
            <a:r>
              <a:rPr lang="en-US" sz="2800" b="1" dirty="0" err="1"/>
              <a:t>sqrt</a:t>
            </a:r>
            <a:r>
              <a:rPr lang="en-US" sz="2800" b="1" dirty="0"/>
              <a:t>(</a:t>
            </a:r>
            <a:r>
              <a:rPr lang="en-US" sz="2800" b="1" dirty="0" err="1"/>
              <a:t>pow</a:t>
            </a:r>
            <a:r>
              <a:rPr lang="en-US" sz="2800" b="1" dirty="0"/>
              <a:t>(x,3)+2*x+5);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&lt;&lt;"Y="&lt;&lt;y;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س/اكتب برنامج لايجاد قيمة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المعادلة التالية؟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Q3// Write Program (W.P.) to find Y value , when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715140" y="1208752"/>
          <a:ext cx="1593067" cy="505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799920" imgH="253800" progId="Equation.3">
                  <p:embed/>
                </p:oleObj>
              </mc:Choice>
              <mc:Fallback>
                <p:oleObj name="Equation" r:id="rId3" imgW="79992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1208752"/>
                        <a:ext cx="1593067" cy="505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786578" y="1760979"/>
          <a:ext cx="1428760" cy="45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5" imgW="799920" imgH="253800" progId="Equation.3">
                  <p:embed/>
                </p:oleObj>
              </mc:Choice>
              <mc:Fallback>
                <p:oleObj name="Equation" r:id="rId5" imgW="79992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1760979"/>
                        <a:ext cx="1428760" cy="45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57752" y="15716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0694" y="12858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is even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29256" y="17859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is odd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679157" y="1678769"/>
            <a:ext cx="121444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893867" y="1678769"/>
            <a:ext cx="121444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90394"/>
            <a:ext cx="678661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</a:t>
            </a:r>
          </a:p>
          <a:p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x,y,z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x=y=z=0;</a:t>
            </a:r>
          </a:p>
          <a:p>
            <a:r>
              <a:rPr lang="en-US" sz="2800" b="1" dirty="0"/>
              <a:t>x=++y + ++z;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x=y++ + z++;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x=++y + z++;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x=y-- + --z;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Q0//what is the output of this program: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72198" y="1142984"/>
            <a:ext cx="2571768" cy="230832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Output screen</a:t>
            </a:r>
          </a:p>
          <a:p>
            <a:r>
              <a:rPr lang="en-US" sz="2400" b="1" dirty="0"/>
              <a:t>--------------------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211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222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533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214</TotalTime>
  <Words>760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Century Schoolbook</vt:lpstr>
      <vt:lpstr>Times New Roman</vt:lpstr>
      <vt:lpstr>Wingdings</vt:lpstr>
      <vt:lpstr>Wingdings 2</vt:lpstr>
      <vt:lpstr>Oriel</vt:lpstr>
      <vt:lpstr>Equation</vt:lpstr>
      <vt:lpstr>Applications ( if &amp; switch )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20</cp:revision>
  <dcterms:created xsi:type="dcterms:W3CDTF">2012-12-25T17:53:08Z</dcterms:created>
  <dcterms:modified xsi:type="dcterms:W3CDTF">2017-09-28T18:31:45Z</dcterms:modified>
</cp:coreProperties>
</file>