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66" r:id="rId5"/>
    <p:sldId id="258" r:id="rId6"/>
    <p:sldId id="259" r:id="rId7"/>
    <p:sldId id="260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5918" y="1285860"/>
            <a:ext cx="6172200" cy="189436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4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</a:t>
            </a:r>
            <a:r>
              <a:rPr lang="en-US" sz="4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applicatopns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2414590"/>
            <a:ext cx="7029456" cy="1371600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571736" y="5500702"/>
            <a:ext cx="4499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r>
              <a:rPr lang="en-US" sz="5400" b="1" cap="none" spc="300" baseline="30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57356" y="2643182"/>
            <a:ext cx="6172200" cy="189436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857232"/>
            <a:ext cx="92869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switch (expression</a:t>
            </a:r>
            <a:r>
              <a:rPr lang="en-US" sz="2800" b="1" baseline="-25000" dirty="0"/>
              <a:t>1</a:t>
            </a:r>
            <a:r>
              <a:rPr lang="en-US" sz="2800" b="1" dirty="0"/>
              <a:t>) </a:t>
            </a:r>
          </a:p>
          <a:p>
            <a:r>
              <a:rPr lang="en-US" sz="2800" b="1" dirty="0"/>
              <a:t>{</a:t>
            </a:r>
            <a:endParaRPr lang="en-US" sz="2800" dirty="0"/>
          </a:p>
          <a:p>
            <a:r>
              <a:rPr lang="en-US" sz="2800" b="1" dirty="0"/>
              <a:t>  case constant 1: switch (expression</a:t>
            </a:r>
            <a:r>
              <a:rPr lang="en-US" sz="2800" b="1" baseline="-25000" dirty="0"/>
              <a:t>2</a:t>
            </a:r>
            <a:r>
              <a:rPr lang="en-US" sz="2800" b="1" dirty="0"/>
              <a:t>)</a:t>
            </a:r>
            <a:endParaRPr lang="en-US" sz="2800" dirty="0"/>
          </a:p>
          <a:p>
            <a:r>
              <a:rPr lang="en-US" sz="2800" b="1" dirty="0"/>
              <a:t>  :</a:t>
            </a:r>
          </a:p>
          <a:p>
            <a:r>
              <a:rPr lang="en-US" sz="2800" b="1" dirty="0"/>
              <a:t>  :  </a:t>
            </a:r>
          </a:p>
          <a:p>
            <a:r>
              <a:rPr lang="en-US" sz="2800" b="1" dirty="0"/>
              <a:t>  case constant n:</a:t>
            </a:r>
            <a:endParaRPr lang="en-US" sz="2800" dirty="0"/>
          </a:p>
          <a:p>
            <a:r>
              <a:rPr lang="en-US" sz="2800" b="1" dirty="0"/>
              <a:t>  </a:t>
            </a:r>
            <a:endParaRPr lang="en-US" sz="2800" dirty="0"/>
          </a:p>
          <a:p>
            <a:r>
              <a:rPr lang="en-US" sz="2800" b="1" dirty="0"/>
              <a:t>  default: statements; </a:t>
            </a:r>
          </a:p>
          <a:p>
            <a:r>
              <a:rPr lang="en-US" sz="2800" b="1" dirty="0"/>
              <a:t>}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1370"/>
            <a:ext cx="9429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and we can use nested switch statement!!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428736"/>
            <a:ext cx="92869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#include&lt;</a:t>
            </a:r>
            <a:r>
              <a:rPr lang="en-US" sz="2000" b="1" dirty="0" err="1"/>
              <a:t>iostream.h</a:t>
            </a:r>
            <a:r>
              <a:rPr lang="en-US" sz="2000" b="1" dirty="0"/>
              <a:t>&gt;</a:t>
            </a:r>
          </a:p>
          <a:p>
            <a:r>
              <a:rPr lang="en-US" sz="2000" b="1" dirty="0"/>
              <a:t>void main()</a:t>
            </a:r>
          </a:p>
          <a:p>
            <a:r>
              <a:rPr lang="en-US" sz="2000" b="1" dirty="0"/>
              <a:t>{</a:t>
            </a:r>
          </a:p>
          <a:p>
            <a:r>
              <a:rPr lang="en-US" sz="2000" b="1" dirty="0"/>
              <a:t>char t1; char t2;</a:t>
            </a:r>
          </a:p>
          <a:p>
            <a:r>
              <a:rPr lang="en-US" sz="2000" b="1" dirty="0" err="1"/>
              <a:t>cout</a:t>
            </a:r>
            <a:r>
              <a:rPr lang="en-US" sz="2000" b="1" dirty="0"/>
              <a:t>&lt;&lt;"Enter first </a:t>
            </a:r>
            <a:r>
              <a:rPr lang="en-US" sz="2000" b="1" dirty="0" err="1"/>
              <a:t>charater</a:t>
            </a:r>
            <a:r>
              <a:rPr lang="en-US" sz="2000" b="1" dirty="0"/>
              <a:t>: "; </a:t>
            </a:r>
            <a:r>
              <a:rPr lang="en-US" sz="2000" b="1" dirty="0" err="1"/>
              <a:t>cin</a:t>
            </a:r>
            <a:r>
              <a:rPr lang="en-US" sz="2000" b="1" dirty="0"/>
              <a:t>&gt;&gt;t1;</a:t>
            </a:r>
          </a:p>
          <a:p>
            <a:r>
              <a:rPr lang="en-US" sz="2000" b="1" dirty="0"/>
              <a:t>switch (t1)</a:t>
            </a:r>
          </a:p>
          <a:p>
            <a:r>
              <a:rPr lang="en-US" sz="2000" b="1" dirty="0"/>
              <a:t>	{</a:t>
            </a:r>
          </a:p>
          <a:p>
            <a:r>
              <a:rPr lang="en-US" sz="2000" b="1" dirty="0"/>
              <a:t>	case 's': {</a:t>
            </a:r>
            <a:r>
              <a:rPr lang="en-US" sz="2000" b="1" dirty="0" err="1"/>
              <a:t>cout</a:t>
            </a:r>
            <a:r>
              <a:rPr lang="en-US" sz="2000" b="1" dirty="0"/>
              <a:t>&lt;&lt;"Enter second </a:t>
            </a:r>
            <a:r>
              <a:rPr lang="en-US" sz="2000" b="1" dirty="0" err="1"/>
              <a:t>charater</a:t>
            </a:r>
            <a:r>
              <a:rPr lang="en-US" sz="2000" b="1" dirty="0"/>
              <a:t>: ";</a:t>
            </a:r>
          </a:p>
          <a:p>
            <a:r>
              <a:rPr lang="en-US" sz="2000" b="1" dirty="0"/>
              <a:t>						</a:t>
            </a:r>
            <a:r>
              <a:rPr lang="en-US" sz="2000" b="1" dirty="0" err="1"/>
              <a:t>cin</a:t>
            </a:r>
            <a:r>
              <a:rPr lang="en-US" sz="2000" b="1" dirty="0"/>
              <a:t>&gt;&gt;t2;</a:t>
            </a:r>
          </a:p>
          <a:p>
            <a:r>
              <a:rPr lang="en-US" sz="2000" b="1" dirty="0"/>
              <a:t>				switch(t2)</a:t>
            </a:r>
          </a:p>
          <a:p>
            <a:r>
              <a:rPr lang="en-US" sz="2000" b="1" dirty="0"/>
              <a:t>				{ case 'u':	</a:t>
            </a:r>
            <a:r>
              <a:rPr lang="en-US" sz="2000" b="1" dirty="0" err="1"/>
              <a:t>cout</a:t>
            </a:r>
            <a:r>
              <a:rPr lang="en-US" sz="2000" b="1" dirty="0"/>
              <a:t>&lt;&lt;"Sun."; break;</a:t>
            </a:r>
          </a:p>
          <a:p>
            <a:r>
              <a:rPr lang="en-US" sz="2000" b="1" dirty="0"/>
              <a:t>				  case 'a': </a:t>
            </a:r>
            <a:r>
              <a:rPr lang="en-US" sz="2000" b="1" dirty="0" err="1"/>
              <a:t>cout</a:t>
            </a:r>
            <a:r>
              <a:rPr lang="en-US" sz="2000" b="1" dirty="0"/>
              <a:t>&lt;&lt;"Sat."; break;</a:t>
            </a:r>
          </a:p>
          <a:p>
            <a:r>
              <a:rPr lang="en-US" sz="2000" b="1" dirty="0"/>
              <a:t>				  default: </a:t>
            </a:r>
            <a:r>
              <a:rPr lang="en-US" sz="2000" b="1" dirty="0" err="1"/>
              <a:t>cout</a:t>
            </a:r>
            <a:r>
              <a:rPr lang="en-US" sz="2000" b="1" dirty="0"/>
              <a:t>&lt;&lt;"ERROR !!!"; break;</a:t>
            </a:r>
          </a:p>
          <a:p>
            <a:r>
              <a:rPr lang="en-US" sz="2000" b="1" dirty="0"/>
              <a:t>				  }break;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اول حرفيين من بداية اليوم وطباعة اسم اليوم؟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Q5//Write Program (W.P.) to read first and second letter from names day starting and print name of day?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214422"/>
            <a:ext cx="86439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 void main()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  { </a:t>
            </a:r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a,b,c,larg</a:t>
            </a:r>
            <a:r>
              <a:rPr lang="en-US" sz="2400" b="1" dirty="0"/>
              <a:t>;</a:t>
            </a:r>
          </a:p>
          <a:p>
            <a:pPr>
              <a:lnSpc>
                <a:spcPct val="150000"/>
              </a:lnSpc>
            </a:pPr>
            <a:r>
              <a:rPr lang="en-US" sz="2400" b="1" dirty="0" err="1"/>
              <a:t>cout</a:t>
            </a:r>
            <a:r>
              <a:rPr lang="en-US" sz="2400" b="1" dirty="0"/>
              <a:t>&lt;&lt;"enter a , b and c one after another"&lt;&lt;</a:t>
            </a:r>
            <a:r>
              <a:rPr lang="en-US" sz="2400" b="1" dirty="0" err="1"/>
              <a:t>endl</a:t>
            </a:r>
            <a:r>
              <a:rPr lang="en-US" sz="2400" b="1" dirty="0"/>
              <a:t>; </a:t>
            </a:r>
          </a:p>
          <a:p>
            <a:pPr>
              <a:lnSpc>
                <a:spcPct val="150000"/>
              </a:lnSpc>
            </a:pPr>
            <a:r>
              <a:rPr lang="en-US" sz="2400" b="1" dirty="0" err="1"/>
              <a:t>cin</a:t>
            </a:r>
            <a:r>
              <a:rPr lang="en-US" sz="2400" b="1" dirty="0"/>
              <a:t>&gt;&gt;a&gt;&gt;b&gt;&gt;c;</a:t>
            </a:r>
          </a:p>
          <a:p>
            <a:pPr>
              <a:lnSpc>
                <a:spcPct val="150000"/>
              </a:lnSpc>
            </a:pPr>
            <a:r>
              <a:rPr lang="en-US" sz="2400" b="1" dirty="0" err="1"/>
              <a:t>Larg</a:t>
            </a:r>
            <a:r>
              <a:rPr lang="en-US" sz="2400" b="1" dirty="0"/>
              <a:t>=a;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 if (b&gt;</a:t>
            </a:r>
            <a:r>
              <a:rPr lang="en-US" sz="2400" b="1" dirty="0" err="1"/>
              <a:t>larg</a:t>
            </a:r>
            <a:r>
              <a:rPr lang="en-US" sz="2400" b="1" dirty="0"/>
              <a:t>) </a:t>
            </a:r>
            <a:r>
              <a:rPr lang="en-US" sz="2400" b="1" dirty="0" err="1"/>
              <a:t>larg</a:t>
            </a:r>
            <a:r>
              <a:rPr lang="en-US" sz="2400" b="1" dirty="0"/>
              <a:t>=b;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if (c&gt;</a:t>
            </a:r>
            <a:r>
              <a:rPr lang="en-US" sz="2400" b="1" dirty="0" err="1"/>
              <a:t>larg</a:t>
            </a:r>
            <a:r>
              <a:rPr lang="en-US" sz="2400" b="1" dirty="0"/>
              <a:t>) </a:t>
            </a:r>
            <a:r>
              <a:rPr lang="en-US" sz="2400" b="1" dirty="0" err="1"/>
              <a:t>larg</a:t>
            </a:r>
            <a:r>
              <a:rPr lang="en-US" sz="2400" b="1" dirty="0"/>
              <a:t>=c;</a:t>
            </a:r>
          </a:p>
          <a:p>
            <a:pPr>
              <a:lnSpc>
                <a:spcPct val="150000"/>
              </a:lnSpc>
            </a:pPr>
            <a:r>
              <a:rPr lang="en-US" sz="2400" b="1" dirty="0" err="1"/>
              <a:t>cout</a:t>
            </a:r>
            <a:r>
              <a:rPr lang="en-US" sz="2400" b="1" dirty="0"/>
              <a:t>&lt;&lt;“</a:t>
            </a:r>
            <a:r>
              <a:rPr lang="en-US" sz="2400" b="1" dirty="0" err="1"/>
              <a:t>larg</a:t>
            </a:r>
            <a:r>
              <a:rPr lang="en-US" sz="2400" b="1" dirty="0"/>
              <a:t> numbers equal"&lt;&lt;</a:t>
            </a:r>
            <a:r>
              <a:rPr lang="en-US" sz="2400" b="1" dirty="0" err="1"/>
              <a:t>larg</a:t>
            </a:r>
            <a:r>
              <a:rPr lang="en-US" sz="2400" b="1" dirty="0"/>
              <a:t>;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3 ارقام صحيحة وايجاد الاكبر بينهم؟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Q7////write a program to input 3 integers and determine which of them is biggest?</a:t>
            </a:r>
          </a:p>
          <a:p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142984"/>
            <a:ext cx="90011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#include &lt;</a:t>
            </a:r>
            <a:r>
              <a:rPr lang="en-US" sz="2000" b="1" dirty="0" err="1"/>
              <a:t>iostream.h</a:t>
            </a:r>
            <a:r>
              <a:rPr lang="en-US" sz="2000" b="1" dirty="0"/>
              <a:t>&gt;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void main()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{ char letter;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</a:t>
            </a:r>
            <a:r>
              <a:rPr lang="en-US" sz="2000" b="1" dirty="0" err="1"/>
              <a:t>cout</a:t>
            </a:r>
            <a:r>
              <a:rPr lang="en-US" sz="2000" b="1" dirty="0"/>
              <a:t>&lt;&lt;"Enter a letter:"; </a:t>
            </a:r>
            <a:r>
              <a:rPr lang="en-US" sz="2000" b="1" dirty="0" err="1"/>
              <a:t>cin</a:t>
            </a:r>
            <a:r>
              <a:rPr lang="en-US" sz="2000" b="1" dirty="0"/>
              <a:t> &gt;&gt; letter;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if(letter &gt;= '0'&amp;&amp; letter &lt;= '9') </a:t>
            </a:r>
            <a:r>
              <a:rPr lang="en-US" sz="2000" b="1" dirty="0" err="1"/>
              <a:t>cout</a:t>
            </a:r>
            <a:r>
              <a:rPr lang="en-US" sz="2000" b="1" dirty="0"/>
              <a:t>&lt;&lt;“entered a digit.";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else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if(letter &gt;= 'a' &amp;&amp; letter &lt;= 'z') </a:t>
            </a:r>
            <a:r>
              <a:rPr lang="en-US" sz="2000" b="1" dirty="0" err="1"/>
              <a:t>cout</a:t>
            </a:r>
            <a:r>
              <a:rPr lang="en-US" sz="2000" b="1" dirty="0"/>
              <a:t>&lt;&lt;“entered a small letter.";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else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if(letter &gt;= 'A' &amp;&amp; letter &lt;= 'Z') </a:t>
            </a:r>
            <a:r>
              <a:rPr lang="en-US" sz="2000" b="1" dirty="0" err="1"/>
              <a:t>cout</a:t>
            </a:r>
            <a:r>
              <a:rPr lang="en-US" sz="2000" b="1" dirty="0"/>
              <a:t>&lt;&lt;“entered a capital letter.";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else</a:t>
            </a:r>
          </a:p>
          <a:p>
            <a:pPr>
              <a:lnSpc>
                <a:spcPct val="150000"/>
              </a:lnSpc>
            </a:pPr>
            <a:r>
              <a:rPr lang="en-US" sz="2000" b="1" dirty="0" err="1"/>
              <a:t>cout</a:t>
            </a:r>
            <a:r>
              <a:rPr lang="en-US" sz="2000" b="1" dirty="0"/>
              <a:t>&lt;&lt;"You entered a special letter.";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71414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رمز وتحديد هل هو من الاحرف الانكليزية الصغيرة او الكبيرة او رقم؟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 //write a program to enter a character and determine the character is </a:t>
            </a:r>
            <a:r>
              <a:rPr lang="en-US" sz="2000" b="1" dirty="0" err="1">
                <a:solidFill>
                  <a:srgbClr val="FF0000"/>
                </a:solidFill>
              </a:rPr>
              <a:t>digit,small</a:t>
            </a:r>
            <a:r>
              <a:rPr lang="en-US" sz="2000" b="1" dirty="0">
                <a:solidFill>
                  <a:srgbClr val="FF0000"/>
                </a:solidFill>
              </a:rPr>
              <a:t> or capital letter?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57232"/>
            <a:ext cx="92869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x,y</a:t>
            </a:r>
            <a:r>
              <a:rPr lang="en-US" sz="2400" b="1" dirty="0"/>
              <a:t>; char sign;</a:t>
            </a:r>
          </a:p>
          <a:p>
            <a:r>
              <a:rPr lang="en-US" sz="2400" b="1" dirty="0" err="1"/>
              <a:t>cin</a:t>
            </a:r>
            <a:r>
              <a:rPr lang="en-US" sz="2400" b="1" dirty="0"/>
              <a:t>&gt;&gt;x &gt;&gt;sign &gt;&gt;y; </a:t>
            </a:r>
          </a:p>
          <a:p>
            <a:r>
              <a:rPr lang="en-US" sz="2400" b="1" dirty="0"/>
              <a:t>if (sign== '+')</a:t>
            </a:r>
            <a:endParaRPr lang="en-US" sz="2400" dirty="0"/>
          </a:p>
          <a:p>
            <a:r>
              <a:rPr lang="en-US" sz="2400" b="1" dirty="0"/>
              <a:t>	</a:t>
            </a:r>
            <a:r>
              <a:rPr lang="en-US" sz="2400" b="1" dirty="0" err="1"/>
              <a:t>cout</a:t>
            </a:r>
            <a:r>
              <a:rPr lang="en-US" sz="2400" b="1" dirty="0"/>
              <a:t>&lt;&lt;x + y;</a:t>
            </a:r>
            <a:endParaRPr lang="en-US" sz="2400" dirty="0"/>
          </a:p>
          <a:p>
            <a:r>
              <a:rPr lang="en-US" sz="2400" b="1" dirty="0"/>
              <a:t>else if (sign == '-')</a:t>
            </a:r>
            <a:endParaRPr lang="en-US" sz="2400" dirty="0"/>
          </a:p>
          <a:p>
            <a:r>
              <a:rPr lang="en-US" sz="2400" b="1" dirty="0"/>
              <a:t>	</a:t>
            </a:r>
            <a:r>
              <a:rPr lang="en-US" sz="2400" b="1" dirty="0" err="1"/>
              <a:t>cout</a:t>
            </a:r>
            <a:r>
              <a:rPr lang="en-US" sz="2400" b="1" dirty="0"/>
              <a:t>&lt;&lt; x - y;</a:t>
            </a:r>
            <a:endParaRPr lang="en-US" sz="2400" dirty="0"/>
          </a:p>
          <a:p>
            <a:r>
              <a:rPr lang="en-US" sz="2400" b="1" dirty="0"/>
              <a:t>else if (sign == '*')</a:t>
            </a:r>
            <a:endParaRPr lang="en-US" sz="2400" dirty="0"/>
          </a:p>
          <a:p>
            <a:r>
              <a:rPr lang="en-US" sz="2400" b="1" dirty="0"/>
              <a:t>	</a:t>
            </a:r>
            <a:r>
              <a:rPr lang="en-US" sz="2400" b="1" dirty="0" err="1"/>
              <a:t>cout</a:t>
            </a:r>
            <a:r>
              <a:rPr lang="en-US" sz="2400" b="1" dirty="0"/>
              <a:t>&lt;&lt; x * y;</a:t>
            </a:r>
            <a:endParaRPr lang="en-US" sz="2400" dirty="0"/>
          </a:p>
          <a:p>
            <a:r>
              <a:rPr lang="en-US" sz="2400" b="1" dirty="0"/>
              <a:t>else if (sign == '/')</a:t>
            </a:r>
            <a:endParaRPr lang="en-US" sz="2400" dirty="0"/>
          </a:p>
          <a:p>
            <a:r>
              <a:rPr lang="en-US" sz="2400" b="1" dirty="0"/>
              <a:t>	</a:t>
            </a:r>
            <a:r>
              <a:rPr lang="en-US" sz="2400" b="1" dirty="0" err="1"/>
              <a:t>cout</a:t>
            </a:r>
            <a:r>
              <a:rPr lang="en-US" sz="2400" b="1" dirty="0"/>
              <a:t>&lt;&lt; x / y;</a:t>
            </a:r>
            <a:endParaRPr lang="en-US" sz="2400" dirty="0"/>
          </a:p>
          <a:p>
            <a:r>
              <a:rPr lang="en-US" sz="2400" b="1" dirty="0"/>
              <a:t>else</a:t>
            </a:r>
            <a:endParaRPr lang="en-US" sz="2400" dirty="0"/>
          </a:p>
          <a:p>
            <a:r>
              <a:rPr lang="en-US" sz="2400" b="1" dirty="0" err="1"/>
              <a:t>cout</a:t>
            </a:r>
            <a:r>
              <a:rPr lang="en-US" sz="2400" b="1" dirty="0"/>
              <a:t> &lt;&lt; “ERROR" ;</a:t>
            </a:r>
            <a:endParaRPr lang="en-US" sz="2400" dirty="0"/>
          </a:p>
          <a:p>
            <a:r>
              <a:rPr lang="en-US" sz="24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اكتب برنامج لمحاكاة عمل الحاسبة اليدوية</a:t>
            </a:r>
          </a:p>
          <a:p>
            <a:pPr rtl="1"/>
            <a:r>
              <a:rPr lang="en-US" sz="2000" b="1" dirty="0">
                <a:solidFill>
                  <a:srgbClr val="FF0000"/>
                </a:solidFill>
              </a:rPr>
              <a:t>Q//write program to simulation a simple hand Calculator work?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142984"/>
            <a:ext cx="92869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#include&lt;</a:t>
            </a:r>
            <a:r>
              <a:rPr lang="en-US" sz="2000" b="1" dirty="0" err="1"/>
              <a:t>iostream.h</a:t>
            </a:r>
            <a:r>
              <a:rPr lang="en-US" sz="2000" b="1" dirty="0"/>
              <a:t>&gt;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void main()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{ </a:t>
            </a:r>
            <a:r>
              <a:rPr lang="en-US" sz="2000" b="1" dirty="0" err="1"/>
              <a:t>int</a:t>
            </a:r>
            <a:r>
              <a:rPr lang="en-US" sz="2000" b="1" dirty="0"/>
              <a:t> d; </a:t>
            </a:r>
            <a:r>
              <a:rPr lang="en-US" sz="2000" b="1" dirty="0" err="1"/>
              <a:t>cout</a:t>
            </a:r>
            <a:r>
              <a:rPr lang="en-US" sz="2000" b="1" dirty="0"/>
              <a:t>&lt;&lt;"Enter Number (1-7): "; </a:t>
            </a:r>
            <a:r>
              <a:rPr lang="en-US" sz="2000" b="1" dirty="0" err="1"/>
              <a:t>cin</a:t>
            </a:r>
            <a:r>
              <a:rPr lang="en-US" sz="2000" b="1" dirty="0"/>
              <a:t>&gt;&gt;d;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if (d==1) </a:t>
            </a:r>
            <a:r>
              <a:rPr lang="en-US" sz="2000" b="1" dirty="0" err="1"/>
              <a:t>cout</a:t>
            </a:r>
            <a:r>
              <a:rPr lang="en-US" sz="2000" b="1" dirty="0"/>
              <a:t>&lt;&lt;"Sun.";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else if (d==2) </a:t>
            </a:r>
            <a:r>
              <a:rPr lang="en-US" sz="2000" b="1" dirty="0" err="1"/>
              <a:t>cout</a:t>
            </a:r>
            <a:r>
              <a:rPr lang="en-US" sz="2000" b="1" dirty="0"/>
              <a:t>&lt;&lt;"</a:t>
            </a:r>
            <a:r>
              <a:rPr lang="en-US" sz="2000" b="1" dirty="0" err="1"/>
              <a:t>Mun</a:t>
            </a:r>
            <a:r>
              <a:rPr lang="en-US" sz="2000" b="1" dirty="0"/>
              <a:t>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else if (d==3) </a:t>
            </a:r>
            <a:r>
              <a:rPr lang="en-US" sz="2000" b="1" dirty="0" err="1"/>
              <a:t>cout</a:t>
            </a:r>
            <a:r>
              <a:rPr lang="en-US" sz="2000" b="1" dirty="0"/>
              <a:t>&lt;&lt;"Tues.";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else if (d==4) </a:t>
            </a:r>
            <a:r>
              <a:rPr lang="en-US" sz="2000" b="1" dirty="0" err="1"/>
              <a:t>cout</a:t>
            </a:r>
            <a:r>
              <a:rPr lang="en-US" sz="2000" b="1" dirty="0"/>
              <a:t>&lt;&lt;"</a:t>
            </a:r>
            <a:r>
              <a:rPr lang="en-US" sz="2000" b="1" dirty="0" err="1"/>
              <a:t>Wen</a:t>
            </a:r>
            <a:r>
              <a:rPr lang="en-US" sz="2000" b="1" dirty="0"/>
              <a:t>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else if (d==5) </a:t>
            </a:r>
            <a:r>
              <a:rPr lang="en-US" sz="2000" b="1" dirty="0" err="1"/>
              <a:t>cout</a:t>
            </a:r>
            <a:r>
              <a:rPr lang="en-US" sz="2000" b="1" dirty="0"/>
              <a:t>&lt;&lt;"</a:t>
            </a:r>
            <a:r>
              <a:rPr lang="en-US" sz="2000" b="1" dirty="0" err="1"/>
              <a:t>Thri</a:t>
            </a:r>
            <a:r>
              <a:rPr lang="en-US" sz="2000" b="1" dirty="0"/>
              <a:t>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else if (d==6) </a:t>
            </a:r>
            <a:r>
              <a:rPr lang="en-US" sz="2000" b="1" dirty="0" err="1"/>
              <a:t>cout</a:t>
            </a:r>
            <a:r>
              <a:rPr lang="en-US" sz="2000" b="1" dirty="0"/>
              <a:t>&lt;&lt;"Fri.";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else if (d==7) </a:t>
            </a:r>
            <a:r>
              <a:rPr lang="en-US" sz="2000" b="1" dirty="0" err="1"/>
              <a:t>cout</a:t>
            </a:r>
            <a:r>
              <a:rPr lang="en-US" sz="2000" b="1" dirty="0"/>
              <a:t>&lt;&lt;"Sat.";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  else </a:t>
            </a:r>
            <a:r>
              <a:rPr lang="en-US" sz="2000" b="1" dirty="0" err="1"/>
              <a:t>cout</a:t>
            </a:r>
            <a:r>
              <a:rPr lang="en-US" sz="2000" b="1" dirty="0"/>
              <a:t>&lt;&lt;"number out of range!!!";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71414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لادخال رقم بين (1-7) ، وطباعة اسم اليوم المقابل من ايام الاسبوع؟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 // Write Program (W.P.) to read number between (1-7)  and print name of day?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142984"/>
            <a:ext cx="90011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switch statement provides a way of choosing between a set of  alternatives, based on the value of an expression. The general form of the switch statement is: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switch (expression) {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case constant 1: statements;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...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...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case constant n: statements;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default: statements;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214290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The Switch Statement :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142984"/>
            <a:ext cx="92869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#include&lt;</a:t>
            </a:r>
            <a:r>
              <a:rPr lang="en-US" sz="2200" b="1" dirty="0" err="1"/>
              <a:t>iostream.h</a:t>
            </a:r>
            <a:r>
              <a:rPr lang="en-US" sz="2200" b="1" dirty="0"/>
              <a:t>&gt;</a:t>
            </a:r>
          </a:p>
          <a:p>
            <a:r>
              <a:rPr lang="en-US" sz="2200" b="1" dirty="0"/>
              <a:t>void main()</a:t>
            </a:r>
          </a:p>
          <a:p>
            <a:r>
              <a:rPr lang="en-US" sz="2200" b="1" dirty="0"/>
              <a:t>{ </a:t>
            </a:r>
            <a:r>
              <a:rPr lang="en-US" sz="2200" b="1" dirty="0" err="1"/>
              <a:t>int</a:t>
            </a:r>
            <a:r>
              <a:rPr lang="en-US" sz="2200" b="1" dirty="0"/>
              <a:t> d;</a:t>
            </a:r>
          </a:p>
          <a:p>
            <a:r>
              <a:rPr lang="en-US" sz="2200" b="1" dirty="0" err="1"/>
              <a:t>cout</a:t>
            </a:r>
            <a:r>
              <a:rPr lang="en-US" sz="2200" b="1" dirty="0"/>
              <a:t>&lt;&lt;"Enter Number (1-7): "; </a:t>
            </a:r>
            <a:r>
              <a:rPr lang="en-US" sz="2200" b="1" dirty="0" err="1"/>
              <a:t>cin</a:t>
            </a:r>
            <a:r>
              <a:rPr lang="en-US" sz="2200" b="1" dirty="0"/>
              <a:t>&gt;&gt;d;</a:t>
            </a:r>
          </a:p>
          <a:p>
            <a:r>
              <a:rPr lang="en-US" sz="2200" b="1" dirty="0"/>
              <a:t>switch (d)</a:t>
            </a:r>
          </a:p>
          <a:p>
            <a:r>
              <a:rPr lang="en-US" sz="2200" b="1" dirty="0"/>
              <a:t>	{</a:t>
            </a:r>
          </a:p>
          <a:p>
            <a:r>
              <a:rPr lang="en-US" sz="2200" b="1" dirty="0"/>
              <a:t>	case 1: </a:t>
            </a:r>
            <a:r>
              <a:rPr lang="en-US" sz="2200" b="1" dirty="0" err="1"/>
              <a:t>cout</a:t>
            </a:r>
            <a:r>
              <a:rPr lang="en-US" sz="2200" b="1" dirty="0"/>
              <a:t>&lt;&lt;"Sun."; break;</a:t>
            </a:r>
          </a:p>
          <a:p>
            <a:r>
              <a:rPr lang="en-US" sz="2200" b="1" dirty="0"/>
              <a:t>	case 2: </a:t>
            </a:r>
            <a:r>
              <a:rPr lang="en-US" sz="2200" b="1" dirty="0" err="1"/>
              <a:t>cout</a:t>
            </a:r>
            <a:r>
              <a:rPr lang="en-US" sz="2200" b="1" dirty="0"/>
              <a:t>&lt;&lt;"</a:t>
            </a:r>
            <a:r>
              <a:rPr lang="en-US" sz="2200" b="1" dirty="0" err="1"/>
              <a:t>Mun</a:t>
            </a:r>
            <a:r>
              <a:rPr lang="en-US" sz="2200" b="1" dirty="0"/>
              <a:t>.";  break;</a:t>
            </a:r>
          </a:p>
          <a:p>
            <a:r>
              <a:rPr lang="en-US" sz="2200" b="1" dirty="0"/>
              <a:t>	case 3: </a:t>
            </a:r>
            <a:r>
              <a:rPr lang="en-US" sz="2200" b="1" dirty="0" err="1"/>
              <a:t>cout</a:t>
            </a:r>
            <a:r>
              <a:rPr lang="en-US" sz="2200" b="1" dirty="0"/>
              <a:t>&lt;&lt;"Tues."; break;</a:t>
            </a:r>
          </a:p>
          <a:p>
            <a:r>
              <a:rPr lang="en-US" sz="2200" b="1" dirty="0"/>
              <a:t>	case 4: </a:t>
            </a:r>
            <a:r>
              <a:rPr lang="en-US" sz="2200" b="1" dirty="0" err="1"/>
              <a:t>cout</a:t>
            </a:r>
            <a:r>
              <a:rPr lang="en-US" sz="2200" b="1" dirty="0"/>
              <a:t>&lt;&lt;"</a:t>
            </a:r>
            <a:r>
              <a:rPr lang="en-US" sz="2200" b="1" dirty="0" err="1"/>
              <a:t>Wen</a:t>
            </a:r>
            <a:r>
              <a:rPr lang="en-US" sz="2200" b="1" dirty="0"/>
              <a:t>.";  break;</a:t>
            </a:r>
          </a:p>
          <a:p>
            <a:r>
              <a:rPr lang="en-US" sz="2200" b="1" dirty="0"/>
              <a:t>	case 5: </a:t>
            </a:r>
            <a:r>
              <a:rPr lang="en-US" sz="2200" b="1" dirty="0" err="1"/>
              <a:t>cout</a:t>
            </a:r>
            <a:r>
              <a:rPr lang="en-US" sz="2200" b="1" dirty="0"/>
              <a:t>&lt;&lt;"</a:t>
            </a:r>
            <a:r>
              <a:rPr lang="en-US" sz="2200" b="1" dirty="0" err="1"/>
              <a:t>Thri</a:t>
            </a:r>
            <a:r>
              <a:rPr lang="en-US" sz="2200" b="1" dirty="0"/>
              <a:t>."; break;</a:t>
            </a:r>
          </a:p>
          <a:p>
            <a:r>
              <a:rPr lang="en-US" sz="2200" b="1" dirty="0"/>
              <a:t>	case 6: </a:t>
            </a:r>
            <a:r>
              <a:rPr lang="en-US" sz="2200" b="1" dirty="0" err="1"/>
              <a:t>cout</a:t>
            </a:r>
            <a:r>
              <a:rPr lang="en-US" sz="2200" b="1" dirty="0"/>
              <a:t>&lt;&lt;"Fri.";  break;</a:t>
            </a:r>
          </a:p>
          <a:p>
            <a:r>
              <a:rPr lang="en-US" sz="2200" b="1" dirty="0"/>
              <a:t>	case 7: </a:t>
            </a:r>
            <a:r>
              <a:rPr lang="en-US" sz="2200" b="1" dirty="0" err="1"/>
              <a:t>cout</a:t>
            </a:r>
            <a:r>
              <a:rPr lang="en-US" sz="2200" b="1" dirty="0"/>
              <a:t>&lt;&lt;"Sat.";  break;</a:t>
            </a:r>
          </a:p>
          <a:p>
            <a:r>
              <a:rPr lang="en-US" sz="2200" b="1" dirty="0"/>
              <a:t>	default: </a:t>
            </a:r>
            <a:r>
              <a:rPr lang="en-US" sz="2200" b="1" dirty="0" err="1"/>
              <a:t>cout</a:t>
            </a:r>
            <a:r>
              <a:rPr lang="en-US" sz="2200" b="1" dirty="0"/>
              <a:t>&lt;&lt;"number out of range!!!";</a:t>
            </a:r>
          </a:p>
          <a:p>
            <a:r>
              <a:rPr lang="en-US" sz="2200" b="1" dirty="0"/>
              <a:t>	}</a:t>
            </a:r>
          </a:p>
          <a:p>
            <a:r>
              <a:rPr lang="en-US" sz="22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71414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لادخال رقم بين (1-7) ، وطباعة اسم اليوم المقابل من ايام الاسبوع؟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 // Write Program (W.P.) to read number between (1-7)  and print name of day?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142984"/>
            <a:ext cx="92869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#include&lt;</a:t>
            </a:r>
            <a:r>
              <a:rPr lang="en-US" sz="2800" b="1" dirty="0" err="1"/>
              <a:t>iostream.h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void main()</a:t>
            </a:r>
          </a:p>
          <a:p>
            <a:r>
              <a:rPr lang="en-US" sz="2800" b="1" dirty="0"/>
              <a:t>{ float </a:t>
            </a:r>
            <a:r>
              <a:rPr lang="en-US" sz="2800" b="1" dirty="0" err="1"/>
              <a:t>a,b</a:t>
            </a:r>
            <a:r>
              <a:rPr lang="en-US" sz="2800" b="1" dirty="0"/>
              <a:t>; char sign;</a:t>
            </a:r>
          </a:p>
          <a:p>
            <a:r>
              <a:rPr lang="en-US" sz="2800" b="1" dirty="0" err="1"/>
              <a:t>cin</a:t>
            </a:r>
            <a:r>
              <a:rPr lang="en-US" sz="2800" b="1" dirty="0"/>
              <a:t>&gt;&gt;a&gt;&gt;sign&gt;&gt;b;</a:t>
            </a:r>
          </a:p>
          <a:p>
            <a:r>
              <a:rPr lang="en-US" sz="2800" b="1" dirty="0"/>
              <a:t>switch (sign)</a:t>
            </a:r>
          </a:p>
          <a:p>
            <a:r>
              <a:rPr lang="en-US" sz="2800" b="1" dirty="0"/>
              <a:t>	{ </a:t>
            </a:r>
          </a:p>
          <a:p>
            <a:r>
              <a:rPr lang="en-US" sz="2800" b="1" dirty="0"/>
              <a:t>	case '+': </a:t>
            </a:r>
            <a:r>
              <a:rPr lang="en-US" sz="2800" b="1" dirty="0" err="1"/>
              <a:t>cout</a:t>
            </a:r>
            <a:r>
              <a:rPr lang="en-US" sz="2800" b="1" dirty="0"/>
              <a:t>&lt;&lt;"="&lt;&lt;</a:t>
            </a:r>
            <a:r>
              <a:rPr lang="en-US" sz="2800" b="1" dirty="0" err="1"/>
              <a:t>a+b</a:t>
            </a:r>
            <a:r>
              <a:rPr lang="en-US" sz="2800" b="1" dirty="0"/>
              <a:t> &lt;&lt;</a:t>
            </a:r>
            <a:r>
              <a:rPr lang="en-US" sz="2800" b="1" dirty="0" err="1"/>
              <a:t>endl</a:t>
            </a:r>
            <a:r>
              <a:rPr lang="en-US" sz="2800" b="1" dirty="0"/>
              <a:t> ; break;</a:t>
            </a:r>
          </a:p>
          <a:p>
            <a:r>
              <a:rPr lang="en-US" sz="2800" b="1" dirty="0"/>
              <a:t> 	case '-': </a:t>
            </a:r>
            <a:r>
              <a:rPr lang="en-US" sz="2800" b="1" dirty="0" err="1"/>
              <a:t>cout</a:t>
            </a:r>
            <a:r>
              <a:rPr lang="en-US" sz="2800" b="1" dirty="0"/>
              <a:t>&lt;&lt;"="&lt;&lt;a-b &lt;&lt;</a:t>
            </a:r>
            <a:r>
              <a:rPr lang="en-US" sz="2800" b="1" dirty="0" err="1"/>
              <a:t>endl</a:t>
            </a:r>
            <a:r>
              <a:rPr lang="en-US" sz="2800" b="1" dirty="0"/>
              <a:t> ; break;</a:t>
            </a:r>
          </a:p>
          <a:p>
            <a:r>
              <a:rPr lang="en-US" sz="2800" b="1" dirty="0"/>
              <a:t> 	case '*': </a:t>
            </a:r>
            <a:r>
              <a:rPr lang="en-US" sz="2800" b="1" dirty="0" err="1"/>
              <a:t>cout</a:t>
            </a:r>
            <a:r>
              <a:rPr lang="en-US" sz="2800" b="1" dirty="0"/>
              <a:t>&lt;&lt;"="&lt;&lt;a*b &lt;&lt;</a:t>
            </a:r>
            <a:r>
              <a:rPr lang="en-US" sz="2800" b="1" dirty="0" err="1"/>
              <a:t>endl</a:t>
            </a:r>
            <a:r>
              <a:rPr lang="en-US" sz="2800" b="1" dirty="0"/>
              <a:t> ; break;</a:t>
            </a:r>
          </a:p>
          <a:p>
            <a:r>
              <a:rPr lang="en-US" sz="2800" b="1" dirty="0"/>
              <a:t> 	case '/': </a:t>
            </a:r>
            <a:r>
              <a:rPr lang="en-US" sz="2800" b="1" dirty="0" err="1"/>
              <a:t>cout</a:t>
            </a:r>
            <a:r>
              <a:rPr lang="en-US" sz="2800" b="1" dirty="0"/>
              <a:t>&lt;&lt;"="&lt;&lt;a/b &lt;&lt;</a:t>
            </a:r>
            <a:r>
              <a:rPr lang="en-US" sz="2800" b="1" dirty="0" err="1"/>
              <a:t>endl</a:t>
            </a:r>
            <a:r>
              <a:rPr lang="en-US" sz="2800" b="1" dirty="0"/>
              <a:t> ; break;</a:t>
            </a:r>
          </a:p>
          <a:p>
            <a:r>
              <a:rPr lang="en-US" sz="2800" b="1" dirty="0"/>
              <a:t> 	</a:t>
            </a:r>
            <a:r>
              <a:rPr lang="en-US" sz="2800" b="1" dirty="0" err="1"/>
              <a:t>default:cout</a:t>
            </a:r>
            <a:r>
              <a:rPr lang="en-US" sz="2800" b="1" dirty="0"/>
              <a:t>&lt;&lt;"ERROR";</a:t>
            </a:r>
          </a:p>
          <a:p>
            <a:r>
              <a:rPr lang="en-US" sz="2800" b="1" dirty="0"/>
              <a:t>	}</a:t>
            </a:r>
          </a:p>
          <a:p>
            <a:r>
              <a:rPr lang="en-US" sz="28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اكتب برنامج لمحاكاة عمل الحاسبة اليدوية</a:t>
            </a:r>
          </a:p>
          <a:p>
            <a:pPr rtl="1"/>
            <a:r>
              <a:rPr lang="en-US" sz="2000" b="1" dirty="0">
                <a:solidFill>
                  <a:srgbClr val="FF0000"/>
                </a:solidFill>
              </a:rPr>
              <a:t>Q//write program to simulation a simple hand Calculator work?</a:t>
            </a:r>
          </a:p>
          <a:p>
            <a:pPr rtl="1"/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>
                <a:solidFill>
                  <a:srgbClr val="0070C0"/>
                </a:solidFill>
              </a:rPr>
              <a:t>using switch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610136"/>
            <a:ext cx="92869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#include&lt;</a:t>
            </a:r>
            <a:r>
              <a:rPr lang="en-US" sz="2000" b="1" dirty="0" err="1"/>
              <a:t>iostream.h</a:t>
            </a:r>
            <a:r>
              <a:rPr lang="en-US" sz="2000" b="1" dirty="0"/>
              <a:t>&gt;</a:t>
            </a:r>
          </a:p>
          <a:p>
            <a:r>
              <a:rPr lang="en-US" sz="2000" b="1" dirty="0"/>
              <a:t>void main()</a:t>
            </a:r>
          </a:p>
          <a:p>
            <a:r>
              <a:rPr lang="en-US" sz="2000" b="1" dirty="0"/>
              <a:t>{ </a:t>
            </a:r>
            <a:r>
              <a:rPr lang="en-US" sz="2000" b="1" dirty="0" err="1"/>
              <a:t>int</a:t>
            </a:r>
            <a:r>
              <a:rPr lang="en-US" sz="2000" b="1" dirty="0"/>
              <a:t> m;</a:t>
            </a:r>
          </a:p>
          <a:p>
            <a:r>
              <a:rPr lang="en-US" sz="2000" b="1" dirty="0" err="1"/>
              <a:t>cout</a:t>
            </a:r>
            <a:r>
              <a:rPr lang="en-US" sz="2000" b="1" dirty="0"/>
              <a:t>&lt;&lt;"enter No. month: ";  </a:t>
            </a:r>
            <a:r>
              <a:rPr lang="en-US" sz="2000" b="1" dirty="0" err="1"/>
              <a:t>cin</a:t>
            </a:r>
            <a:r>
              <a:rPr lang="en-US" sz="2000" b="1" dirty="0"/>
              <a:t>&gt;&gt;m;</a:t>
            </a:r>
          </a:p>
          <a:p>
            <a:r>
              <a:rPr lang="en-US" sz="2000" b="1" dirty="0"/>
              <a:t>switch (m){</a:t>
            </a:r>
          </a:p>
          <a:p>
            <a:r>
              <a:rPr lang="en-US" sz="2000" b="1" dirty="0"/>
              <a:t>	case 1:</a:t>
            </a:r>
          </a:p>
          <a:p>
            <a:r>
              <a:rPr lang="en-US" sz="2000" b="1" dirty="0"/>
              <a:t>	case 3:</a:t>
            </a:r>
          </a:p>
          <a:p>
            <a:r>
              <a:rPr lang="en-US" sz="2000" b="1" dirty="0"/>
              <a:t>	case 5:</a:t>
            </a:r>
          </a:p>
          <a:p>
            <a:r>
              <a:rPr lang="en-US" sz="2000" b="1" dirty="0"/>
              <a:t>	case 7:</a:t>
            </a:r>
          </a:p>
          <a:p>
            <a:r>
              <a:rPr lang="en-US" sz="2000" b="1" dirty="0"/>
              <a:t>	case 8:</a:t>
            </a:r>
          </a:p>
          <a:p>
            <a:r>
              <a:rPr lang="en-US" sz="2000" b="1" dirty="0"/>
              <a:t>	case 10:</a:t>
            </a:r>
          </a:p>
          <a:p>
            <a:r>
              <a:rPr lang="en-US" sz="2000" b="1" dirty="0"/>
              <a:t>	case 12: </a:t>
            </a:r>
            <a:r>
              <a:rPr lang="en-US" sz="2000" b="1" dirty="0" err="1"/>
              <a:t>cout</a:t>
            </a:r>
            <a:r>
              <a:rPr lang="en-US" sz="2000" b="1" dirty="0"/>
              <a:t>&lt;&lt;"31 days"; break;</a:t>
            </a:r>
          </a:p>
          <a:p>
            <a:r>
              <a:rPr lang="en-US" sz="2000" b="1" dirty="0"/>
              <a:t>	case 2:cout&lt;&lt;"28 days"; break;</a:t>
            </a:r>
          </a:p>
          <a:p>
            <a:r>
              <a:rPr lang="en-US" sz="2000" b="1" dirty="0"/>
              <a:t>	case 4:</a:t>
            </a:r>
          </a:p>
          <a:p>
            <a:r>
              <a:rPr lang="en-US" sz="2000" b="1" dirty="0"/>
              <a:t>	case 6:</a:t>
            </a:r>
          </a:p>
          <a:p>
            <a:r>
              <a:rPr lang="en-US" sz="2000" b="1" dirty="0"/>
              <a:t>	case 9:</a:t>
            </a:r>
          </a:p>
          <a:p>
            <a:r>
              <a:rPr lang="en-US" sz="2000" b="1" dirty="0"/>
              <a:t>	case 11: </a:t>
            </a:r>
            <a:r>
              <a:rPr lang="en-US" sz="2000" b="1" dirty="0" err="1"/>
              <a:t>cout</a:t>
            </a:r>
            <a:r>
              <a:rPr lang="en-US" sz="2000" b="1" dirty="0"/>
              <a:t>&lt;&lt;"30 days"; break;</a:t>
            </a:r>
          </a:p>
          <a:p>
            <a:r>
              <a:rPr lang="en-US" sz="2000" b="1" dirty="0"/>
              <a:t>	</a:t>
            </a:r>
            <a:r>
              <a:rPr lang="en-US" sz="2000" b="1" dirty="0" err="1"/>
              <a:t>default:cout</a:t>
            </a:r>
            <a:r>
              <a:rPr lang="en-US" sz="2000" b="1" dirty="0"/>
              <a:t>&lt;&lt;"No. out of range 1_12";</a:t>
            </a:r>
          </a:p>
          <a:p>
            <a:r>
              <a:rPr lang="en-US" sz="2000" b="1" dirty="0"/>
              <a:t>	}</a:t>
            </a:r>
          </a:p>
          <a:p>
            <a:r>
              <a:rPr lang="en-US" sz="20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1414"/>
            <a:ext cx="871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Ex//Enter month Number from (1-12)  then display count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month days?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</TotalTime>
  <Words>799</Words>
  <Application>Microsoft Office PowerPoint</Application>
  <PresentationFormat>On-screen Show (4:3)</PresentationFormat>
  <Paragraphs>153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Century Schoolbook</vt:lpstr>
      <vt:lpstr>Times New Roman</vt:lpstr>
      <vt:lpstr>Wingdings</vt:lpstr>
      <vt:lpstr>Wingdings 2</vt:lpstr>
      <vt:lpstr>Oriel</vt:lpstr>
      <vt:lpstr>If and Switch with applicatopns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24</cp:revision>
  <dcterms:created xsi:type="dcterms:W3CDTF">2012-12-25T17:53:08Z</dcterms:created>
  <dcterms:modified xsi:type="dcterms:W3CDTF">2017-09-28T18:32:18Z</dcterms:modified>
</cp:coreProperties>
</file>