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60" r:id="rId3"/>
    <p:sldId id="261" r:id="rId4"/>
    <p:sldId id="263" r:id="rId5"/>
    <p:sldId id="264" r:id="rId6"/>
    <p:sldId id="269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8429652" cy="1894362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Arrays : </a:t>
            </a:r>
            <a:b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dimension (1-D)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628904"/>
            <a:ext cx="8458216" cy="1371600"/>
          </a:xfrm>
        </p:spPr>
        <p:txBody>
          <a:bodyPr>
            <a:normAutofit/>
          </a:bodyPr>
          <a:lstStyle/>
          <a:p>
            <a:pPr algn="r"/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928926" y="5500702"/>
            <a:ext cx="49872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Ten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57356" y="2643182"/>
            <a:ext cx="6172200" cy="189436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572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int</a:t>
            </a:r>
            <a:r>
              <a:rPr lang="en-US" sz="2400" b="1" dirty="0"/>
              <a:t> heights[10]; </a:t>
            </a:r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تعريف المصفوفة الاحادية</a:t>
            </a:r>
          </a:p>
          <a:p>
            <a:endParaRPr lang="ar-IQ" sz="2400" b="1" dirty="0"/>
          </a:p>
          <a:p>
            <a:r>
              <a:rPr lang="en-US" sz="2400" b="1" dirty="0"/>
              <a:t> </a:t>
            </a:r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nums</a:t>
            </a:r>
            <a:r>
              <a:rPr lang="en-US" sz="2400" b="1" dirty="0"/>
              <a:t>[3] = {5, 10, 15};</a:t>
            </a:r>
            <a:r>
              <a:rPr lang="ar-IQ" sz="2400" b="1" dirty="0"/>
              <a:t> </a:t>
            </a:r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تعريف المصفوفة مع تخصيص القيم </a:t>
            </a:r>
          </a:p>
          <a:p>
            <a:endParaRPr lang="ar-IQ" sz="2400" b="1" dirty="0"/>
          </a:p>
          <a:p>
            <a:pPr algn="r"/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قراءة المصفوفة الاحادية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nums</a:t>
            </a:r>
            <a:r>
              <a:rPr lang="en-US" sz="2400" b="1" dirty="0"/>
              <a:t>[3] ;</a:t>
            </a:r>
            <a:endParaRPr lang="en-US" sz="2400" dirty="0"/>
          </a:p>
          <a:p>
            <a:r>
              <a:rPr lang="en-US" sz="2400" b="1" dirty="0"/>
              <a:t>for ( 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3; ++</a:t>
            </a:r>
            <a:r>
              <a:rPr lang="en-US" sz="2400" b="1" dirty="0" err="1"/>
              <a:t>i</a:t>
            </a:r>
            <a:r>
              <a:rPr lang="en-US" sz="2400" b="1" dirty="0"/>
              <a:t>)</a:t>
            </a:r>
            <a:endParaRPr lang="en-US" sz="2400" dirty="0"/>
          </a:p>
          <a:p>
            <a:r>
              <a:rPr lang="en-US" sz="2400" b="1" dirty="0" err="1"/>
              <a:t>cin</a:t>
            </a:r>
            <a:r>
              <a:rPr lang="en-US" sz="2400" b="1" dirty="0"/>
              <a:t>&gt;&gt; </a:t>
            </a:r>
            <a:r>
              <a:rPr lang="en-US" sz="2400" b="1" dirty="0" err="1"/>
              <a:t>nums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];</a:t>
            </a:r>
          </a:p>
          <a:p>
            <a:endParaRPr lang="ar-IQ" sz="2400" b="1" dirty="0"/>
          </a:p>
          <a:p>
            <a:pPr algn="r"/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طباعة المصفوفة الاحادية</a:t>
            </a:r>
          </a:p>
          <a:p>
            <a:r>
              <a:rPr lang="en-US" sz="2400" b="1" dirty="0"/>
              <a:t>for ( 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size; ++</a:t>
            </a:r>
            <a:r>
              <a:rPr lang="en-US" sz="2400" b="1" dirty="0" err="1"/>
              <a:t>i</a:t>
            </a:r>
            <a:r>
              <a:rPr lang="en-US" sz="2400" b="1" dirty="0"/>
              <a:t>)</a:t>
            </a:r>
            <a:endParaRPr lang="en-US" sz="2400" dirty="0"/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&lt;&lt;"\n </a:t>
            </a:r>
            <a:r>
              <a:rPr lang="en-US" sz="2400" b="1" dirty="0" err="1"/>
              <a:t>nums</a:t>
            </a:r>
            <a:r>
              <a:rPr lang="en-US" sz="2400" b="1" dirty="0"/>
              <a:t>["&lt;&lt;</a:t>
            </a:r>
            <a:r>
              <a:rPr lang="en-US" sz="2400" b="1" dirty="0" err="1"/>
              <a:t>i</a:t>
            </a:r>
            <a:r>
              <a:rPr lang="en-US" sz="2400" b="1" dirty="0"/>
              <a:t>&lt;&lt;"]="&lt;&lt; </a:t>
            </a:r>
            <a:r>
              <a:rPr lang="en-US" sz="2400" b="1" dirty="0" err="1"/>
              <a:t>nums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]&lt;&lt;</a:t>
            </a:r>
            <a:r>
              <a:rPr lang="en-US" sz="2400" b="1" dirty="0" err="1"/>
              <a:t>endl</a:t>
            </a:r>
            <a:r>
              <a:rPr lang="en-US" sz="2400" b="1" dirty="0"/>
              <a:t>;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821537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/>
                </a:solidFill>
              </a:rPr>
              <a:t>Arrays : one dimension (1-D)</a:t>
            </a:r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57685" y="3000372"/>
          <a:ext cx="4452927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428736"/>
            <a:ext cx="85725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int</a:t>
            </a:r>
            <a:r>
              <a:rPr lang="en-US" sz="2400" b="1" dirty="0"/>
              <a:t> a[10];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int</a:t>
            </a:r>
            <a:r>
              <a:rPr lang="en-US" sz="2400" b="1" dirty="0"/>
              <a:t> pos=0,neg=0;</a:t>
            </a:r>
          </a:p>
          <a:p>
            <a:r>
              <a:rPr lang="en-US" sz="2400" b="1" dirty="0"/>
              <a:t>for (</a:t>
            </a:r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=0;i&lt;10;i++)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cin</a:t>
            </a:r>
            <a:r>
              <a:rPr lang="en-US" sz="2400" b="1" dirty="0"/>
              <a:t>&gt;&gt;a[</a:t>
            </a:r>
            <a:r>
              <a:rPr lang="en-US" sz="2400" b="1" dirty="0" err="1"/>
              <a:t>i</a:t>
            </a:r>
            <a:r>
              <a:rPr lang="en-US" sz="2400" b="1" dirty="0"/>
              <a:t>];</a:t>
            </a:r>
          </a:p>
          <a:p>
            <a:r>
              <a:rPr lang="en-US" sz="2400" b="1" dirty="0"/>
              <a:t> for (</a:t>
            </a:r>
            <a:r>
              <a:rPr lang="en-US" sz="2400" b="1" dirty="0" err="1"/>
              <a:t>i</a:t>
            </a:r>
            <a:r>
              <a:rPr lang="en-US" sz="2400" b="1" dirty="0"/>
              <a:t>=0;i&lt;10;i++)</a:t>
            </a:r>
          </a:p>
          <a:p>
            <a:r>
              <a:rPr lang="en-US" sz="2400" b="1" dirty="0"/>
              <a:t>if (a[</a:t>
            </a:r>
            <a:r>
              <a:rPr lang="en-US" sz="2400" b="1" dirty="0" err="1"/>
              <a:t>i</a:t>
            </a:r>
            <a:r>
              <a:rPr lang="en-US" sz="2400" b="1" dirty="0"/>
              <a:t>]&gt;=0)</a:t>
            </a:r>
          </a:p>
          <a:p>
            <a:r>
              <a:rPr lang="en-US" sz="2400" b="1" dirty="0"/>
              <a:t>		pos++; else </a:t>
            </a:r>
            <a:r>
              <a:rPr lang="en-US" sz="2400" b="1" dirty="0" err="1"/>
              <a:t>neg</a:t>
            </a:r>
            <a:r>
              <a:rPr lang="en-US" sz="2400" b="1" dirty="0"/>
              <a:t>++;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  Count of POS. number = "&lt;&lt;pos;</a:t>
            </a:r>
          </a:p>
          <a:p>
            <a:r>
              <a:rPr lang="en-US" sz="2400" b="1" dirty="0"/>
              <a:t>	</a:t>
            </a:r>
            <a:r>
              <a:rPr lang="en-US" sz="2400" b="1" dirty="0" err="1"/>
              <a:t>cout</a:t>
            </a:r>
            <a:r>
              <a:rPr lang="en-US" sz="2400" b="1" dirty="0"/>
              <a:t>&lt;&lt;"  Count of NAG. number = "&lt;&lt;</a:t>
            </a:r>
            <a:r>
              <a:rPr lang="en-US" sz="2400" b="1" dirty="0" err="1"/>
              <a:t>neg</a:t>
            </a:r>
            <a:r>
              <a:rPr lang="en-US" sz="2400" b="1" dirty="0"/>
              <a:t>;</a:t>
            </a:r>
          </a:p>
          <a:p>
            <a:r>
              <a:rPr lang="en-US" sz="24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142852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 / write a program for read array 1-D a[10], then calculate the number of positive and negative elements?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57232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a[10]; </a:t>
            </a:r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;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larg</a:t>
            </a:r>
            <a:r>
              <a:rPr lang="en-US" sz="2400" b="1" dirty="0"/>
              <a:t>=0,small=0;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&lt;&lt;"enter 5 integer number : " &lt;&lt;</a:t>
            </a:r>
            <a:r>
              <a:rPr lang="en-US" sz="2400" b="1" dirty="0" err="1"/>
              <a:t>endl</a:t>
            </a:r>
            <a:r>
              <a:rPr lang="en-US" sz="2400" b="1" dirty="0"/>
              <a:t>;</a:t>
            </a:r>
          </a:p>
          <a:p>
            <a:r>
              <a:rPr lang="en-US" sz="2400" b="1" dirty="0"/>
              <a:t>for (</a:t>
            </a:r>
            <a:r>
              <a:rPr lang="en-US" sz="2400" b="1" dirty="0" err="1"/>
              <a:t>i</a:t>
            </a:r>
            <a:r>
              <a:rPr lang="en-US" sz="2400" b="1" dirty="0"/>
              <a:t>=0;i&lt;10;i++)</a:t>
            </a:r>
          </a:p>
          <a:p>
            <a:r>
              <a:rPr lang="en-US" sz="2400" b="1" dirty="0" err="1"/>
              <a:t>cin</a:t>
            </a:r>
            <a:r>
              <a:rPr lang="en-US" sz="2400" b="1" dirty="0"/>
              <a:t>&gt;&gt;a[</a:t>
            </a:r>
            <a:r>
              <a:rPr lang="en-US" sz="2400" b="1" dirty="0" err="1"/>
              <a:t>i</a:t>
            </a:r>
            <a:r>
              <a:rPr lang="en-US" sz="2400" b="1" dirty="0"/>
              <a:t>];</a:t>
            </a:r>
          </a:p>
          <a:p>
            <a:r>
              <a:rPr lang="en-US" sz="2400" b="1" dirty="0" err="1"/>
              <a:t>larg</a:t>
            </a:r>
            <a:r>
              <a:rPr lang="en-US" sz="2400" b="1" dirty="0"/>
              <a:t>=a[0]; small=a[0];</a:t>
            </a:r>
          </a:p>
          <a:p>
            <a:r>
              <a:rPr lang="en-US" sz="2400" b="1" dirty="0"/>
              <a:t>for (</a:t>
            </a:r>
            <a:r>
              <a:rPr lang="en-US" sz="2400" b="1" dirty="0" err="1"/>
              <a:t>i</a:t>
            </a:r>
            <a:r>
              <a:rPr lang="en-US" sz="2400" b="1" dirty="0"/>
              <a:t>=0;i&lt;10;i++)</a:t>
            </a:r>
          </a:p>
          <a:p>
            <a:r>
              <a:rPr lang="en-US" sz="2400" b="1" dirty="0"/>
              <a:t>{if (a[</a:t>
            </a:r>
            <a:r>
              <a:rPr lang="en-US" sz="2400" b="1" dirty="0" err="1"/>
              <a:t>i</a:t>
            </a:r>
            <a:r>
              <a:rPr lang="en-US" sz="2400" b="1" dirty="0"/>
              <a:t>]&gt;</a:t>
            </a:r>
            <a:r>
              <a:rPr lang="en-US" sz="2400" b="1" dirty="0" err="1"/>
              <a:t>larg</a:t>
            </a:r>
            <a:r>
              <a:rPr lang="en-US" sz="2400" b="1" dirty="0"/>
              <a:t>) </a:t>
            </a:r>
            <a:r>
              <a:rPr lang="en-US" sz="2400" b="1" dirty="0" err="1"/>
              <a:t>larg</a:t>
            </a:r>
            <a:r>
              <a:rPr lang="en-US" sz="2400" b="1" dirty="0"/>
              <a:t>=a[</a:t>
            </a:r>
            <a:r>
              <a:rPr lang="en-US" sz="2400" b="1" dirty="0" err="1"/>
              <a:t>i</a:t>
            </a:r>
            <a:r>
              <a:rPr lang="en-US" sz="2400" b="1" dirty="0"/>
              <a:t>];</a:t>
            </a:r>
          </a:p>
          <a:p>
            <a:r>
              <a:rPr lang="en-US" sz="2400" b="1" dirty="0"/>
              <a:t>if (a[</a:t>
            </a:r>
            <a:r>
              <a:rPr lang="en-US" sz="2400" b="1" dirty="0" err="1"/>
              <a:t>i</a:t>
            </a:r>
            <a:r>
              <a:rPr lang="en-US" sz="2400" b="1" dirty="0"/>
              <a:t>]&lt;small) small=a[</a:t>
            </a:r>
            <a:r>
              <a:rPr lang="en-US" sz="2400" b="1" dirty="0" err="1"/>
              <a:t>i</a:t>
            </a:r>
            <a:r>
              <a:rPr lang="en-US" sz="2400" b="1" dirty="0"/>
              <a:t>];</a:t>
            </a:r>
          </a:p>
          <a:p>
            <a:r>
              <a:rPr lang="en-US" sz="2400" b="1" dirty="0"/>
              <a:t>}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&lt;&lt;"largest value = "&lt;&lt;</a:t>
            </a:r>
            <a:r>
              <a:rPr lang="en-US" sz="2400" b="1" dirty="0" err="1"/>
              <a:t>larg</a:t>
            </a:r>
            <a:r>
              <a:rPr lang="en-US" sz="2400" b="1" dirty="0"/>
              <a:t>&lt;&lt;</a:t>
            </a:r>
            <a:r>
              <a:rPr lang="en-US" sz="2400" b="1" dirty="0" err="1"/>
              <a:t>endl</a:t>
            </a:r>
            <a:r>
              <a:rPr lang="en-US" sz="2400" b="1" dirty="0"/>
              <a:t>;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&lt;&lt;"smallest value = "&lt;&lt;small&lt;&lt;</a:t>
            </a:r>
            <a:r>
              <a:rPr lang="en-US" sz="2400" b="1" dirty="0" err="1"/>
              <a:t>endl</a:t>
            </a:r>
            <a:r>
              <a:rPr lang="en-US" sz="2400" b="1" dirty="0"/>
              <a:t>;</a:t>
            </a:r>
          </a:p>
          <a:p>
            <a:r>
              <a:rPr lang="en-US" sz="24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71414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Q//write a program to find the maximum and minimum value from an array a[10]?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142984"/>
            <a:ext cx="85725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a[10]={1,2,3,4,5,6,7,8,9,10};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i,j,t</a:t>
            </a:r>
            <a:r>
              <a:rPr lang="en-US" sz="2400" b="1" dirty="0"/>
              <a:t>;</a:t>
            </a:r>
          </a:p>
          <a:p>
            <a:r>
              <a:rPr lang="en-US" sz="2400" b="1" dirty="0"/>
              <a:t>for(</a:t>
            </a:r>
            <a:r>
              <a:rPr lang="en-US" sz="2400" b="1" dirty="0" err="1"/>
              <a:t>i</a:t>
            </a:r>
            <a:r>
              <a:rPr lang="en-US" sz="2400" b="1" dirty="0"/>
              <a:t>=0;i&lt;5;i++)</a:t>
            </a:r>
          </a:p>
          <a:p>
            <a:r>
              <a:rPr lang="en-US" sz="2400" b="1" dirty="0"/>
              <a:t>{t=a[</a:t>
            </a:r>
            <a:r>
              <a:rPr lang="en-US" sz="2400" b="1" dirty="0" err="1"/>
              <a:t>i</a:t>
            </a:r>
            <a:r>
              <a:rPr lang="en-US" sz="2400" b="1" dirty="0"/>
              <a:t>]; a[</a:t>
            </a:r>
            <a:r>
              <a:rPr lang="en-US" sz="2400" b="1" dirty="0" err="1"/>
              <a:t>i</a:t>
            </a:r>
            <a:r>
              <a:rPr lang="en-US" sz="2400" b="1" dirty="0"/>
              <a:t>]=a[5+i]; a[5+i]=t; }</a:t>
            </a:r>
          </a:p>
          <a:p>
            <a:r>
              <a:rPr lang="en-US" sz="2400" b="1" dirty="0"/>
              <a:t> for(</a:t>
            </a:r>
            <a:r>
              <a:rPr lang="en-US" sz="2400" b="1" dirty="0" err="1"/>
              <a:t>i</a:t>
            </a:r>
            <a:r>
              <a:rPr lang="en-US" sz="2400" b="1" dirty="0"/>
              <a:t>=0;i&lt;10;i++)</a:t>
            </a:r>
          </a:p>
          <a:p>
            <a:r>
              <a:rPr lang="en-US" sz="2400" b="1" dirty="0"/>
              <a:t>	</a:t>
            </a:r>
            <a:r>
              <a:rPr lang="en-US" sz="2400" b="1" dirty="0" err="1"/>
              <a:t>cout</a:t>
            </a:r>
            <a:r>
              <a:rPr lang="en-US" sz="2400" b="1" dirty="0"/>
              <a:t>&lt;&lt;"  "&lt;&lt;a[</a:t>
            </a:r>
            <a:r>
              <a:rPr lang="en-US" sz="2400" b="1" dirty="0" err="1"/>
              <a:t>i</a:t>
            </a:r>
            <a:r>
              <a:rPr lang="en-US" sz="2400" b="1" dirty="0"/>
              <a:t>];</a:t>
            </a:r>
          </a:p>
          <a:p>
            <a:r>
              <a:rPr lang="en-US" sz="2400" b="1" dirty="0"/>
              <a:t>}</a:t>
            </a:r>
          </a:p>
          <a:p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4285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 / write a program to switch the first half with the second half in a array 1-D, A[10]?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71736" y="5330526"/>
          <a:ext cx="4881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43306" y="6044906"/>
          <a:ext cx="61910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857488" y="5687716"/>
            <a:ext cx="714380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238576" y="5715016"/>
            <a:ext cx="976366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865737" y="4833542"/>
            <a:ext cx="2420644" cy="500474"/>
          </a:xfrm>
          <a:custGeom>
            <a:avLst/>
            <a:gdLst>
              <a:gd name="connsiteX0" fmla="*/ 4278489 w 4278489"/>
              <a:gd name="connsiteY0" fmla="*/ 500474 h 500474"/>
              <a:gd name="connsiteX1" fmla="*/ 1693333 w 4278489"/>
              <a:gd name="connsiteY1" fmla="*/ 3763 h 500474"/>
              <a:gd name="connsiteX2" fmla="*/ 0 w 4278489"/>
              <a:gd name="connsiteY2" fmla="*/ 477896 h 50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8489" h="500474">
                <a:moveTo>
                  <a:pt x="4278489" y="500474"/>
                </a:moveTo>
                <a:cubicBezTo>
                  <a:pt x="3342451" y="254000"/>
                  <a:pt x="2406414" y="7526"/>
                  <a:pt x="1693333" y="3763"/>
                </a:cubicBezTo>
                <a:cubicBezTo>
                  <a:pt x="980252" y="0"/>
                  <a:pt x="490126" y="238948"/>
                  <a:pt x="0" y="477896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66940" y="5857892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4572000" y="4500570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4786314" y="6000768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071802" y="5286388"/>
            <a:ext cx="164307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/>
                </a:solidFill>
              </a:rPr>
              <a:t>Note/ to find the inverse of a matrix A[10]?</a:t>
            </a:r>
          </a:p>
          <a:p>
            <a:r>
              <a:rPr lang="en-US" sz="2400" b="1" dirty="0"/>
              <a:t>for (</a:t>
            </a:r>
            <a:r>
              <a:rPr lang="en-US" sz="2400" b="1" dirty="0" err="1"/>
              <a:t>i</a:t>
            </a:r>
            <a:r>
              <a:rPr lang="en-US" sz="2400" b="1" dirty="0"/>
              <a:t>=0;i&lt;5;i++)</a:t>
            </a:r>
          </a:p>
          <a:p>
            <a:r>
              <a:rPr lang="en-US" sz="2400" b="1" dirty="0"/>
              <a:t>{t=a[</a:t>
            </a:r>
            <a:r>
              <a:rPr lang="en-US" sz="2400" b="1" dirty="0" err="1"/>
              <a:t>i</a:t>
            </a:r>
            <a:r>
              <a:rPr lang="en-US" sz="2400" b="1" dirty="0"/>
              <a:t>];   a[</a:t>
            </a:r>
            <a:r>
              <a:rPr lang="en-US" sz="2400" b="1" dirty="0" err="1"/>
              <a:t>i</a:t>
            </a:r>
            <a:r>
              <a:rPr lang="en-US" sz="2400" b="1" dirty="0"/>
              <a:t>]=a[10-i-1];   a[10-i-1]=t;}</a:t>
            </a:r>
          </a:p>
          <a:p>
            <a:endParaRPr lang="en-US" sz="2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33524" y="3044510"/>
          <a:ext cx="4881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5094" y="3758890"/>
          <a:ext cx="61910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619276" y="3401700"/>
            <a:ext cx="714380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000364" y="3429000"/>
            <a:ext cx="3000396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1627524" y="2547526"/>
            <a:ext cx="4278489" cy="500474"/>
          </a:xfrm>
          <a:custGeom>
            <a:avLst/>
            <a:gdLst>
              <a:gd name="connsiteX0" fmla="*/ 4278489 w 4278489"/>
              <a:gd name="connsiteY0" fmla="*/ 500474 h 500474"/>
              <a:gd name="connsiteX1" fmla="*/ 1693333 w 4278489"/>
              <a:gd name="connsiteY1" fmla="*/ 3763 h 500474"/>
              <a:gd name="connsiteX2" fmla="*/ 0 w 4278489"/>
              <a:gd name="connsiteY2" fmla="*/ 477896 h 50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8489" h="500474">
                <a:moveTo>
                  <a:pt x="4278489" y="500474"/>
                </a:moveTo>
                <a:cubicBezTo>
                  <a:pt x="3342451" y="254000"/>
                  <a:pt x="2406414" y="7526"/>
                  <a:pt x="1693333" y="3763"/>
                </a:cubicBezTo>
                <a:cubicBezTo>
                  <a:pt x="980252" y="0"/>
                  <a:pt x="490126" y="238948"/>
                  <a:pt x="0" y="477896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428728" y="3571876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3428992" y="2071678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4500562" y="3714752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857356" y="2928934"/>
            <a:ext cx="1571636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00108"/>
            <a:ext cx="8572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#include&lt;</a:t>
            </a:r>
            <a:r>
              <a:rPr lang="en-US" sz="2400" dirty="0" err="1"/>
              <a:t>iostream.h</a:t>
            </a:r>
            <a:r>
              <a:rPr lang="en-US" sz="2400" dirty="0"/>
              <a:t>&gt;</a:t>
            </a:r>
          </a:p>
          <a:p>
            <a:r>
              <a:rPr lang="en-US" sz="2400" dirty="0"/>
              <a:t>void main()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a[10]={1,2,3,4,5,6,7,8,9,10};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i,t</a:t>
            </a:r>
            <a:r>
              <a:rPr lang="en-US" sz="2400" dirty="0"/>
              <a:t>;</a:t>
            </a:r>
          </a:p>
          <a:p>
            <a:r>
              <a:rPr lang="en-US" sz="2400" dirty="0"/>
              <a:t>t=a[0];</a:t>
            </a:r>
          </a:p>
          <a:p>
            <a:r>
              <a:rPr lang="en-US" sz="2400" dirty="0"/>
              <a:t>for(</a:t>
            </a:r>
            <a:r>
              <a:rPr lang="en-US" sz="2400" dirty="0" err="1"/>
              <a:t>i</a:t>
            </a:r>
            <a:r>
              <a:rPr lang="en-US" sz="2400" dirty="0"/>
              <a:t>=1;i&lt;10;i++)</a:t>
            </a:r>
          </a:p>
          <a:p>
            <a:r>
              <a:rPr lang="en-US" sz="2400" dirty="0"/>
              <a:t>a[i-1]=a[</a:t>
            </a:r>
            <a:r>
              <a:rPr lang="en-US" sz="2400" dirty="0" err="1"/>
              <a:t>i</a:t>
            </a:r>
            <a:r>
              <a:rPr lang="en-US" sz="2400" dirty="0"/>
              <a:t>];</a:t>
            </a:r>
          </a:p>
          <a:p>
            <a:r>
              <a:rPr lang="en-US" sz="2400" dirty="0"/>
              <a:t>a[9]=t;</a:t>
            </a:r>
          </a:p>
          <a:p>
            <a:r>
              <a:rPr lang="en-US" sz="2400" dirty="0"/>
              <a:t>for(</a:t>
            </a:r>
            <a:r>
              <a:rPr lang="en-US" sz="2400" dirty="0" err="1"/>
              <a:t>i</a:t>
            </a:r>
            <a:r>
              <a:rPr lang="en-US" sz="2400" dirty="0"/>
              <a:t>=0;i&lt;10;i++)</a:t>
            </a:r>
          </a:p>
          <a:p>
            <a:r>
              <a:rPr lang="en-US" sz="2400" dirty="0" err="1"/>
              <a:t>cout</a:t>
            </a:r>
            <a:r>
              <a:rPr lang="en-US" sz="2400" dirty="0"/>
              <a:t>&lt;&lt;"  "&lt;&lt;a[</a:t>
            </a:r>
            <a:r>
              <a:rPr lang="en-US" sz="2400" dirty="0" err="1"/>
              <a:t>i</a:t>
            </a:r>
            <a:r>
              <a:rPr lang="en-US" sz="2400" dirty="0"/>
              <a:t>];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21429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Q/Write a program to shift array a[10] one site to left side?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690978" y="3044510"/>
          <a:ext cx="4881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81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62548" y="3758890"/>
          <a:ext cx="61910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976730" y="3401700"/>
            <a:ext cx="714380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357818" y="3429000"/>
            <a:ext cx="3000396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3984978" y="2547526"/>
            <a:ext cx="4278489" cy="500474"/>
          </a:xfrm>
          <a:custGeom>
            <a:avLst/>
            <a:gdLst>
              <a:gd name="connsiteX0" fmla="*/ 4278489 w 4278489"/>
              <a:gd name="connsiteY0" fmla="*/ 500474 h 500474"/>
              <a:gd name="connsiteX1" fmla="*/ 1693333 w 4278489"/>
              <a:gd name="connsiteY1" fmla="*/ 3763 h 500474"/>
              <a:gd name="connsiteX2" fmla="*/ 0 w 4278489"/>
              <a:gd name="connsiteY2" fmla="*/ 477896 h 50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8489" h="500474">
                <a:moveTo>
                  <a:pt x="4278489" y="500474"/>
                </a:moveTo>
                <a:cubicBezTo>
                  <a:pt x="3342451" y="254000"/>
                  <a:pt x="2406414" y="7526"/>
                  <a:pt x="1693333" y="3763"/>
                </a:cubicBezTo>
                <a:cubicBezTo>
                  <a:pt x="980252" y="0"/>
                  <a:pt x="490126" y="238948"/>
                  <a:pt x="0" y="477896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86182" y="3571876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5786446" y="2071678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Oval 15"/>
          <p:cNvSpPr/>
          <p:nvPr/>
        </p:nvSpPr>
        <p:spPr>
          <a:xfrm>
            <a:off x="6858016" y="3714752"/>
            <a:ext cx="500066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00108"/>
            <a:ext cx="8572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Q1/Write a program to shift array a[10] one site to right side?</a:t>
            </a:r>
          </a:p>
          <a:p>
            <a:endParaRPr lang="en-US" sz="2400" dirty="0"/>
          </a:p>
          <a:p>
            <a:r>
              <a:rPr lang="en-US" sz="2400" dirty="0"/>
              <a:t>Q2/ Write a program to find the second highest value in a matrix a[10]?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14290"/>
            <a:ext cx="821537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Homework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3143248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Q3/Write a program to replace the contents of even location with odd location  in the matrix of a [10]?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4143380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Q4//W.P. to apply ascending order on array 1_D, A[10]?</a:t>
            </a: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126</TotalTime>
  <Words>707</Words>
  <Application>Microsoft Office PowerPoint</Application>
  <PresentationFormat>On-screen Show (4:3)</PresentationFormat>
  <Paragraphs>130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Century Schoolbook</vt:lpstr>
      <vt:lpstr>Times New Roman</vt:lpstr>
      <vt:lpstr>Wingdings</vt:lpstr>
      <vt:lpstr>Wingdings 2</vt:lpstr>
      <vt:lpstr>Oriel</vt:lpstr>
      <vt:lpstr>Arrays :  one dimension (1-D)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24</cp:revision>
  <dcterms:created xsi:type="dcterms:W3CDTF">2012-12-15T09:05:02Z</dcterms:created>
  <dcterms:modified xsi:type="dcterms:W3CDTF">2017-09-28T18:33:42Z</dcterms:modified>
</cp:coreProperties>
</file>