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3" r:id="rId2"/>
    <p:sldId id="260" r:id="rId3"/>
    <p:sldId id="261" r:id="rId4"/>
    <p:sldId id="269" r:id="rId5"/>
    <p:sldId id="270" r:id="rId6"/>
    <p:sldId id="271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8429652" cy="1894362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Arrays : </a:t>
            </a:r>
            <a:b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dimension (2-D)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2628904"/>
            <a:ext cx="8458216" cy="1371600"/>
          </a:xfrm>
        </p:spPr>
        <p:txBody>
          <a:bodyPr>
            <a:normAutofit/>
          </a:bodyPr>
          <a:lstStyle/>
          <a:p>
            <a:pPr algn="r"/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2579414" y="5500702"/>
            <a:ext cx="65646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Twelfth Lecture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57356" y="2643182"/>
            <a:ext cx="6172200" cy="189436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</a:t>
            </a:r>
            <a:r>
              <a:rPr kumimoji="0" lang="en-US" sz="4000" b="1" i="0" u="none" strike="noStrike" kern="1200" cap="small" spc="0" normalizeH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C++ LANGAUGE</a:t>
            </a:r>
            <a:b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785794"/>
            <a:ext cx="85725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int</a:t>
            </a:r>
            <a:r>
              <a:rPr lang="en-US" sz="2400" b="1" dirty="0"/>
              <a:t> </a:t>
            </a:r>
            <a:r>
              <a:rPr lang="en-US" sz="2400" b="1" dirty="0" err="1"/>
              <a:t>Arr</a:t>
            </a:r>
            <a:r>
              <a:rPr lang="en-US" sz="2400" b="1" dirty="0"/>
              <a:t>[3][4]; </a:t>
            </a:r>
            <a:r>
              <a:rPr lang="ar-IQ" sz="2400" b="1" dirty="0">
                <a:solidFill>
                  <a:schemeClr val="accent2">
                    <a:lumMod val="75000"/>
                  </a:schemeClr>
                </a:solidFill>
              </a:rPr>
              <a:t>تعريف المصفوفة </a:t>
            </a:r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الثنائية</a:t>
            </a:r>
            <a:endParaRPr lang="ar-IQ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r>
              <a:rPr lang="ar-IQ" sz="2400" b="1" dirty="0">
                <a:solidFill>
                  <a:schemeClr val="accent2">
                    <a:lumMod val="75000"/>
                  </a:schemeClr>
                </a:solidFill>
              </a:rPr>
              <a:t>تعريف المصفوفة مع تخصيص القيم</a:t>
            </a:r>
            <a:endParaRPr lang="ar-IQ" sz="2400" b="1" dirty="0"/>
          </a:p>
          <a:p>
            <a:r>
              <a:rPr lang="en-US" sz="2400" b="1" dirty="0"/>
              <a:t> </a:t>
            </a:r>
            <a:r>
              <a:rPr lang="en-US" sz="2400" b="1" dirty="0" err="1"/>
              <a:t>int</a:t>
            </a:r>
            <a:r>
              <a:rPr lang="en-US" sz="2400" b="1" dirty="0"/>
              <a:t> </a:t>
            </a:r>
            <a:r>
              <a:rPr lang="en-US" sz="2400" b="1" dirty="0" err="1"/>
              <a:t>arr</a:t>
            </a:r>
            <a:r>
              <a:rPr lang="en-US" sz="2400" b="1" dirty="0"/>
              <a:t>[3][4] = {</a:t>
            </a:r>
            <a:endParaRPr lang="ar-IQ" sz="2400" b="1" dirty="0"/>
          </a:p>
          <a:p>
            <a:r>
              <a:rPr lang="en-US" sz="2400" b="1" dirty="0"/>
              <a:t>{26, 34, 22, 17},</a:t>
            </a:r>
            <a:endParaRPr lang="en-US" sz="2400" dirty="0"/>
          </a:p>
          <a:p>
            <a:r>
              <a:rPr lang="en-US" sz="2400" b="1" dirty="0"/>
              <a:t>{24, 32, 19, 13},</a:t>
            </a:r>
            <a:endParaRPr lang="en-US" sz="2400" dirty="0"/>
          </a:p>
          <a:p>
            <a:r>
              <a:rPr lang="en-US" sz="2400" b="1" dirty="0"/>
              <a:t>{28, 38, 25, 20}</a:t>
            </a:r>
            <a:r>
              <a:rPr lang="ar-SA" sz="2400" b="1" dirty="0"/>
              <a:t> </a:t>
            </a:r>
            <a:r>
              <a:rPr lang="en-US" sz="2400" b="1" dirty="0"/>
              <a:t>};</a:t>
            </a:r>
            <a:endParaRPr lang="en-US" sz="2400" dirty="0"/>
          </a:p>
          <a:p>
            <a:pPr algn="r"/>
            <a:r>
              <a:rPr lang="ar-IQ" sz="2400" b="1" dirty="0"/>
              <a:t> </a:t>
            </a:r>
            <a:r>
              <a:rPr lang="ar-IQ" sz="2400" b="1" dirty="0">
                <a:solidFill>
                  <a:schemeClr val="accent2">
                    <a:lumMod val="75000"/>
                  </a:schemeClr>
                </a:solidFill>
              </a:rPr>
              <a:t>قراءة المصفوفة الثنائية</a:t>
            </a:r>
          </a:p>
          <a:p>
            <a:r>
              <a:rPr lang="en-US" sz="2400" b="1" dirty="0"/>
              <a:t>for ( </a:t>
            </a:r>
            <a:r>
              <a:rPr lang="en-US" sz="2400" b="1" dirty="0" err="1"/>
              <a:t>i</a:t>
            </a:r>
            <a:r>
              <a:rPr lang="en-US" sz="2400" b="1" dirty="0"/>
              <a:t> = 0; </a:t>
            </a:r>
            <a:r>
              <a:rPr lang="en-US" sz="2400" b="1" dirty="0" err="1"/>
              <a:t>i</a:t>
            </a:r>
            <a:r>
              <a:rPr lang="en-US" sz="2400" b="1" dirty="0"/>
              <a:t> &lt; n; ++</a:t>
            </a:r>
            <a:r>
              <a:rPr lang="en-US" sz="2400" b="1" dirty="0" err="1"/>
              <a:t>i</a:t>
            </a:r>
            <a:r>
              <a:rPr lang="en-US" sz="2400" b="1" dirty="0"/>
              <a:t>)</a:t>
            </a:r>
            <a:endParaRPr lang="en-US" sz="2400" dirty="0"/>
          </a:p>
          <a:p>
            <a:r>
              <a:rPr lang="en-US" sz="2400" b="1" dirty="0"/>
              <a:t>for ( j = 0; j &lt; m; ++j)</a:t>
            </a:r>
            <a:endParaRPr lang="en-US" sz="2400" dirty="0"/>
          </a:p>
          <a:p>
            <a:r>
              <a:rPr lang="en-US" sz="2400" b="1" dirty="0" err="1"/>
              <a:t>Cin</a:t>
            </a:r>
            <a:r>
              <a:rPr lang="en-US" sz="2400" b="1" dirty="0"/>
              <a:t>&gt;&gt;</a:t>
            </a:r>
            <a:r>
              <a:rPr lang="en-US" sz="2400" b="1" dirty="0" err="1"/>
              <a:t>arr</a:t>
            </a:r>
            <a:r>
              <a:rPr lang="en-US" sz="2400" b="1" dirty="0"/>
              <a:t>[</a:t>
            </a:r>
            <a:r>
              <a:rPr lang="en-US" sz="2400" b="1" dirty="0" err="1"/>
              <a:t>i</a:t>
            </a:r>
            <a:r>
              <a:rPr lang="en-US" sz="2400" b="1" dirty="0"/>
              <a:t>][j];</a:t>
            </a:r>
            <a:endParaRPr lang="en-US" sz="2400" dirty="0"/>
          </a:p>
          <a:p>
            <a:pPr algn="r"/>
            <a:r>
              <a:rPr lang="ar-IQ" sz="2400" b="1" dirty="0">
                <a:solidFill>
                  <a:schemeClr val="accent2">
                    <a:lumMod val="75000"/>
                  </a:schemeClr>
                </a:solidFill>
              </a:rPr>
              <a:t>طباعة المصفوفة </a:t>
            </a:r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الثنائية</a:t>
            </a:r>
            <a:endParaRPr lang="ar-IQ" sz="24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b="1" dirty="0"/>
              <a:t>for ( </a:t>
            </a:r>
            <a:r>
              <a:rPr lang="en-US" sz="2400" b="1" dirty="0" err="1"/>
              <a:t>i</a:t>
            </a:r>
            <a:r>
              <a:rPr lang="en-US" sz="2400" b="1" dirty="0"/>
              <a:t> = 0; </a:t>
            </a:r>
            <a:r>
              <a:rPr lang="en-US" sz="2400" b="1" dirty="0" err="1"/>
              <a:t>i</a:t>
            </a:r>
            <a:r>
              <a:rPr lang="en-US" sz="2400" b="1" dirty="0"/>
              <a:t> &lt; n; ++</a:t>
            </a:r>
            <a:r>
              <a:rPr lang="en-US" sz="2400" b="1" dirty="0" err="1"/>
              <a:t>i</a:t>
            </a:r>
            <a:r>
              <a:rPr lang="en-US" sz="2400" b="1" dirty="0"/>
              <a:t>)</a:t>
            </a:r>
            <a:endParaRPr lang="en-US" sz="2400" dirty="0"/>
          </a:p>
          <a:p>
            <a:r>
              <a:rPr lang="en-US" sz="2400" b="1" dirty="0"/>
              <a:t> {</a:t>
            </a:r>
            <a:r>
              <a:rPr lang="ar-SA" sz="2400" b="1" dirty="0"/>
              <a:t> </a:t>
            </a:r>
            <a:r>
              <a:rPr lang="en-US" sz="2400" b="1" dirty="0"/>
              <a:t> for ( j = 0; j &lt; m; ++j)</a:t>
            </a:r>
            <a:endParaRPr lang="en-US" sz="2400" dirty="0"/>
          </a:p>
          <a:p>
            <a:r>
              <a:rPr lang="en-US" sz="2400" b="1" dirty="0"/>
              <a:t>     </a:t>
            </a:r>
            <a:r>
              <a:rPr lang="en-US" sz="2400" b="1" dirty="0" err="1"/>
              <a:t>cout</a:t>
            </a:r>
            <a:r>
              <a:rPr lang="en-US" sz="2400" b="1" dirty="0"/>
              <a:t>&lt;&lt;</a:t>
            </a:r>
            <a:r>
              <a:rPr lang="en-US" sz="2400" b="1" dirty="0" err="1"/>
              <a:t>arr</a:t>
            </a:r>
            <a:r>
              <a:rPr lang="en-US" sz="2400" b="1" dirty="0"/>
              <a:t>[</a:t>
            </a:r>
            <a:r>
              <a:rPr lang="en-US" sz="2400" b="1" dirty="0" err="1"/>
              <a:t>i</a:t>
            </a:r>
            <a:r>
              <a:rPr lang="en-US" sz="2400" b="1" dirty="0"/>
              <a:t>][j]&lt;&lt;"\t";</a:t>
            </a:r>
            <a:endParaRPr lang="en-US" sz="2400" dirty="0"/>
          </a:p>
          <a:p>
            <a:r>
              <a:rPr lang="en-US" sz="2400" b="1" dirty="0"/>
              <a:t>    </a:t>
            </a:r>
            <a:r>
              <a:rPr lang="en-US" sz="2400" b="1" dirty="0" err="1"/>
              <a:t>cout</a:t>
            </a:r>
            <a:r>
              <a:rPr lang="en-US" sz="2400" b="1" dirty="0"/>
              <a:t>&lt;&lt;"\n";</a:t>
            </a:r>
            <a:endParaRPr lang="en-US" sz="2400" dirty="0"/>
          </a:p>
          <a:p>
            <a:r>
              <a:rPr lang="en-US" sz="2400" b="1" dirty="0"/>
              <a:t>}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109815"/>
            <a:ext cx="821537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3"/>
                </a:solidFill>
              </a:rPr>
              <a:t>Arrays : two dimension (2-D)</a:t>
            </a:r>
            <a:endParaRPr lang="en-US" sz="2400" dirty="0">
              <a:solidFill>
                <a:schemeClr val="accent3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143504" y="1714488"/>
          <a:ext cx="2976564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4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4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4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263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63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63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1000108"/>
            <a:ext cx="85725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#include&lt;</a:t>
            </a:r>
            <a:r>
              <a:rPr lang="en-US" sz="2400" b="1" dirty="0" err="1"/>
              <a:t>iostream.h</a:t>
            </a:r>
            <a:r>
              <a:rPr lang="en-US" sz="2400" b="1" dirty="0"/>
              <a:t>&gt;</a:t>
            </a:r>
            <a:endParaRPr lang="en-US" sz="2400" dirty="0"/>
          </a:p>
          <a:p>
            <a:r>
              <a:rPr lang="en-US" sz="2400" b="1" dirty="0"/>
              <a:t> main()</a:t>
            </a:r>
            <a:endParaRPr lang="en-US" sz="2400" dirty="0"/>
          </a:p>
          <a:p>
            <a:r>
              <a:rPr lang="en-US" sz="2400" b="1" dirty="0"/>
              <a:t> {  const </a:t>
            </a:r>
            <a:r>
              <a:rPr lang="en-US" sz="2400" b="1" dirty="0" err="1"/>
              <a:t>int</a:t>
            </a:r>
            <a:r>
              <a:rPr lang="en-US" sz="2400" b="1" dirty="0"/>
              <a:t> n = 3;</a:t>
            </a:r>
            <a:endParaRPr lang="en-US" sz="2400" dirty="0"/>
          </a:p>
          <a:p>
            <a:r>
              <a:rPr lang="en-US" sz="2400" b="1" dirty="0"/>
              <a:t>  </a:t>
            </a:r>
            <a:r>
              <a:rPr lang="en-US" sz="2400" b="1" dirty="0" err="1"/>
              <a:t>int</a:t>
            </a:r>
            <a:r>
              <a:rPr lang="en-US" sz="2400" b="1" dirty="0"/>
              <a:t> </a:t>
            </a:r>
            <a:r>
              <a:rPr lang="en-US" sz="2400" b="1" dirty="0" err="1"/>
              <a:t>arr</a:t>
            </a:r>
            <a:r>
              <a:rPr lang="en-US" sz="2400" b="1" dirty="0"/>
              <a:t>[n][n];  	</a:t>
            </a:r>
            <a:r>
              <a:rPr lang="en-US" sz="2400" b="1" dirty="0" err="1"/>
              <a:t>int</a:t>
            </a:r>
            <a:r>
              <a:rPr lang="en-US" sz="2400" b="1" dirty="0"/>
              <a:t> </a:t>
            </a:r>
            <a:r>
              <a:rPr lang="en-US" sz="2400" b="1" dirty="0" err="1"/>
              <a:t>i,j,larg</a:t>
            </a:r>
            <a:r>
              <a:rPr lang="en-US" sz="2400" b="1" dirty="0"/>
              <a:t>;</a:t>
            </a:r>
            <a:endParaRPr lang="en-US" sz="2400" dirty="0"/>
          </a:p>
          <a:p>
            <a:r>
              <a:rPr lang="en-US" sz="2400" b="1" dirty="0"/>
              <a:t>//read array 2_D</a:t>
            </a:r>
            <a:endParaRPr lang="en-US" sz="2400" dirty="0"/>
          </a:p>
          <a:p>
            <a:r>
              <a:rPr lang="en-US" sz="2400" b="1" dirty="0"/>
              <a:t> for ( </a:t>
            </a:r>
            <a:r>
              <a:rPr lang="en-US" sz="2400" b="1" dirty="0" err="1"/>
              <a:t>i</a:t>
            </a:r>
            <a:r>
              <a:rPr lang="en-US" sz="2400" b="1" dirty="0"/>
              <a:t> = 0; </a:t>
            </a:r>
            <a:r>
              <a:rPr lang="en-US" sz="2400" b="1" dirty="0" err="1"/>
              <a:t>i</a:t>
            </a:r>
            <a:r>
              <a:rPr lang="en-US" sz="2400" b="1" dirty="0"/>
              <a:t> &lt; n; ++</a:t>
            </a:r>
            <a:r>
              <a:rPr lang="en-US" sz="2400" b="1" dirty="0" err="1"/>
              <a:t>i</a:t>
            </a:r>
            <a:r>
              <a:rPr lang="en-US" sz="2400" b="1" dirty="0"/>
              <a:t>)</a:t>
            </a:r>
            <a:endParaRPr lang="en-US" sz="2400" dirty="0"/>
          </a:p>
          <a:p>
            <a:r>
              <a:rPr lang="en-US" sz="2400" b="1" dirty="0"/>
              <a:t>  for ( j = 0; j &lt; n; ++j)</a:t>
            </a:r>
            <a:endParaRPr lang="en-US" sz="2400" dirty="0"/>
          </a:p>
          <a:p>
            <a:r>
              <a:rPr lang="en-US" sz="2400" b="1" dirty="0" err="1"/>
              <a:t>cin</a:t>
            </a:r>
            <a:r>
              <a:rPr lang="en-US" sz="2400" b="1" dirty="0"/>
              <a:t>&gt;&gt;</a:t>
            </a:r>
            <a:r>
              <a:rPr lang="en-US" sz="2400" b="1" dirty="0" err="1"/>
              <a:t>arr</a:t>
            </a:r>
            <a:r>
              <a:rPr lang="en-US" sz="2400" b="1" dirty="0"/>
              <a:t>[</a:t>
            </a:r>
            <a:r>
              <a:rPr lang="en-US" sz="2400" b="1" dirty="0" err="1"/>
              <a:t>i</a:t>
            </a:r>
            <a:r>
              <a:rPr lang="en-US" sz="2400" b="1" dirty="0"/>
              <a:t>][j];</a:t>
            </a:r>
            <a:endParaRPr lang="en-US" sz="2400" dirty="0"/>
          </a:p>
          <a:p>
            <a:r>
              <a:rPr lang="en-US" sz="2400" b="1" dirty="0"/>
              <a:t>//Find largest No. in array</a:t>
            </a:r>
            <a:endParaRPr lang="en-US" sz="2400" dirty="0"/>
          </a:p>
          <a:p>
            <a:r>
              <a:rPr lang="en-US" sz="2400" b="1" dirty="0" err="1"/>
              <a:t>larg</a:t>
            </a:r>
            <a:r>
              <a:rPr lang="en-US" sz="2400" b="1" dirty="0"/>
              <a:t>=</a:t>
            </a:r>
            <a:r>
              <a:rPr lang="en-US" sz="2400" b="1" dirty="0" err="1"/>
              <a:t>arr</a:t>
            </a:r>
            <a:r>
              <a:rPr lang="en-US" sz="2400" b="1" dirty="0"/>
              <a:t>[0][0];</a:t>
            </a:r>
            <a:endParaRPr lang="en-US" sz="2400" dirty="0"/>
          </a:p>
          <a:p>
            <a:r>
              <a:rPr lang="en-US" sz="2400" b="1" dirty="0"/>
              <a:t> for ( </a:t>
            </a:r>
            <a:r>
              <a:rPr lang="en-US" sz="2400" b="1" dirty="0" err="1"/>
              <a:t>i</a:t>
            </a:r>
            <a:r>
              <a:rPr lang="en-US" sz="2400" b="1" dirty="0"/>
              <a:t> = 0; </a:t>
            </a:r>
            <a:r>
              <a:rPr lang="en-US" sz="2400" b="1" dirty="0" err="1"/>
              <a:t>i</a:t>
            </a:r>
            <a:r>
              <a:rPr lang="en-US" sz="2400" b="1" dirty="0"/>
              <a:t> &lt; n; ++</a:t>
            </a:r>
            <a:r>
              <a:rPr lang="en-US" sz="2400" b="1" dirty="0" err="1"/>
              <a:t>i</a:t>
            </a:r>
            <a:r>
              <a:rPr lang="en-US" sz="2400" b="1" dirty="0"/>
              <a:t>)</a:t>
            </a:r>
            <a:endParaRPr lang="en-US" sz="2400" dirty="0"/>
          </a:p>
          <a:p>
            <a:r>
              <a:rPr lang="en-US" sz="2400" b="1" dirty="0"/>
              <a:t>  for ( j = 0; j &lt; n; ++j)</a:t>
            </a:r>
            <a:endParaRPr lang="en-US" sz="2400" dirty="0"/>
          </a:p>
          <a:p>
            <a:r>
              <a:rPr lang="en-US" sz="2400" b="1" dirty="0"/>
              <a:t>      if (</a:t>
            </a:r>
            <a:r>
              <a:rPr lang="en-US" sz="2400" b="1" dirty="0" err="1"/>
              <a:t>arr</a:t>
            </a:r>
            <a:r>
              <a:rPr lang="en-US" sz="2400" b="1" dirty="0"/>
              <a:t>[</a:t>
            </a:r>
            <a:r>
              <a:rPr lang="en-US" sz="2400" b="1" dirty="0" err="1"/>
              <a:t>i</a:t>
            </a:r>
            <a:r>
              <a:rPr lang="en-US" sz="2400" b="1" dirty="0"/>
              <a:t>][j]&gt;</a:t>
            </a:r>
            <a:r>
              <a:rPr lang="en-US" sz="2400" b="1" dirty="0" err="1"/>
              <a:t>larg</a:t>
            </a:r>
            <a:r>
              <a:rPr lang="en-US" sz="2400" b="1" dirty="0"/>
              <a:t>)	</a:t>
            </a:r>
            <a:r>
              <a:rPr lang="en-US" sz="2400" b="1" dirty="0" err="1"/>
              <a:t>larg</a:t>
            </a:r>
            <a:r>
              <a:rPr lang="en-US" sz="2400" b="1" dirty="0"/>
              <a:t>=</a:t>
            </a:r>
            <a:r>
              <a:rPr lang="en-US" sz="2400" b="1" dirty="0" err="1"/>
              <a:t>arr</a:t>
            </a:r>
            <a:r>
              <a:rPr lang="en-US" sz="2400" b="1" dirty="0"/>
              <a:t>[</a:t>
            </a:r>
            <a:r>
              <a:rPr lang="en-US" sz="2400" b="1" dirty="0" err="1"/>
              <a:t>i</a:t>
            </a:r>
            <a:r>
              <a:rPr lang="en-US" sz="2400" b="1" dirty="0"/>
              <a:t>][j];</a:t>
            </a:r>
            <a:endParaRPr lang="en-US" sz="2400" dirty="0"/>
          </a:p>
          <a:p>
            <a:r>
              <a:rPr lang="en-US" sz="2400" b="1" dirty="0" err="1"/>
              <a:t>cout</a:t>
            </a:r>
            <a:r>
              <a:rPr lang="en-US" sz="2400" b="1" dirty="0"/>
              <a:t>&lt;&lt;"Largest No.= "&lt;&lt;</a:t>
            </a:r>
            <a:r>
              <a:rPr lang="en-US" sz="2400" b="1" dirty="0" err="1"/>
              <a:t>larg</a:t>
            </a:r>
            <a:r>
              <a:rPr lang="en-US" sz="2400" b="1" dirty="0"/>
              <a:t>;</a:t>
            </a:r>
            <a:endParaRPr lang="en-US" sz="2400" dirty="0"/>
          </a:p>
          <a:p>
            <a:r>
              <a:rPr lang="en-US" sz="2400" b="1" dirty="0"/>
              <a:t>}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EX//W.P. to read integer array[3,3] and find largest No.?</a:t>
            </a: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000108"/>
            <a:ext cx="85725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#include &lt;</a:t>
            </a:r>
            <a:r>
              <a:rPr lang="en-US" sz="2000" b="1" dirty="0" err="1"/>
              <a:t>iostream.h</a:t>
            </a:r>
            <a:r>
              <a:rPr lang="en-US" sz="2000" b="1" dirty="0"/>
              <a:t>&gt;</a:t>
            </a:r>
            <a:endParaRPr lang="en-US" sz="2000" dirty="0"/>
          </a:p>
          <a:p>
            <a:r>
              <a:rPr lang="en-US" sz="2000" b="1" dirty="0"/>
              <a:t>main()</a:t>
            </a:r>
            <a:endParaRPr lang="en-US" sz="2000" dirty="0"/>
          </a:p>
          <a:p>
            <a:r>
              <a:rPr lang="en-US" sz="2000" b="1" dirty="0"/>
              <a:t>{ </a:t>
            </a:r>
            <a:r>
              <a:rPr lang="en-US" sz="2000" b="1" dirty="0" err="1"/>
              <a:t>int</a:t>
            </a:r>
            <a:r>
              <a:rPr lang="en-US" sz="2000" b="1" dirty="0"/>
              <a:t> s[5][7],</a:t>
            </a:r>
            <a:r>
              <a:rPr lang="en-US" sz="2000" b="1" dirty="0" err="1"/>
              <a:t>i,j,t</a:t>
            </a:r>
            <a:r>
              <a:rPr lang="en-US" sz="2000" b="1" dirty="0"/>
              <a:t>;</a:t>
            </a:r>
            <a:endParaRPr lang="en-US" sz="2000" dirty="0"/>
          </a:p>
          <a:p>
            <a:r>
              <a:rPr lang="en-US" sz="2000" b="1" dirty="0"/>
              <a:t>for(</a:t>
            </a:r>
            <a:r>
              <a:rPr lang="en-US" sz="2000" b="1" dirty="0" err="1"/>
              <a:t>i</a:t>
            </a:r>
            <a:r>
              <a:rPr lang="en-US" sz="2000" b="1" dirty="0"/>
              <a:t>=0;i&lt;5;i++) // </a:t>
            </a:r>
            <a:r>
              <a:rPr lang="en-US" sz="2000" dirty="0"/>
              <a:t>Read array 2_D, s[5,7]</a:t>
            </a:r>
          </a:p>
          <a:p>
            <a:r>
              <a:rPr lang="en-US" sz="2000" b="1" dirty="0"/>
              <a:t>for(j=0;j&lt;7;j++)</a:t>
            </a:r>
            <a:endParaRPr lang="en-US" sz="2000" dirty="0"/>
          </a:p>
          <a:p>
            <a:r>
              <a:rPr lang="en-US" sz="2000" b="1" dirty="0" err="1"/>
              <a:t>cin</a:t>
            </a:r>
            <a:r>
              <a:rPr lang="en-US" sz="2000" b="1" dirty="0"/>
              <a:t>&gt;&gt;s[</a:t>
            </a:r>
            <a:r>
              <a:rPr lang="en-US" sz="2000" b="1" dirty="0" err="1"/>
              <a:t>i</a:t>
            </a:r>
            <a:r>
              <a:rPr lang="en-US" sz="2000" b="1" dirty="0"/>
              <a:t>][j];</a:t>
            </a:r>
            <a:endParaRPr lang="en-US" sz="2000" dirty="0"/>
          </a:p>
          <a:p>
            <a:endParaRPr lang="en-US" sz="2000" b="1" dirty="0"/>
          </a:p>
          <a:p>
            <a:r>
              <a:rPr lang="en-US" sz="2000" b="1" dirty="0"/>
              <a:t>for(</a:t>
            </a:r>
            <a:r>
              <a:rPr lang="en-US" sz="2000" b="1" dirty="0" err="1"/>
              <a:t>i</a:t>
            </a:r>
            <a:r>
              <a:rPr lang="en-US" sz="2000" b="1" dirty="0"/>
              <a:t>=0;i&lt;5;i++) // </a:t>
            </a:r>
            <a:r>
              <a:rPr lang="en-US" sz="2000" dirty="0"/>
              <a:t>exchange operation</a:t>
            </a:r>
          </a:p>
          <a:p>
            <a:r>
              <a:rPr lang="en-US" sz="2000" b="1" dirty="0"/>
              <a:t>{ t=s[</a:t>
            </a:r>
            <a:r>
              <a:rPr lang="en-US" sz="2000" b="1" dirty="0" err="1"/>
              <a:t>i</a:t>
            </a:r>
            <a:r>
              <a:rPr lang="en-US" sz="2000" b="1" dirty="0"/>
              <a:t>][1];</a:t>
            </a:r>
            <a:endParaRPr lang="en-US" sz="2000" dirty="0"/>
          </a:p>
          <a:p>
            <a:r>
              <a:rPr lang="en-US" sz="2000" b="1" dirty="0"/>
              <a:t>s[</a:t>
            </a:r>
            <a:r>
              <a:rPr lang="en-US" sz="2000" b="1" dirty="0" err="1"/>
              <a:t>i</a:t>
            </a:r>
            <a:r>
              <a:rPr lang="en-US" sz="2000" b="1" dirty="0"/>
              <a:t>][1]=s[</a:t>
            </a:r>
            <a:r>
              <a:rPr lang="en-US" sz="2000" b="1" dirty="0" err="1"/>
              <a:t>i</a:t>
            </a:r>
            <a:r>
              <a:rPr lang="en-US" sz="2000" b="1" dirty="0"/>
              <a:t>][4];</a:t>
            </a:r>
            <a:endParaRPr lang="en-US" sz="2000" dirty="0"/>
          </a:p>
          <a:p>
            <a:r>
              <a:rPr lang="en-US" sz="2000" b="1" dirty="0"/>
              <a:t>s[</a:t>
            </a:r>
            <a:r>
              <a:rPr lang="en-US" sz="2000" b="1" dirty="0" err="1"/>
              <a:t>i</a:t>
            </a:r>
            <a:r>
              <a:rPr lang="en-US" sz="2000" b="1" dirty="0"/>
              <a:t>][4]=t; }</a:t>
            </a:r>
            <a:endParaRPr lang="en-US" sz="2000" dirty="0"/>
          </a:p>
          <a:p>
            <a:endParaRPr lang="en-US" sz="2000" b="1" dirty="0"/>
          </a:p>
          <a:p>
            <a:r>
              <a:rPr lang="en-US" sz="2000" b="1" dirty="0"/>
              <a:t>for(</a:t>
            </a:r>
            <a:r>
              <a:rPr lang="en-US" sz="2000" b="1" dirty="0" err="1"/>
              <a:t>i</a:t>
            </a:r>
            <a:r>
              <a:rPr lang="en-US" sz="2000" b="1" dirty="0"/>
              <a:t>=0;i&lt;5;i++) // </a:t>
            </a:r>
            <a:r>
              <a:rPr lang="en-US" sz="2000" dirty="0"/>
              <a:t>print array s[5,7] after exchange</a:t>
            </a:r>
          </a:p>
          <a:p>
            <a:r>
              <a:rPr lang="en-US" sz="2000" b="1" dirty="0"/>
              <a:t>{ for(j=0;j&lt;7;j++)</a:t>
            </a:r>
            <a:endParaRPr lang="en-US" sz="2000" dirty="0"/>
          </a:p>
          <a:p>
            <a:r>
              <a:rPr lang="en-US" sz="2000" b="1" dirty="0" err="1"/>
              <a:t>cout</a:t>
            </a:r>
            <a:r>
              <a:rPr lang="en-US" sz="2000" b="1" dirty="0"/>
              <a:t>&lt;&lt;" "&lt;&lt;s[</a:t>
            </a:r>
            <a:r>
              <a:rPr lang="en-US" sz="2000" b="1" dirty="0" err="1"/>
              <a:t>i</a:t>
            </a:r>
            <a:r>
              <a:rPr lang="en-US" sz="2000" b="1" dirty="0"/>
              <a:t>][j];</a:t>
            </a:r>
            <a:endParaRPr lang="en-US" sz="2000" dirty="0"/>
          </a:p>
          <a:p>
            <a:r>
              <a:rPr lang="en-US" sz="2000" b="1" dirty="0" err="1"/>
              <a:t>cout</a:t>
            </a:r>
            <a:r>
              <a:rPr lang="en-US" sz="2000" b="1" dirty="0"/>
              <a:t>&lt;&lt;"\n";</a:t>
            </a:r>
            <a:endParaRPr lang="en-US" sz="2000" dirty="0"/>
          </a:p>
          <a:p>
            <a:r>
              <a:rPr lang="en-US" sz="2000" b="1" dirty="0"/>
              <a:t> }</a:t>
            </a:r>
            <a:endParaRPr lang="en-US" sz="2000" dirty="0"/>
          </a:p>
          <a:p>
            <a:r>
              <a:rPr lang="en-US" sz="2000" b="1" dirty="0"/>
              <a:t>}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-24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EX// W. P. to exchange 2</a:t>
            </a:r>
            <a:r>
              <a:rPr lang="en-US" sz="2400" b="1" baseline="30000" dirty="0">
                <a:solidFill>
                  <a:schemeClr val="accent2">
                    <a:lumMod val="75000"/>
                  </a:schemeClr>
                </a:solidFill>
              </a:rPr>
              <a:t>nd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column with 5</a:t>
            </a:r>
            <a:r>
              <a:rPr lang="en-US" sz="2400" b="1" baseline="30000" dirty="0">
                <a:solidFill>
                  <a:schemeClr val="accent2">
                    <a:lumMod val="75000"/>
                  </a:schemeClr>
                </a:solidFill>
              </a:rPr>
              <a:t>th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column of array s[5,7]?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000628" y="2571744"/>
          <a:ext cx="371477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0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0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06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06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06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06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34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4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43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3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43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000108"/>
            <a:ext cx="8572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for (</a:t>
            </a:r>
            <a:r>
              <a:rPr lang="en-US" sz="2400" b="1" dirty="0" err="1"/>
              <a:t>i</a:t>
            </a:r>
            <a:r>
              <a:rPr lang="en-US" sz="2400" b="1" dirty="0"/>
              <a:t>=0;i&lt;5;i++)</a:t>
            </a:r>
          </a:p>
          <a:p>
            <a:r>
              <a:rPr lang="en-US" sz="2400" b="1" dirty="0"/>
              <a:t> for (j=0;j&lt;5;j++)</a:t>
            </a:r>
          </a:p>
          <a:p>
            <a:r>
              <a:rPr lang="en-US" sz="2400" b="1" dirty="0"/>
              <a:t>if (</a:t>
            </a:r>
            <a:r>
              <a:rPr lang="en-US" sz="2400" b="1" dirty="0" err="1"/>
              <a:t>i</a:t>
            </a:r>
            <a:r>
              <a:rPr lang="en-US" sz="2400" b="1" dirty="0"/>
              <a:t>==j)</a:t>
            </a:r>
          </a:p>
          <a:p>
            <a:r>
              <a:rPr lang="en-US" sz="2400" b="1" dirty="0"/>
              <a:t> { t=a[</a:t>
            </a:r>
            <a:r>
              <a:rPr lang="en-US" sz="2400" b="1" dirty="0" err="1"/>
              <a:t>i</a:t>
            </a:r>
            <a:r>
              <a:rPr lang="en-US" sz="2400" b="1" dirty="0"/>
              <a:t>][1];   a[</a:t>
            </a:r>
            <a:r>
              <a:rPr lang="en-US" sz="2400" b="1" dirty="0" err="1"/>
              <a:t>i</a:t>
            </a:r>
            <a:r>
              <a:rPr lang="en-US" sz="2400" b="1" dirty="0"/>
              <a:t>][1]=a[2][j];   a[2][j]=t;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2844" y="142852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Q / write program section to switch the second column place the third row in the matrix A[5,5]?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14414" y="3500438"/>
          <a:ext cx="535785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2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2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2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1036"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ysClr val="windowText" lastClr="000000"/>
                          </a:solidFill>
                        </a:rPr>
                        <a:t>       j</a:t>
                      </a:r>
                    </a:p>
                    <a:p>
                      <a:pPr algn="r"/>
                      <a:r>
                        <a:rPr lang="en-US" sz="2000" dirty="0">
                          <a:solidFill>
                            <a:sysClr val="windowText" lastClr="000000"/>
                          </a:solidFill>
                        </a:rPr>
                        <a:t>    </a:t>
                      </a:r>
                      <a:r>
                        <a:rPr lang="en-US" sz="2000" dirty="0" err="1">
                          <a:solidFill>
                            <a:sysClr val="windowText" lastClr="000000"/>
                          </a:solidFill>
                        </a:rPr>
                        <a:t>i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996"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996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996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996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996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000108"/>
            <a:ext cx="857256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#include&lt;</a:t>
            </a:r>
            <a:r>
              <a:rPr lang="en-US" sz="2800" dirty="0" err="1"/>
              <a:t>iostream.h</a:t>
            </a:r>
            <a:r>
              <a:rPr lang="en-US" sz="2800" dirty="0"/>
              <a:t>&gt;</a:t>
            </a:r>
          </a:p>
          <a:p>
            <a:r>
              <a:rPr lang="en-US" sz="2800" dirty="0"/>
              <a:t>void main()</a:t>
            </a:r>
          </a:p>
          <a:p>
            <a:r>
              <a:rPr lang="en-US" sz="2800" dirty="0"/>
              <a:t>{</a:t>
            </a:r>
          </a:p>
          <a:p>
            <a:r>
              <a:rPr lang="en-US" sz="2800" dirty="0"/>
              <a:t>const </a:t>
            </a:r>
            <a:r>
              <a:rPr lang="en-US" sz="2800" dirty="0" err="1"/>
              <a:t>int</a:t>
            </a:r>
            <a:r>
              <a:rPr lang="en-US" sz="2800" dirty="0"/>
              <a:t> n=3;</a:t>
            </a:r>
          </a:p>
          <a:p>
            <a:r>
              <a:rPr lang="en-US" sz="2800" dirty="0" err="1"/>
              <a:t>int</a:t>
            </a:r>
            <a:r>
              <a:rPr lang="en-US" sz="2800" dirty="0"/>
              <a:t> a[n][n]={{1,2,3},{4,5,6},{7,8,9}};</a:t>
            </a:r>
          </a:p>
          <a:p>
            <a:r>
              <a:rPr lang="en-US" sz="2800" dirty="0" err="1"/>
              <a:t>int</a:t>
            </a:r>
            <a:r>
              <a:rPr lang="en-US" sz="2800" dirty="0"/>
              <a:t> b[9];</a:t>
            </a:r>
          </a:p>
          <a:p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i,j,k</a:t>
            </a:r>
            <a:r>
              <a:rPr lang="en-US" sz="2800" dirty="0"/>
              <a:t>=0;</a:t>
            </a:r>
          </a:p>
          <a:p>
            <a:r>
              <a:rPr lang="en-US" sz="2800" dirty="0"/>
              <a:t>for(</a:t>
            </a:r>
            <a:r>
              <a:rPr lang="en-US" sz="2800" dirty="0" err="1"/>
              <a:t>i</a:t>
            </a:r>
            <a:r>
              <a:rPr lang="en-US" sz="2800" dirty="0"/>
              <a:t>=0;i&lt;</a:t>
            </a:r>
            <a:r>
              <a:rPr lang="en-US" sz="2800" dirty="0" err="1"/>
              <a:t>n;i</a:t>
            </a:r>
            <a:r>
              <a:rPr lang="en-US" sz="2800" dirty="0"/>
              <a:t>++)</a:t>
            </a:r>
          </a:p>
          <a:p>
            <a:r>
              <a:rPr lang="en-US" sz="2800" dirty="0"/>
              <a:t>for(j=0;j&lt;</a:t>
            </a:r>
            <a:r>
              <a:rPr lang="en-US" sz="2800" dirty="0" err="1"/>
              <a:t>n;j</a:t>
            </a:r>
            <a:r>
              <a:rPr lang="en-US" sz="2800" dirty="0"/>
              <a:t>++)</a:t>
            </a:r>
          </a:p>
          <a:p>
            <a:r>
              <a:rPr lang="en-US" sz="2800" dirty="0"/>
              <a:t> {	b[k]=a[</a:t>
            </a:r>
            <a:r>
              <a:rPr lang="en-US" sz="2800" dirty="0" err="1"/>
              <a:t>i</a:t>
            </a:r>
            <a:r>
              <a:rPr lang="en-US" sz="2800" dirty="0"/>
              <a:t>][j]; k++;}</a:t>
            </a:r>
          </a:p>
          <a:p>
            <a:r>
              <a:rPr lang="en-US" sz="2800" dirty="0"/>
              <a:t> for(</a:t>
            </a:r>
            <a:r>
              <a:rPr lang="en-US" sz="2800" dirty="0" err="1"/>
              <a:t>i</a:t>
            </a:r>
            <a:r>
              <a:rPr lang="en-US" sz="2800" dirty="0"/>
              <a:t>=0;i&lt;9;i++)</a:t>
            </a:r>
          </a:p>
          <a:p>
            <a:r>
              <a:rPr lang="en-US" sz="2800" dirty="0" err="1"/>
              <a:t>cout</a:t>
            </a:r>
            <a:r>
              <a:rPr lang="en-US" sz="2800" dirty="0"/>
              <a:t>&lt;&lt;"  "&lt;&lt;b[</a:t>
            </a:r>
            <a:r>
              <a:rPr lang="en-US" sz="2800" dirty="0" err="1"/>
              <a:t>i</a:t>
            </a:r>
            <a:r>
              <a:rPr lang="en-US" sz="2800" dirty="0"/>
              <a:t>];</a:t>
            </a:r>
          </a:p>
          <a:p>
            <a:r>
              <a:rPr lang="en-US" sz="2800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2844" y="252691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Q/W.P. to convert array 2-D a[3][3] to 1-D?</a:t>
            </a: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000108"/>
            <a:ext cx="85725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Q1 / write program section to switch the second row place fourth row in the matrix A[5,5]?</a:t>
            </a:r>
          </a:p>
          <a:p>
            <a:endParaRPr lang="en-US" sz="2400" dirty="0"/>
          </a:p>
          <a:p>
            <a:r>
              <a:rPr lang="en-US" sz="2400" dirty="0"/>
              <a:t>Q2/W.P. to convert array 1-D a[9] into array 2-D?</a:t>
            </a:r>
          </a:p>
          <a:p>
            <a:endParaRPr lang="en-US" sz="2400" dirty="0"/>
          </a:p>
          <a:p>
            <a:r>
              <a:rPr lang="en-US" sz="2400" dirty="0"/>
              <a:t>Q3/W.P. to find largest No. to each row in array a[3][3]?</a:t>
            </a:r>
          </a:p>
          <a:p>
            <a:endParaRPr lang="en-US" sz="2400" dirty="0"/>
          </a:p>
          <a:p>
            <a:r>
              <a:rPr lang="en-US" sz="2400" dirty="0"/>
              <a:t>Q4/W.P. to calculate summation to each row in array a[3][3]?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214290"/>
            <a:ext cx="821537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Homework</a:t>
            </a:r>
          </a:p>
        </p:txBody>
      </p:sp>
    </p:spTree>
  </p:cSld>
  <p:clrMapOvr>
    <a:masterClrMapping/>
  </p:clrMapOvr>
  <p:transition>
    <p:pull dir="r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140</TotalTime>
  <Words>659</Words>
  <Application>Microsoft Office PowerPoint</Application>
  <PresentationFormat>On-screen Show (4:3)</PresentationFormat>
  <Paragraphs>108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Century Schoolbook</vt:lpstr>
      <vt:lpstr>Times New Roman</vt:lpstr>
      <vt:lpstr>Wingdings</vt:lpstr>
      <vt:lpstr>Wingdings 2</vt:lpstr>
      <vt:lpstr>Oriel</vt:lpstr>
      <vt:lpstr>Arrays :  two dimension (2-D)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waleed</dc:creator>
  <cp:lastModifiedBy>hk</cp:lastModifiedBy>
  <cp:revision>23</cp:revision>
  <dcterms:created xsi:type="dcterms:W3CDTF">2012-12-15T09:05:02Z</dcterms:created>
  <dcterms:modified xsi:type="dcterms:W3CDTF">2017-09-28T18:30:19Z</dcterms:modified>
</cp:coreProperties>
</file>