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0BE7BA-0353-4A51-99FA-EB3C5407B9B5}">
  <a:tblStyle styleId="{9A0BE7BA-0353-4A51-99FA-EB3C5407B9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78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668210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7"/>
        <p:cNvGrpSpPr/>
        <p:nvPr/>
      </p:nvGrpSpPr>
      <p:grpSpPr>
        <a:xfrm>
          <a:off x="0" y="0"/>
          <a:ext cx="0" cy="0"/>
          <a:chOff x="0" y="0"/>
          <a:chExt cx="0" cy="0"/>
        </a:xfrm>
      </p:grpSpPr>
      <p:sp>
        <p:nvSpPr>
          <p:cNvPr id="958" name="Google Shape;958;g1e8549fc59a_0_2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9" name="Google Shape;959;g1e8549fc59a_0_2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1e8549fc59a_0_4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7" name="Google Shape;1087;g1e8549fc59a_0_4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7"/>
        <p:cNvGrpSpPr/>
        <p:nvPr/>
      </p:nvGrpSpPr>
      <p:grpSpPr>
        <a:xfrm>
          <a:off x="0" y="0"/>
          <a:ext cx="0" cy="0"/>
          <a:chOff x="0" y="0"/>
          <a:chExt cx="0" cy="0"/>
        </a:xfrm>
      </p:grpSpPr>
      <p:sp>
        <p:nvSpPr>
          <p:cNvPr id="1108" name="Google Shape;1108;g1e8549fc59a_0_277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9" name="Google Shape;1109;g1e8549fc59a_0_277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9"/>
        <p:cNvGrpSpPr/>
        <p:nvPr/>
      </p:nvGrpSpPr>
      <p:grpSpPr>
        <a:xfrm>
          <a:off x="0" y="0"/>
          <a:ext cx="0" cy="0"/>
          <a:chOff x="0" y="0"/>
          <a:chExt cx="0" cy="0"/>
        </a:xfrm>
      </p:grpSpPr>
      <p:sp>
        <p:nvSpPr>
          <p:cNvPr id="1220" name="Google Shape;1220;g1e8549fc59a_0_279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1" name="Google Shape;1221;g1e8549fc59a_0_279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0"/>
        <p:cNvGrpSpPr/>
        <p:nvPr/>
      </p:nvGrpSpPr>
      <p:grpSpPr>
        <a:xfrm>
          <a:off x="0" y="0"/>
          <a:ext cx="0" cy="0"/>
          <a:chOff x="0" y="0"/>
          <a:chExt cx="0" cy="0"/>
        </a:xfrm>
      </p:grpSpPr>
      <p:sp>
        <p:nvSpPr>
          <p:cNvPr id="1281" name="Google Shape;1281;g1e8549fc59a_0_280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2" name="Google Shape;1282;g1e8549fc59a_0_280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7"/>
        <p:cNvGrpSpPr/>
        <p:nvPr/>
      </p:nvGrpSpPr>
      <p:grpSpPr>
        <a:xfrm>
          <a:off x="0" y="0"/>
          <a:ext cx="0" cy="0"/>
          <a:chOff x="0" y="0"/>
          <a:chExt cx="0" cy="0"/>
        </a:xfrm>
      </p:grpSpPr>
      <p:sp>
        <p:nvSpPr>
          <p:cNvPr id="1288" name="Google Shape;1288;g1e8549fc59a_0_280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9" name="Google Shape;1289;g1e8549fc59a_0_280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7"/>
        <p:cNvGrpSpPr/>
        <p:nvPr/>
      </p:nvGrpSpPr>
      <p:grpSpPr>
        <a:xfrm>
          <a:off x="0" y="0"/>
          <a:ext cx="0" cy="0"/>
          <a:chOff x="0" y="0"/>
          <a:chExt cx="0" cy="0"/>
        </a:xfrm>
      </p:grpSpPr>
      <p:sp>
        <p:nvSpPr>
          <p:cNvPr id="1538" name="Google Shape;1538;g1e8549fc59a_0_280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9" name="Google Shape;1539;g1e8549fc59a_0_280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Google Shape;575;g285d873a65e_1_26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6" name="Google Shape;576;g285d873a65e_1_26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2"/>
        <p:cNvGrpSpPr/>
        <p:nvPr/>
      </p:nvGrpSpPr>
      <p:grpSpPr>
        <a:xfrm>
          <a:off x="0" y="0"/>
          <a:ext cx="0" cy="0"/>
          <a:chOff x="0" y="0"/>
          <a:chExt cx="0" cy="0"/>
        </a:xfrm>
      </p:grpSpPr>
      <p:sp>
        <p:nvSpPr>
          <p:cNvPr id="693" name="Google Shape;693;g285d873a65e_1_27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4" name="Google Shape;694;g285d873a65e_1_27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6"/>
        <p:cNvGrpSpPr/>
        <p:nvPr/>
      </p:nvGrpSpPr>
      <p:grpSpPr>
        <a:xfrm>
          <a:off x="0" y="0"/>
          <a:ext cx="0" cy="0"/>
          <a:chOff x="0" y="0"/>
          <a:chExt cx="0" cy="0"/>
        </a:xfrm>
      </p:grpSpPr>
      <p:sp>
        <p:nvSpPr>
          <p:cNvPr id="747" name="Google Shape;747;g285d873a65e_1_29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8" name="Google Shape;748;g285d873a65e_1_29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285d873a65e_1_29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285d873a65e_1_29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7"/>
        <p:cNvGrpSpPr/>
        <p:nvPr/>
      </p:nvGrpSpPr>
      <p:grpSpPr>
        <a:xfrm>
          <a:off x="0" y="0"/>
          <a:ext cx="0" cy="0"/>
          <a:chOff x="0" y="0"/>
          <a:chExt cx="0" cy="0"/>
        </a:xfrm>
      </p:grpSpPr>
      <p:sp>
        <p:nvSpPr>
          <p:cNvPr id="798" name="Google Shape;798;g285d873a65e_1_3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9" name="Google Shape;799;g285d873a65e_1_3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1"/>
        <p:cNvGrpSpPr/>
        <p:nvPr/>
      </p:nvGrpSpPr>
      <p:grpSpPr>
        <a:xfrm>
          <a:off x="0" y="0"/>
          <a:ext cx="0" cy="0"/>
          <a:chOff x="0" y="0"/>
          <a:chExt cx="0" cy="0"/>
        </a:xfrm>
      </p:grpSpPr>
      <p:sp>
        <p:nvSpPr>
          <p:cNvPr id="882" name="Google Shape;882;g1e8549fc59a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3" name="Google Shape;883;g1e8549fc59a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9"/>
        <p:cNvGrpSpPr/>
        <p:nvPr/>
      </p:nvGrpSpPr>
      <p:grpSpPr>
        <a:xfrm>
          <a:off x="0" y="0"/>
          <a:ext cx="0" cy="0"/>
          <a:chOff x="0" y="0"/>
          <a:chExt cx="0" cy="0"/>
        </a:xfrm>
      </p:grpSpPr>
      <p:sp>
        <p:nvSpPr>
          <p:cNvPr id="920" name="Google Shape;920;g1e8549fc59a_0_2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1" name="Google Shape;921;g1e8549fc59a_0_2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1"/>
        <p:cNvGrpSpPr/>
        <p:nvPr/>
      </p:nvGrpSpPr>
      <p:grpSpPr>
        <a:xfrm>
          <a:off x="0" y="0"/>
          <a:ext cx="0" cy="0"/>
          <a:chOff x="0" y="0"/>
          <a:chExt cx="0" cy="0"/>
        </a:xfrm>
      </p:grpSpPr>
      <p:sp>
        <p:nvSpPr>
          <p:cNvPr id="942" name="Google Shape;942;g1e8549fc59a_0_3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3" name="Google Shape;943;g1e8549fc59a_0_3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89225" y="161300"/>
            <a:ext cx="8765700" cy="4821000"/>
            <a:chOff x="189225" y="161300"/>
            <a:chExt cx="8765700" cy="4821000"/>
          </a:xfrm>
        </p:grpSpPr>
        <p:sp>
          <p:nvSpPr>
            <p:cNvPr id="10" name="Google Shape;10;p2"/>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rot="10800000" flipH="1">
              <a:off x="3411537" y="161312"/>
              <a:ext cx="2321073" cy="423100"/>
              <a:chOff x="4392650" y="1508600"/>
              <a:chExt cx="3108025" cy="566550"/>
            </a:xfrm>
          </p:grpSpPr>
          <p:sp>
            <p:nvSpPr>
              <p:cNvPr id="12" name="Google Shape;12;p2"/>
              <p:cNvSpPr/>
              <p:nvPr/>
            </p:nvSpPr>
            <p:spPr>
              <a:xfrm>
                <a:off x="5749525" y="1620725"/>
                <a:ext cx="1751150" cy="454425"/>
              </a:xfrm>
              <a:custGeom>
                <a:avLst/>
                <a:gdLst/>
                <a:ahLst/>
                <a:cxnLst/>
                <a:rect l="l" t="t" r="r" b="b"/>
                <a:pathLst>
                  <a:path w="70046" h="18177" extrusionOk="0">
                    <a:moveTo>
                      <a:pt x="21191" y="2562"/>
                    </a:moveTo>
                    <a:cubicBezTo>
                      <a:pt x="23007" y="3573"/>
                      <a:pt x="24670" y="5068"/>
                      <a:pt x="25966" y="6900"/>
                    </a:cubicBezTo>
                    <a:cubicBezTo>
                      <a:pt x="26887" y="8203"/>
                      <a:pt x="27382" y="9710"/>
                      <a:pt x="27418" y="11137"/>
                    </a:cubicBezTo>
                    <a:cubicBezTo>
                      <a:pt x="24261" y="10924"/>
                      <a:pt x="21635" y="10225"/>
                      <a:pt x="20127" y="8780"/>
                    </a:cubicBezTo>
                    <a:cubicBezTo>
                      <a:pt x="18465" y="7183"/>
                      <a:pt x="17983" y="5368"/>
                      <a:pt x="18870" y="4036"/>
                    </a:cubicBezTo>
                    <a:cubicBezTo>
                      <a:pt x="19319" y="3360"/>
                      <a:pt x="20107" y="2829"/>
                      <a:pt x="21191" y="2562"/>
                    </a:cubicBezTo>
                    <a:close/>
                    <a:moveTo>
                      <a:pt x="22969" y="2374"/>
                    </a:moveTo>
                    <a:cubicBezTo>
                      <a:pt x="24381" y="2394"/>
                      <a:pt x="26091" y="2762"/>
                      <a:pt x="28056" y="3615"/>
                    </a:cubicBezTo>
                    <a:cubicBezTo>
                      <a:pt x="30718" y="4772"/>
                      <a:pt x="32434" y="7390"/>
                      <a:pt x="32225" y="9985"/>
                    </a:cubicBezTo>
                    <a:cubicBezTo>
                      <a:pt x="32193" y="10393"/>
                      <a:pt x="32115" y="10779"/>
                      <a:pt x="31995" y="11144"/>
                    </a:cubicBezTo>
                    <a:cubicBezTo>
                      <a:pt x="31201" y="11185"/>
                      <a:pt x="30420" y="11206"/>
                      <a:pt x="29660" y="11206"/>
                    </a:cubicBezTo>
                    <a:cubicBezTo>
                      <a:pt x="29280" y="11206"/>
                      <a:pt x="28905" y="11201"/>
                      <a:pt x="28537" y="11190"/>
                    </a:cubicBezTo>
                    <a:cubicBezTo>
                      <a:pt x="28516" y="9530"/>
                      <a:pt x="27952" y="7791"/>
                      <a:pt x="26869" y="6262"/>
                    </a:cubicBezTo>
                    <a:cubicBezTo>
                      <a:pt x="25779" y="4719"/>
                      <a:pt x="24442" y="3400"/>
                      <a:pt x="22969" y="2374"/>
                    </a:cubicBezTo>
                    <a:close/>
                    <a:moveTo>
                      <a:pt x="31451" y="12265"/>
                    </a:moveTo>
                    <a:lnTo>
                      <a:pt x="31451" y="12265"/>
                    </a:lnTo>
                    <a:cubicBezTo>
                      <a:pt x="30744" y="13324"/>
                      <a:pt x="29581" y="14098"/>
                      <a:pt x="28058" y="14487"/>
                    </a:cubicBezTo>
                    <a:cubicBezTo>
                      <a:pt x="27942" y="14514"/>
                      <a:pt x="27826" y="14541"/>
                      <a:pt x="27712" y="14565"/>
                    </a:cubicBezTo>
                    <a:cubicBezTo>
                      <a:pt x="28107" y="13861"/>
                      <a:pt x="28358" y="13084"/>
                      <a:pt x="28469" y="12273"/>
                    </a:cubicBezTo>
                    <a:cubicBezTo>
                      <a:pt x="28905" y="12289"/>
                      <a:pt x="29350" y="12295"/>
                      <a:pt x="29799" y="12295"/>
                    </a:cubicBezTo>
                    <a:cubicBezTo>
                      <a:pt x="30341" y="12295"/>
                      <a:pt x="30894" y="12286"/>
                      <a:pt x="31451" y="12265"/>
                    </a:cubicBezTo>
                    <a:close/>
                    <a:moveTo>
                      <a:pt x="16026" y="1106"/>
                    </a:moveTo>
                    <a:cubicBezTo>
                      <a:pt x="16424" y="1106"/>
                      <a:pt x="16834" y="1135"/>
                      <a:pt x="17255" y="1195"/>
                    </a:cubicBezTo>
                    <a:cubicBezTo>
                      <a:pt x="18111" y="1316"/>
                      <a:pt x="18969" y="1555"/>
                      <a:pt x="19807" y="1895"/>
                    </a:cubicBezTo>
                    <a:cubicBezTo>
                      <a:pt x="18988" y="2273"/>
                      <a:pt x="18362" y="2802"/>
                      <a:pt x="17949" y="3424"/>
                    </a:cubicBezTo>
                    <a:cubicBezTo>
                      <a:pt x="16747" y="5228"/>
                      <a:pt x="17288" y="7587"/>
                      <a:pt x="19361" y="9576"/>
                    </a:cubicBezTo>
                    <a:cubicBezTo>
                      <a:pt x="21054" y="11199"/>
                      <a:pt x="23931" y="11980"/>
                      <a:pt x="27351" y="12216"/>
                    </a:cubicBezTo>
                    <a:cubicBezTo>
                      <a:pt x="27252" y="12883"/>
                      <a:pt x="27042" y="13514"/>
                      <a:pt x="26719" y="14077"/>
                    </a:cubicBezTo>
                    <a:cubicBezTo>
                      <a:pt x="26560" y="14356"/>
                      <a:pt x="26373" y="14616"/>
                      <a:pt x="26163" y="14858"/>
                    </a:cubicBezTo>
                    <a:cubicBezTo>
                      <a:pt x="24934" y="15052"/>
                      <a:pt x="23781" y="15142"/>
                      <a:pt x="22702" y="15142"/>
                    </a:cubicBezTo>
                    <a:cubicBezTo>
                      <a:pt x="16547" y="15142"/>
                      <a:pt x="12811" y="12228"/>
                      <a:pt x="11360" y="9225"/>
                    </a:cubicBezTo>
                    <a:cubicBezTo>
                      <a:pt x="10068" y="6550"/>
                      <a:pt x="10457" y="3753"/>
                      <a:pt x="12330" y="2261"/>
                    </a:cubicBezTo>
                    <a:cubicBezTo>
                      <a:pt x="13285" y="1501"/>
                      <a:pt x="14569" y="1106"/>
                      <a:pt x="16026" y="1106"/>
                    </a:cubicBezTo>
                    <a:close/>
                    <a:moveTo>
                      <a:pt x="16024" y="0"/>
                    </a:moveTo>
                    <a:cubicBezTo>
                      <a:pt x="14316" y="0"/>
                      <a:pt x="12793" y="480"/>
                      <a:pt x="11639" y="1398"/>
                    </a:cubicBezTo>
                    <a:cubicBezTo>
                      <a:pt x="9352" y="3220"/>
                      <a:pt x="8840" y="6558"/>
                      <a:pt x="10362" y="9707"/>
                    </a:cubicBezTo>
                    <a:cubicBezTo>
                      <a:pt x="11963" y="13018"/>
                      <a:pt x="16038" y="16247"/>
                      <a:pt x="22702" y="16247"/>
                    </a:cubicBezTo>
                    <a:cubicBezTo>
                      <a:pt x="23261" y="16247"/>
                      <a:pt x="23838" y="16224"/>
                      <a:pt x="24434" y="16177"/>
                    </a:cubicBezTo>
                    <a:lnTo>
                      <a:pt x="24434" y="16177"/>
                    </a:lnTo>
                    <a:cubicBezTo>
                      <a:pt x="23260" y="16766"/>
                      <a:pt x="21777" y="17071"/>
                      <a:pt x="20040" y="17071"/>
                    </a:cubicBezTo>
                    <a:cubicBezTo>
                      <a:pt x="19575" y="17071"/>
                      <a:pt x="19092" y="17049"/>
                      <a:pt x="18592" y="17005"/>
                    </a:cubicBezTo>
                    <a:cubicBezTo>
                      <a:pt x="6073" y="15907"/>
                      <a:pt x="61" y="3830"/>
                      <a:pt x="1" y="3708"/>
                    </a:cubicBezTo>
                    <a:lnTo>
                      <a:pt x="1" y="3708"/>
                    </a:lnTo>
                    <a:cubicBezTo>
                      <a:pt x="1" y="3709"/>
                      <a:pt x="181" y="6555"/>
                      <a:pt x="2501" y="9285"/>
                    </a:cubicBezTo>
                    <a:cubicBezTo>
                      <a:pt x="5640" y="12979"/>
                      <a:pt x="10930" y="17441"/>
                      <a:pt x="18494" y="18105"/>
                    </a:cubicBezTo>
                    <a:cubicBezTo>
                      <a:pt x="19048" y="18153"/>
                      <a:pt x="19570" y="18176"/>
                      <a:pt x="20064" y="18176"/>
                    </a:cubicBezTo>
                    <a:cubicBezTo>
                      <a:pt x="23543" y="18176"/>
                      <a:pt x="25558" y="17040"/>
                      <a:pt x="26706" y="15889"/>
                    </a:cubicBezTo>
                    <a:cubicBezTo>
                      <a:pt x="27231" y="15799"/>
                      <a:pt x="27766" y="15690"/>
                      <a:pt x="28316" y="15563"/>
                    </a:cubicBezTo>
                    <a:cubicBezTo>
                      <a:pt x="30407" y="15028"/>
                      <a:pt x="31958" y="13829"/>
                      <a:pt x="32751" y="12204"/>
                    </a:cubicBezTo>
                    <a:cubicBezTo>
                      <a:pt x="40408" y="11735"/>
                      <a:pt x="48983" y="9647"/>
                      <a:pt x="53236" y="8344"/>
                    </a:cubicBezTo>
                    <a:cubicBezTo>
                      <a:pt x="56264" y="7416"/>
                      <a:pt x="58996" y="6953"/>
                      <a:pt x="61293" y="6953"/>
                    </a:cubicBezTo>
                    <a:cubicBezTo>
                      <a:pt x="63816" y="6953"/>
                      <a:pt x="65814" y="7512"/>
                      <a:pt x="67102" y="8625"/>
                    </a:cubicBezTo>
                    <a:cubicBezTo>
                      <a:pt x="68378" y="9726"/>
                      <a:pt x="68891" y="11359"/>
                      <a:pt x="68588" y="13345"/>
                    </a:cubicBezTo>
                    <a:cubicBezTo>
                      <a:pt x="68331" y="15028"/>
                      <a:pt x="67425" y="16159"/>
                      <a:pt x="66037" y="16535"/>
                    </a:cubicBezTo>
                    <a:cubicBezTo>
                      <a:pt x="65719" y="16620"/>
                      <a:pt x="65386" y="16661"/>
                      <a:pt x="65054" y="16661"/>
                    </a:cubicBezTo>
                    <a:cubicBezTo>
                      <a:pt x="64047" y="16661"/>
                      <a:pt x="63052" y="16287"/>
                      <a:pt x="62541" y="15656"/>
                    </a:cubicBezTo>
                    <a:cubicBezTo>
                      <a:pt x="62038" y="15035"/>
                      <a:pt x="61889" y="14259"/>
                      <a:pt x="62136" y="13527"/>
                    </a:cubicBezTo>
                    <a:cubicBezTo>
                      <a:pt x="62408" y="12714"/>
                      <a:pt x="63127" y="12091"/>
                      <a:pt x="64060" y="11858"/>
                    </a:cubicBezTo>
                    <a:lnTo>
                      <a:pt x="63791" y="10785"/>
                    </a:lnTo>
                    <a:cubicBezTo>
                      <a:pt x="62490" y="11110"/>
                      <a:pt x="61479" y="12004"/>
                      <a:pt x="61087" y="13176"/>
                    </a:cubicBezTo>
                    <a:cubicBezTo>
                      <a:pt x="60720" y="14274"/>
                      <a:pt x="60937" y="15430"/>
                      <a:pt x="61683" y="16351"/>
                    </a:cubicBezTo>
                    <a:cubicBezTo>
                      <a:pt x="62410" y="17252"/>
                      <a:pt x="63702" y="17770"/>
                      <a:pt x="65034" y="17770"/>
                    </a:cubicBezTo>
                    <a:cubicBezTo>
                      <a:pt x="65467" y="17770"/>
                      <a:pt x="65904" y="17716"/>
                      <a:pt x="66327" y="17601"/>
                    </a:cubicBezTo>
                    <a:cubicBezTo>
                      <a:pt x="68137" y="17112"/>
                      <a:pt x="69357" y="15621"/>
                      <a:pt x="69680" y="13512"/>
                    </a:cubicBezTo>
                    <a:cubicBezTo>
                      <a:pt x="70045" y="11131"/>
                      <a:pt x="69402" y="9151"/>
                      <a:pt x="67825" y="7788"/>
                    </a:cubicBezTo>
                    <a:cubicBezTo>
                      <a:pt x="66322" y="6490"/>
                      <a:pt x="64097" y="5838"/>
                      <a:pt x="61300" y="5838"/>
                    </a:cubicBezTo>
                    <a:cubicBezTo>
                      <a:pt x="58895" y="5838"/>
                      <a:pt x="56067" y="6320"/>
                      <a:pt x="52913" y="7287"/>
                    </a:cubicBezTo>
                    <a:cubicBezTo>
                      <a:pt x="49045" y="8472"/>
                      <a:pt x="40659" y="10529"/>
                      <a:pt x="33162" y="11071"/>
                    </a:cubicBezTo>
                    <a:cubicBezTo>
                      <a:pt x="33240" y="10748"/>
                      <a:pt x="33295" y="10416"/>
                      <a:pt x="33323" y="10072"/>
                    </a:cubicBezTo>
                    <a:cubicBezTo>
                      <a:pt x="33572" y="6968"/>
                      <a:pt x="31632" y="3964"/>
                      <a:pt x="28493" y="2599"/>
                    </a:cubicBezTo>
                    <a:cubicBezTo>
                      <a:pt x="26358" y="1672"/>
                      <a:pt x="24469" y="1284"/>
                      <a:pt x="22882" y="1284"/>
                    </a:cubicBezTo>
                    <a:cubicBezTo>
                      <a:pt x="22346" y="1284"/>
                      <a:pt x="21845" y="1328"/>
                      <a:pt x="21380" y="1411"/>
                    </a:cubicBezTo>
                    <a:cubicBezTo>
                      <a:pt x="20101" y="743"/>
                      <a:pt x="18755" y="292"/>
                      <a:pt x="17408" y="100"/>
                    </a:cubicBezTo>
                    <a:cubicBezTo>
                      <a:pt x="16938" y="34"/>
                      <a:pt x="16475" y="0"/>
                      <a:pt x="160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281875" y="1890575"/>
                <a:ext cx="150700" cy="140475"/>
              </a:xfrm>
              <a:custGeom>
                <a:avLst/>
                <a:gdLst/>
                <a:ahLst/>
                <a:cxnLst/>
                <a:rect l="l" t="t" r="r" b="b"/>
                <a:pathLst>
                  <a:path w="6028" h="5619" extrusionOk="0">
                    <a:moveTo>
                      <a:pt x="3014" y="0"/>
                    </a:moveTo>
                    <a:cubicBezTo>
                      <a:pt x="1348" y="0"/>
                      <a:pt x="0" y="1256"/>
                      <a:pt x="0" y="2810"/>
                    </a:cubicBezTo>
                    <a:cubicBezTo>
                      <a:pt x="0" y="4362"/>
                      <a:pt x="1348" y="5619"/>
                      <a:pt x="3014" y="5619"/>
                    </a:cubicBezTo>
                    <a:cubicBezTo>
                      <a:pt x="4678" y="5617"/>
                      <a:pt x="6028" y="4362"/>
                      <a:pt x="6028" y="2810"/>
                    </a:cubicBezTo>
                    <a:cubicBezTo>
                      <a:pt x="6028" y="1259"/>
                      <a:pt x="4678" y="0"/>
                      <a:pt x="30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548200" y="1508600"/>
                <a:ext cx="265200" cy="378275"/>
              </a:xfrm>
              <a:custGeom>
                <a:avLst/>
                <a:gdLst/>
                <a:ahLst/>
                <a:cxnLst/>
                <a:rect l="l" t="t" r="r" b="b"/>
                <a:pathLst>
                  <a:path w="10608" h="15131" extrusionOk="0">
                    <a:moveTo>
                      <a:pt x="4532" y="1"/>
                    </a:moveTo>
                    <a:cubicBezTo>
                      <a:pt x="3962" y="1"/>
                      <a:pt x="3438" y="76"/>
                      <a:pt x="3014" y="204"/>
                    </a:cubicBezTo>
                    <a:cubicBezTo>
                      <a:pt x="1702" y="601"/>
                      <a:pt x="763" y="1496"/>
                      <a:pt x="371" y="2726"/>
                    </a:cubicBezTo>
                    <a:cubicBezTo>
                      <a:pt x="0" y="3891"/>
                      <a:pt x="203" y="5174"/>
                      <a:pt x="900" y="6070"/>
                    </a:cubicBezTo>
                    <a:cubicBezTo>
                      <a:pt x="1435" y="6761"/>
                      <a:pt x="2300" y="7144"/>
                      <a:pt x="3206" y="7144"/>
                    </a:cubicBezTo>
                    <a:cubicBezTo>
                      <a:pt x="3566" y="7144"/>
                      <a:pt x="3934" y="7083"/>
                      <a:pt x="4289" y="6957"/>
                    </a:cubicBezTo>
                    <a:cubicBezTo>
                      <a:pt x="4956" y="6722"/>
                      <a:pt x="5462" y="6290"/>
                      <a:pt x="5769" y="5747"/>
                    </a:cubicBezTo>
                    <a:cubicBezTo>
                      <a:pt x="5952" y="5469"/>
                      <a:pt x="6071" y="5140"/>
                      <a:pt x="6092" y="4784"/>
                    </a:cubicBezTo>
                    <a:cubicBezTo>
                      <a:pt x="6096" y="4702"/>
                      <a:pt x="6095" y="4622"/>
                      <a:pt x="6089" y="4544"/>
                    </a:cubicBezTo>
                    <a:cubicBezTo>
                      <a:pt x="6092" y="4510"/>
                      <a:pt x="6096" y="4479"/>
                      <a:pt x="6095" y="4448"/>
                    </a:cubicBezTo>
                    <a:lnTo>
                      <a:pt x="6081" y="4448"/>
                    </a:lnTo>
                    <a:cubicBezTo>
                      <a:pt x="5979" y="3518"/>
                      <a:pt x="5217" y="2767"/>
                      <a:pt x="4252" y="2711"/>
                    </a:cubicBezTo>
                    <a:cubicBezTo>
                      <a:pt x="4212" y="2709"/>
                      <a:pt x="4172" y="2708"/>
                      <a:pt x="4133" y="2708"/>
                    </a:cubicBezTo>
                    <a:cubicBezTo>
                      <a:pt x="3104" y="2708"/>
                      <a:pt x="2241" y="3510"/>
                      <a:pt x="2180" y="4552"/>
                    </a:cubicBezTo>
                    <a:cubicBezTo>
                      <a:pt x="2145" y="5125"/>
                      <a:pt x="2365" y="5656"/>
                      <a:pt x="2737" y="6037"/>
                    </a:cubicBezTo>
                    <a:cubicBezTo>
                      <a:pt x="2359" y="5955"/>
                      <a:pt x="1995" y="5764"/>
                      <a:pt x="1732" y="5424"/>
                    </a:cubicBezTo>
                    <a:cubicBezTo>
                      <a:pt x="1251" y="4807"/>
                      <a:pt x="1113" y="3871"/>
                      <a:pt x="1376" y="3045"/>
                    </a:cubicBezTo>
                    <a:cubicBezTo>
                      <a:pt x="1660" y="2157"/>
                      <a:pt x="2351" y="1505"/>
                      <a:pt x="3320" y="1212"/>
                    </a:cubicBezTo>
                    <a:cubicBezTo>
                      <a:pt x="3662" y="1108"/>
                      <a:pt x="4078" y="1051"/>
                      <a:pt x="4529" y="1051"/>
                    </a:cubicBezTo>
                    <a:cubicBezTo>
                      <a:pt x="5454" y="1051"/>
                      <a:pt x="6523" y="1291"/>
                      <a:pt x="7393" y="1855"/>
                    </a:cubicBezTo>
                    <a:cubicBezTo>
                      <a:pt x="8453" y="2545"/>
                      <a:pt x="9081" y="3596"/>
                      <a:pt x="9256" y="4978"/>
                    </a:cubicBezTo>
                    <a:cubicBezTo>
                      <a:pt x="9523" y="7092"/>
                      <a:pt x="8670" y="9380"/>
                      <a:pt x="6974" y="11094"/>
                    </a:cubicBezTo>
                    <a:cubicBezTo>
                      <a:pt x="5764" y="12318"/>
                      <a:pt x="3757" y="13634"/>
                      <a:pt x="556" y="14072"/>
                    </a:cubicBezTo>
                    <a:lnTo>
                      <a:pt x="556" y="15131"/>
                    </a:lnTo>
                    <a:cubicBezTo>
                      <a:pt x="4119" y="14673"/>
                      <a:pt x="6370" y="13205"/>
                      <a:pt x="7723" y="11836"/>
                    </a:cubicBezTo>
                    <a:cubicBezTo>
                      <a:pt x="9645" y="9892"/>
                      <a:pt x="10608" y="7280"/>
                      <a:pt x="10300" y="4846"/>
                    </a:cubicBezTo>
                    <a:cubicBezTo>
                      <a:pt x="10088" y="3165"/>
                      <a:pt x="9278" y="1826"/>
                      <a:pt x="7964" y="972"/>
                    </a:cubicBezTo>
                    <a:cubicBezTo>
                      <a:pt x="6889" y="275"/>
                      <a:pt x="5624" y="1"/>
                      <a:pt x="45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6726250" y="1617150"/>
                <a:ext cx="485800" cy="236800"/>
              </a:xfrm>
              <a:custGeom>
                <a:avLst/>
                <a:gdLst/>
                <a:ahLst/>
                <a:cxnLst/>
                <a:rect l="l" t="t" r="r" b="b"/>
                <a:pathLst>
                  <a:path w="19432" h="9472" extrusionOk="0">
                    <a:moveTo>
                      <a:pt x="4099" y="1"/>
                    </a:moveTo>
                    <a:cubicBezTo>
                      <a:pt x="4099" y="1"/>
                      <a:pt x="4642" y="7074"/>
                      <a:pt x="0" y="9471"/>
                    </a:cubicBezTo>
                    <a:cubicBezTo>
                      <a:pt x="5195" y="9229"/>
                      <a:pt x="10533" y="6964"/>
                      <a:pt x="11998" y="6204"/>
                    </a:cubicBezTo>
                    <a:cubicBezTo>
                      <a:pt x="13216" y="5571"/>
                      <a:pt x="16257" y="4606"/>
                      <a:pt x="18323" y="4606"/>
                    </a:cubicBezTo>
                    <a:cubicBezTo>
                      <a:pt x="18740" y="4606"/>
                      <a:pt x="19117" y="4646"/>
                      <a:pt x="19431" y="4734"/>
                    </a:cubicBezTo>
                    <a:cubicBezTo>
                      <a:pt x="18962" y="4323"/>
                      <a:pt x="16987" y="3937"/>
                      <a:pt x="14559" y="3937"/>
                    </a:cubicBezTo>
                    <a:cubicBezTo>
                      <a:pt x="11831" y="3937"/>
                      <a:pt x="8530" y="4425"/>
                      <a:pt x="6146" y="5911"/>
                    </a:cubicBezTo>
                    <a:cubicBezTo>
                      <a:pt x="6352" y="3192"/>
                      <a:pt x="4527" y="590"/>
                      <a:pt x="40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392650" y="1620725"/>
                <a:ext cx="1751100" cy="454400"/>
              </a:xfrm>
              <a:custGeom>
                <a:avLst/>
                <a:gdLst/>
                <a:ahLst/>
                <a:cxnLst/>
                <a:rect l="l" t="t" r="r" b="b"/>
                <a:pathLst>
                  <a:path w="70044" h="18176" extrusionOk="0">
                    <a:moveTo>
                      <a:pt x="48858" y="2560"/>
                    </a:moveTo>
                    <a:cubicBezTo>
                      <a:pt x="49942" y="2826"/>
                      <a:pt x="50729" y="3358"/>
                      <a:pt x="51179" y="4034"/>
                    </a:cubicBezTo>
                    <a:cubicBezTo>
                      <a:pt x="52066" y="5365"/>
                      <a:pt x="51582" y="7183"/>
                      <a:pt x="49921" y="8778"/>
                    </a:cubicBezTo>
                    <a:cubicBezTo>
                      <a:pt x="48415" y="10224"/>
                      <a:pt x="45788" y="10924"/>
                      <a:pt x="42633" y="11134"/>
                    </a:cubicBezTo>
                    <a:cubicBezTo>
                      <a:pt x="42666" y="9707"/>
                      <a:pt x="43160" y="8201"/>
                      <a:pt x="44083" y="6897"/>
                    </a:cubicBezTo>
                    <a:cubicBezTo>
                      <a:pt x="45378" y="5065"/>
                      <a:pt x="47042" y="3573"/>
                      <a:pt x="48858" y="2560"/>
                    </a:cubicBezTo>
                    <a:close/>
                    <a:moveTo>
                      <a:pt x="47080" y="2374"/>
                    </a:moveTo>
                    <a:cubicBezTo>
                      <a:pt x="45607" y="3399"/>
                      <a:pt x="44270" y="4719"/>
                      <a:pt x="43178" y="6261"/>
                    </a:cubicBezTo>
                    <a:cubicBezTo>
                      <a:pt x="42098" y="7791"/>
                      <a:pt x="41532" y="9530"/>
                      <a:pt x="41512" y="11190"/>
                    </a:cubicBezTo>
                    <a:cubicBezTo>
                      <a:pt x="41145" y="11200"/>
                      <a:pt x="40772" y="11206"/>
                      <a:pt x="40394" y="11206"/>
                    </a:cubicBezTo>
                    <a:cubicBezTo>
                      <a:pt x="39632" y="11206"/>
                      <a:pt x="38849" y="11184"/>
                      <a:pt x="38052" y="11143"/>
                    </a:cubicBezTo>
                    <a:cubicBezTo>
                      <a:pt x="37932" y="10778"/>
                      <a:pt x="37856" y="10390"/>
                      <a:pt x="37824" y="9985"/>
                    </a:cubicBezTo>
                    <a:cubicBezTo>
                      <a:pt x="37615" y="7392"/>
                      <a:pt x="39329" y="4772"/>
                      <a:pt x="41993" y="3615"/>
                    </a:cubicBezTo>
                    <a:cubicBezTo>
                      <a:pt x="43955" y="2760"/>
                      <a:pt x="45668" y="2392"/>
                      <a:pt x="47080" y="2374"/>
                    </a:cubicBezTo>
                    <a:close/>
                    <a:moveTo>
                      <a:pt x="38598" y="12265"/>
                    </a:moveTo>
                    <a:lnTo>
                      <a:pt x="38598" y="12265"/>
                    </a:lnTo>
                    <a:cubicBezTo>
                      <a:pt x="39160" y="12286"/>
                      <a:pt x="39716" y="12297"/>
                      <a:pt x="40263" y="12297"/>
                    </a:cubicBezTo>
                    <a:cubicBezTo>
                      <a:pt x="40708" y="12297"/>
                      <a:pt x="41147" y="12290"/>
                      <a:pt x="41580" y="12274"/>
                    </a:cubicBezTo>
                    <a:cubicBezTo>
                      <a:pt x="41689" y="13084"/>
                      <a:pt x="41942" y="13861"/>
                      <a:pt x="42335" y="14565"/>
                    </a:cubicBezTo>
                    <a:cubicBezTo>
                      <a:pt x="42218" y="14540"/>
                      <a:pt x="42100" y="14513"/>
                      <a:pt x="41979" y="14484"/>
                    </a:cubicBezTo>
                    <a:cubicBezTo>
                      <a:pt x="40464" y="14098"/>
                      <a:pt x="39305" y="13324"/>
                      <a:pt x="38598" y="12265"/>
                    </a:cubicBezTo>
                    <a:close/>
                    <a:moveTo>
                      <a:pt x="54028" y="1105"/>
                    </a:moveTo>
                    <a:cubicBezTo>
                      <a:pt x="55484" y="1105"/>
                      <a:pt x="56768" y="1502"/>
                      <a:pt x="57722" y="2261"/>
                    </a:cubicBezTo>
                    <a:cubicBezTo>
                      <a:pt x="59595" y="3752"/>
                      <a:pt x="59986" y="6550"/>
                      <a:pt x="58692" y="9225"/>
                    </a:cubicBezTo>
                    <a:cubicBezTo>
                      <a:pt x="57240" y="12227"/>
                      <a:pt x="53506" y="15140"/>
                      <a:pt x="47348" y="15140"/>
                    </a:cubicBezTo>
                    <a:cubicBezTo>
                      <a:pt x="46269" y="15140"/>
                      <a:pt x="45116" y="15051"/>
                      <a:pt x="43887" y="14857"/>
                    </a:cubicBezTo>
                    <a:cubicBezTo>
                      <a:pt x="43677" y="14613"/>
                      <a:pt x="43491" y="14355"/>
                      <a:pt x="43331" y="14075"/>
                    </a:cubicBezTo>
                    <a:cubicBezTo>
                      <a:pt x="43007" y="13512"/>
                      <a:pt x="42797" y="12881"/>
                      <a:pt x="42699" y="12214"/>
                    </a:cubicBezTo>
                    <a:cubicBezTo>
                      <a:pt x="46120" y="11980"/>
                      <a:pt x="48997" y="11197"/>
                      <a:pt x="50687" y="9575"/>
                    </a:cubicBezTo>
                    <a:cubicBezTo>
                      <a:pt x="52760" y="7586"/>
                      <a:pt x="53301" y="5227"/>
                      <a:pt x="52099" y="3423"/>
                    </a:cubicBezTo>
                    <a:cubicBezTo>
                      <a:pt x="51686" y="2802"/>
                      <a:pt x="51059" y="2273"/>
                      <a:pt x="50245" y="1895"/>
                    </a:cubicBezTo>
                    <a:cubicBezTo>
                      <a:pt x="51083" y="1555"/>
                      <a:pt x="51940" y="1316"/>
                      <a:pt x="52797" y="1195"/>
                    </a:cubicBezTo>
                    <a:cubicBezTo>
                      <a:pt x="53218" y="1135"/>
                      <a:pt x="53630" y="1105"/>
                      <a:pt x="54028" y="1105"/>
                    </a:cubicBezTo>
                    <a:close/>
                    <a:moveTo>
                      <a:pt x="54020" y="0"/>
                    </a:moveTo>
                    <a:cubicBezTo>
                      <a:pt x="53571" y="0"/>
                      <a:pt x="53108" y="32"/>
                      <a:pt x="52638" y="100"/>
                    </a:cubicBezTo>
                    <a:cubicBezTo>
                      <a:pt x="51291" y="292"/>
                      <a:pt x="49945" y="743"/>
                      <a:pt x="48666" y="1411"/>
                    </a:cubicBezTo>
                    <a:cubicBezTo>
                      <a:pt x="48201" y="1328"/>
                      <a:pt x="47699" y="1283"/>
                      <a:pt x="47163" y="1283"/>
                    </a:cubicBezTo>
                    <a:cubicBezTo>
                      <a:pt x="45576" y="1283"/>
                      <a:pt x="43688" y="1672"/>
                      <a:pt x="41553" y="2599"/>
                    </a:cubicBezTo>
                    <a:cubicBezTo>
                      <a:pt x="38414" y="3964"/>
                      <a:pt x="36475" y="6968"/>
                      <a:pt x="36723" y="10072"/>
                    </a:cubicBezTo>
                    <a:cubicBezTo>
                      <a:pt x="36748" y="10417"/>
                      <a:pt x="36804" y="10749"/>
                      <a:pt x="36884" y="11071"/>
                    </a:cubicBezTo>
                    <a:cubicBezTo>
                      <a:pt x="29387" y="10529"/>
                      <a:pt x="21001" y="8473"/>
                      <a:pt x="17133" y="7287"/>
                    </a:cubicBezTo>
                    <a:cubicBezTo>
                      <a:pt x="13980" y="6320"/>
                      <a:pt x="11152" y="5838"/>
                      <a:pt x="8747" y="5838"/>
                    </a:cubicBezTo>
                    <a:cubicBezTo>
                      <a:pt x="5950" y="5838"/>
                      <a:pt x="3724" y="6490"/>
                      <a:pt x="2221" y="7788"/>
                    </a:cubicBezTo>
                    <a:cubicBezTo>
                      <a:pt x="644" y="9151"/>
                      <a:pt x="1" y="11131"/>
                      <a:pt x="366" y="13512"/>
                    </a:cubicBezTo>
                    <a:cubicBezTo>
                      <a:pt x="689" y="15623"/>
                      <a:pt x="1912" y="17113"/>
                      <a:pt x="3719" y="17601"/>
                    </a:cubicBezTo>
                    <a:cubicBezTo>
                      <a:pt x="4142" y="17716"/>
                      <a:pt x="4579" y="17770"/>
                      <a:pt x="5012" y="17770"/>
                    </a:cubicBezTo>
                    <a:cubicBezTo>
                      <a:pt x="6344" y="17770"/>
                      <a:pt x="7635" y="17252"/>
                      <a:pt x="8363" y="16351"/>
                    </a:cubicBezTo>
                    <a:cubicBezTo>
                      <a:pt x="9109" y="15430"/>
                      <a:pt x="9326" y="14274"/>
                      <a:pt x="8959" y="13176"/>
                    </a:cubicBezTo>
                    <a:cubicBezTo>
                      <a:pt x="8568" y="12004"/>
                      <a:pt x="7556" y="11110"/>
                      <a:pt x="6255" y="10785"/>
                    </a:cubicBezTo>
                    <a:lnTo>
                      <a:pt x="5986" y="11858"/>
                    </a:lnTo>
                    <a:cubicBezTo>
                      <a:pt x="6919" y="12091"/>
                      <a:pt x="7638" y="12714"/>
                      <a:pt x="7910" y="13527"/>
                    </a:cubicBezTo>
                    <a:cubicBezTo>
                      <a:pt x="8155" y="14259"/>
                      <a:pt x="8008" y="15035"/>
                      <a:pt x="7505" y="15656"/>
                    </a:cubicBezTo>
                    <a:cubicBezTo>
                      <a:pt x="6994" y="16287"/>
                      <a:pt x="5999" y="16661"/>
                      <a:pt x="4993" y="16661"/>
                    </a:cubicBezTo>
                    <a:cubicBezTo>
                      <a:pt x="4660" y="16661"/>
                      <a:pt x="4327" y="16620"/>
                      <a:pt x="4009" y="16535"/>
                    </a:cubicBezTo>
                    <a:cubicBezTo>
                      <a:pt x="2621" y="16159"/>
                      <a:pt x="1716" y="15025"/>
                      <a:pt x="1458" y="13345"/>
                    </a:cubicBezTo>
                    <a:cubicBezTo>
                      <a:pt x="1155" y="11358"/>
                      <a:pt x="1668" y="9726"/>
                      <a:pt x="2944" y="8624"/>
                    </a:cubicBezTo>
                    <a:cubicBezTo>
                      <a:pt x="4233" y="7510"/>
                      <a:pt x="6233" y="6951"/>
                      <a:pt x="8758" y="6951"/>
                    </a:cubicBezTo>
                    <a:cubicBezTo>
                      <a:pt x="11054" y="6951"/>
                      <a:pt x="13785" y="7414"/>
                      <a:pt x="16810" y="8343"/>
                    </a:cubicBezTo>
                    <a:cubicBezTo>
                      <a:pt x="21063" y="9647"/>
                      <a:pt x="29640" y="11733"/>
                      <a:pt x="37295" y="12201"/>
                    </a:cubicBezTo>
                    <a:cubicBezTo>
                      <a:pt x="38088" y="13826"/>
                      <a:pt x="39636" y="15025"/>
                      <a:pt x="41718" y="15557"/>
                    </a:cubicBezTo>
                    <a:cubicBezTo>
                      <a:pt x="42269" y="15684"/>
                      <a:pt x="42810" y="15796"/>
                      <a:pt x="43339" y="15886"/>
                    </a:cubicBezTo>
                    <a:cubicBezTo>
                      <a:pt x="44486" y="17038"/>
                      <a:pt x="46500" y="18175"/>
                      <a:pt x="49979" y="18175"/>
                    </a:cubicBezTo>
                    <a:cubicBezTo>
                      <a:pt x="50473" y="18175"/>
                      <a:pt x="50997" y="18152"/>
                      <a:pt x="51552" y="18103"/>
                    </a:cubicBezTo>
                    <a:cubicBezTo>
                      <a:pt x="59121" y="17441"/>
                      <a:pt x="64412" y="12971"/>
                      <a:pt x="67551" y="9276"/>
                    </a:cubicBezTo>
                    <a:cubicBezTo>
                      <a:pt x="69865" y="6549"/>
                      <a:pt x="70044" y="3706"/>
                      <a:pt x="70044" y="3705"/>
                    </a:cubicBezTo>
                    <a:lnTo>
                      <a:pt x="70044" y="3705"/>
                    </a:lnTo>
                    <a:cubicBezTo>
                      <a:pt x="69985" y="3828"/>
                      <a:pt x="63973" y="15904"/>
                      <a:pt x="51454" y="17003"/>
                    </a:cubicBezTo>
                    <a:cubicBezTo>
                      <a:pt x="50955" y="17047"/>
                      <a:pt x="50472" y="17069"/>
                      <a:pt x="50008" y="17069"/>
                    </a:cubicBezTo>
                    <a:cubicBezTo>
                      <a:pt x="48268" y="17069"/>
                      <a:pt x="46783" y="16765"/>
                      <a:pt x="45609" y="16174"/>
                    </a:cubicBezTo>
                    <a:lnTo>
                      <a:pt x="45609" y="16174"/>
                    </a:lnTo>
                    <a:cubicBezTo>
                      <a:pt x="46205" y="16221"/>
                      <a:pt x="46784" y="16244"/>
                      <a:pt x="47343" y="16244"/>
                    </a:cubicBezTo>
                    <a:cubicBezTo>
                      <a:pt x="54010" y="16244"/>
                      <a:pt x="58083" y="13018"/>
                      <a:pt x="59684" y="9707"/>
                    </a:cubicBezTo>
                    <a:cubicBezTo>
                      <a:pt x="61207" y="6558"/>
                      <a:pt x="60694" y="3220"/>
                      <a:pt x="58407" y="1398"/>
                    </a:cubicBezTo>
                    <a:cubicBezTo>
                      <a:pt x="57256" y="480"/>
                      <a:pt x="55731" y="0"/>
                      <a:pt x="540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460775" y="1890575"/>
                <a:ext cx="150750" cy="140475"/>
              </a:xfrm>
              <a:custGeom>
                <a:avLst/>
                <a:gdLst/>
                <a:ahLst/>
                <a:cxnLst/>
                <a:rect l="l" t="t" r="r" b="b"/>
                <a:pathLst>
                  <a:path w="6030" h="5619" extrusionOk="0">
                    <a:moveTo>
                      <a:pt x="3015" y="0"/>
                    </a:moveTo>
                    <a:cubicBezTo>
                      <a:pt x="1352" y="0"/>
                      <a:pt x="1" y="1259"/>
                      <a:pt x="1" y="2810"/>
                    </a:cubicBezTo>
                    <a:cubicBezTo>
                      <a:pt x="1" y="4362"/>
                      <a:pt x="1349" y="5617"/>
                      <a:pt x="3015" y="5619"/>
                    </a:cubicBezTo>
                    <a:cubicBezTo>
                      <a:pt x="4679" y="5619"/>
                      <a:pt x="6030" y="4362"/>
                      <a:pt x="6030" y="2810"/>
                    </a:cubicBezTo>
                    <a:cubicBezTo>
                      <a:pt x="6030" y="1256"/>
                      <a:pt x="4681" y="0"/>
                      <a:pt x="30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079950" y="1508600"/>
                <a:ext cx="265225" cy="378275"/>
              </a:xfrm>
              <a:custGeom>
                <a:avLst/>
                <a:gdLst/>
                <a:ahLst/>
                <a:cxnLst/>
                <a:rect l="l" t="t" r="r" b="b"/>
                <a:pathLst>
                  <a:path w="10609" h="15131" extrusionOk="0">
                    <a:moveTo>
                      <a:pt x="6077" y="1"/>
                    </a:moveTo>
                    <a:cubicBezTo>
                      <a:pt x="4985" y="1"/>
                      <a:pt x="3720" y="275"/>
                      <a:pt x="2645" y="972"/>
                    </a:cubicBezTo>
                    <a:cubicBezTo>
                      <a:pt x="1330" y="1826"/>
                      <a:pt x="524" y="3165"/>
                      <a:pt x="312" y="4846"/>
                    </a:cubicBezTo>
                    <a:cubicBezTo>
                      <a:pt x="1" y="7280"/>
                      <a:pt x="965" y="9892"/>
                      <a:pt x="2885" y="11836"/>
                    </a:cubicBezTo>
                    <a:cubicBezTo>
                      <a:pt x="4240" y="13205"/>
                      <a:pt x="6489" y="14673"/>
                      <a:pt x="10056" y="15131"/>
                    </a:cubicBezTo>
                    <a:lnTo>
                      <a:pt x="10056" y="14072"/>
                    </a:lnTo>
                    <a:cubicBezTo>
                      <a:pt x="6853" y="13634"/>
                      <a:pt x="4846" y="12318"/>
                      <a:pt x="3636" y="11094"/>
                    </a:cubicBezTo>
                    <a:cubicBezTo>
                      <a:pt x="1942" y="9380"/>
                      <a:pt x="1088" y="7092"/>
                      <a:pt x="1356" y="4978"/>
                    </a:cubicBezTo>
                    <a:cubicBezTo>
                      <a:pt x="1530" y="3596"/>
                      <a:pt x="2157" y="2545"/>
                      <a:pt x="3219" y="1855"/>
                    </a:cubicBezTo>
                    <a:cubicBezTo>
                      <a:pt x="4089" y="1291"/>
                      <a:pt x="5158" y="1051"/>
                      <a:pt x="6083" y="1051"/>
                    </a:cubicBezTo>
                    <a:cubicBezTo>
                      <a:pt x="6532" y="1051"/>
                      <a:pt x="6948" y="1108"/>
                      <a:pt x="7290" y="1212"/>
                    </a:cubicBezTo>
                    <a:cubicBezTo>
                      <a:pt x="8259" y="1505"/>
                      <a:pt x="8950" y="2157"/>
                      <a:pt x="9232" y="3045"/>
                    </a:cubicBezTo>
                    <a:cubicBezTo>
                      <a:pt x="9498" y="3871"/>
                      <a:pt x="9357" y="4807"/>
                      <a:pt x="8876" y="5424"/>
                    </a:cubicBezTo>
                    <a:cubicBezTo>
                      <a:pt x="8613" y="5764"/>
                      <a:pt x="8251" y="5955"/>
                      <a:pt x="7871" y="6037"/>
                    </a:cubicBezTo>
                    <a:cubicBezTo>
                      <a:pt x="8245" y="5656"/>
                      <a:pt x="8463" y="5125"/>
                      <a:pt x="8429" y="4552"/>
                    </a:cubicBezTo>
                    <a:cubicBezTo>
                      <a:pt x="8368" y="3510"/>
                      <a:pt x="7504" y="2708"/>
                      <a:pt x="6477" y="2708"/>
                    </a:cubicBezTo>
                    <a:cubicBezTo>
                      <a:pt x="6438" y="2708"/>
                      <a:pt x="6398" y="2709"/>
                      <a:pt x="6359" y="2711"/>
                    </a:cubicBezTo>
                    <a:cubicBezTo>
                      <a:pt x="5391" y="2767"/>
                      <a:pt x="4632" y="3518"/>
                      <a:pt x="4527" y="4448"/>
                    </a:cubicBezTo>
                    <a:lnTo>
                      <a:pt x="4514" y="4448"/>
                    </a:lnTo>
                    <a:cubicBezTo>
                      <a:pt x="4514" y="4479"/>
                      <a:pt x="4520" y="4510"/>
                      <a:pt x="4520" y="4544"/>
                    </a:cubicBezTo>
                    <a:cubicBezTo>
                      <a:pt x="4514" y="4622"/>
                      <a:pt x="4512" y="4702"/>
                      <a:pt x="4518" y="4784"/>
                    </a:cubicBezTo>
                    <a:cubicBezTo>
                      <a:pt x="4538" y="5140"/>
                      <a:pt x="4656" y="5469"/>
                      <a:pt x="4841" y="5747"/>
                    </a:cubicBezTo>
                    <a:cubicBezTo>
                      <a:pt x="5146" y="6290"/>
                      <a:pt x="5654" y="6722"/>
                      <a:pt x="6321" y="6957"/>
                    </a:cubicBezTo>
                    <a:cubicBezTo>
                      <a:pt x="6677" y="7083"/>
                      <a:pt x="7044" y="7144"/>
                      <a:pt x="7405" y="7144"/>
                    </a:cubicBezTo>
                    <a:cubicBezTo>
                      <a:pt x="8310" y="7144"/>
                      <a:pt x="9174" y="6761"/>
                      <a:pt x="9710" y="6070"/>
                    </a:cubicBezTo>
                    <a:cubicBezTo>
                      <a:pt x="10407" y="5174"/>
                      <a:pt x="10609" y="3891"/>
                      <a:pt x="10237" y="2726"/>
                    </a:cubicBezTo>
                    <a:cubicBezTo>
                      <a:pt x="9845" y="1496"/>
                      <a:pt x="8908" y="601"/>
                      <a:pt x="7595" y="204"/>
                    </a:cubicBezTo>
                    <a:cubicBezTo>
                      <a:pt x="7171" y="76"/>
                      <a:pt x="6647" y="1"/>
                      <a:pt x="60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4681275" y="1617150"/>
                <a:ext cx="485800" cy="236800"/>
              </a:xfrm>
              <a:custGeom>
                <a:avLst/>
                <a:gdLst/>
                <a:ahLst/>
                <a:cxnLst/>
                <a:rect l="l" t="t" r="r" b="b"/>
                <a:pathLst>
                  <a:path w="19432" h="9472" extrusionOk="0">
                    <a:moveTo>
                      <a:pt x="15336" y="1"/>
                    </a:moveTo>
                    <a:lnTo>
                      <a:pt x="15336" y="1"/>
                    </a:lnTo>
                    <a:cubicBezTo>
                      <a:pt x="14907" y="590"/>
                      <a:pt x="13083" y="3192"/>
                      <a:pt x="13286" y="5911"/>
                    </a:cubicBezTo>
                    <a:cubicBezTo>
                      <a:pt x="10901" y="4425"/>
                      <a:pt x="7600" y="3937"/>
                      <a:pt x="4873" y="3937"/>
                    </a:cubicBezTo>
                    <a:cubicBezTo>
                      <a:pt x="2444" y="3937"/>
                      <a:pt x="470" y="4323"/>
                      <a:pt x="1" y="4734"/>
                    </a:cubicBezTo>
                    <a:cubicBezTo>
                      <a:pt x="315" y="4646"/>
                      <a:pt x="692" y="4606"/>
                      <a:pt x="1109" y="4606"/>
                    </a:cubicBezTo>
                    <a:cubicBezTo>
                      <a:pt x="3175" y="4606"/>
                      <a:pt x="6216" y="5571"/>
                      <a:pt x="7434" y="6204"/>
                    </a:cubicBezTo>
                    <a:cubicBezTo>
                      <a:pt x="8898" y="6964"/>
                      <a:pt x="14237" y="9229"/>
                      <a:pt x="19432" y="9471"/>
                    </a:cubicBezTo>
                    <a:cubicBezTo>
                      <a:pt x="14791" y="7074"/>
                      <a:pt x="15336" y="1"/>
                      <a:pt x="153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3422469" y="4715687"/>
              <a:ext cx="2299211" cy="266608"/>
              <a:chOff x="4446925" y="2596475"/>
              <a:chExt cx="3078750" cy="357000"/>
            </a:xfrm>
          </p:grpSpPr>
          <p:sp>
            <p:nvSpPr>
              <p:cNvPr id="21" name="Google Shape;21;p2"/>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7" name="Google Shape;27;p2"/>
          <p:cNvSpPr txBox="1">
            <a:spLocks noGrp="1"/>
          </p:cNvSpPr>
          <p:nvPr>
            <p:ph type="ctrTitle"/>
          </p:nvPr>
        </p:nvSpPr>
        <p:spPr>
          <a:xfrm>
            <a:off x="1611475" y="1177650"/>
            <a:ext cx="5920800" cy="1721400"/>
          </a:xfrm>
          <a:prstGeom prst="rect">
            <a:avLst/>
          </a:prstGeom>
          <a:noFill/>
        </p:spPr>
        <p:txBody>
          <a:bodyPr spcFirstLastPara="1" wrap="square" lIns="91425" tIns="91425" rIns="91425" bIns="91425" anchor="t" anchorCtr="0">
            <a:noAutofit/>
          </a:bodyPr>
          <a:lstStyle>
            <a:lvl1pPr lvl="0" algn="ctr">
              <a:spcBef>
                <a:spcPts val="0"/>
              </a:spcBef>
              <a:spcAft>
                <a:spcPts val="0"/>
              </a:spcAft>
              <a:buSzPts val="5200"/>
              <a:buNone/>
              <a:defRPr sz="5200" b="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83"/>
        <p:cNvGrpSpPr/>
        <p:nvPr/>
      </p:nvGrpSpPr>
      <p:grpSpPr>
        <a:xfrm>
          <a:off x="0" y="0"/>
          <a:ext cx="0" cy="0"/>
          <a:chOff x="0" y="0"/>
          <a:chExt cx="0" cy="0"/>
        </a:xfrm>
      </p:grpSpPr>
      <p:sp>
        <p:nvSpPr>
          <p:cNvPr id="184" name="Google Shape;184;p11"/>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 name="Google Shape;185;p11"/>
          <p:cNvGrpSpPr/>
          <p:nvPr/>
        </p:nvGrpSpPr>
        <p:grpSpPr>
          <a:xfrm>
            <a:off x="3422469" y="4715687"/>
            <a:ext cx="2299211" cy="266608"/>
            <a:chOff x="4446925" y="2596475"/>
            <a:chExt cx="3078750" cy="357000"/>
          </a:xfrm>
        </p:grpSpPr>
        <p:sp>
          <p:nvSpPr>
            <p:cNvPr id="186" name="Google Shape;186;p11"/>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1"/>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 name="Google Shape;192;p11"/>
          <p:cNvGrpSpPr/>
          <p:nvPr/>
        </p:nvGrpSpPr>
        <p:grpSpPr>
          <a:xfrm>
            <a:off x="3416478" y="161291"/>
            <a:ext cx="2311178" cy="422558"/>
            <a:chOff x="887550" y="1862750"/>
            <a:chExt cx="3094775" cy="565825"/>
          </a:xfrm>
        </p:grpSpPr>
        <p:sp>
          <p:nvSpPr>
            <p:cNvPr id="193" name="Google Shape;193;p11"/>
            <p:cNvSpPr/>
            <p:nvPr/>
          </p:nvSpPr>
          <p:spPr>
            <a:xfrm>
              <a:off x="894375" y="1949950"/>
              <a:ext cx="1432650" cy="340150"/>
            </a:xfrm>
            <a:custGeom>
              <a:avLst/>
              <a:gdLst/>
              <a:ahLst/>
              <a:cxnLst/>
              <a:rect l="l" t="t" r="r" b="b"/>
              <a:pathLst>
                <a:path w="57306" h="13606" extrusionOk="0">
                  <a:moveTo>
                    <a:pt x="20242" y="4157"/>
                  </a:moveTo>
                  <a:cubicBezTo>
                    <a:pt x="20277" y="4243"/>
                    <a:pt x="20307" y="4332"/>
                    <a:pt x="20337" y="4422"/>
                  </a:cubicBezTo>
                  <a:cubicBezTo>
                    <a:pt x="21196" y="7069"/>
                    <a:pt x="20128" y="10410"/>
                    <a:pt x="19281" y="11272"/>
                  </a:cubicBezTo>
                  <a:cubicBezTo>
                    <a:pt x="18401" y="12169"/>
                    <a:pt x="17525" y="12522"/>
                    <a:pt x="16829" y="12522"/>
                  </a:cubicBezTo>
                  <a:cubicBezTo>
                    <a:pt x="16431" y="12522"/>
                    <a:pt x="16090" y="12408"/>
                    <a:pt x="15839" y="12213"/>
                  </a:cubicBezTo>
                  <a:cubicBezTo>
                    <a:pt x="15037" y="11588"/>
                    <a:pt x="14846" y="9944"/>
                    <a:pt x="16224" y="7685"/>
                  </a:cubicBezTo>
                  <a:cubicBezTo>
                    <a:pt x="17049" y="6333"/>
                    <a:pt x="18452" y="5141"/>
                    <a:pt x="20242" y="4157"/>
                  </a:cubicBezTo>
                  <a:close/>
                  <a:moveTo>
                    <a:pt x="14598" y="1"/>
                  </a:moveTo>
                  <a:cubicBezTo>
                    <a:pt x="12352" y="1"/>
                    <a:pt x="10344" y="609"/>
                    <a:pt x="8525" y="1160"/>
                  </a:cubicBezTo>
                  <a:cubicBezTo>
                    <a:pt x="6845" y="1668"/>
                    <a:pt x="5295" y="2137"/>
                    <a:pt x="3729" y="2137"/>
                  </a:cubicBezTo>
                  <a:cubicBezTo>
                    <a:pt x="2517" y="2137"/>
                    <a:pt x="1297" y="1857"/>
                    <a:pt x="1" y="1096"/>
                  </a:cubicBezTo>
                  <a:lnTo>
                    <a:pt x="1" y="1096"/>
                  </a:lnTo>
                  <a:cubicBezTo>
                    <a:pt x="1" y="1096"/>
                    <a:pt x="1299" y="3143"/>
                    <a:pt x="4537" y="3143"/>
                  </a:cubicBezTo>
                  <a:cubicBezTo>
                    <a:pt x="4708" y="3143"/>
                    <a:pt x="4883" y="3137"/>
                    <a:pt x="5065" y="3125"/>
                  </a:cubicBezTo>
                  <a:cubicBezTo>
                    <a:pt x="6333" y="3046"/>
                    <a:pt x="7566" y="2580"/>
                    <a:pt x="8839" y="2194"/>
                  </a:cubicBezTo>
                  <a:cubicBezTo>
                    <a:pt x="10653" y="1644"/>
                    <a:pt x="12517" y="1080"/>
                    <a:pt x="14581" y="1080"/>
                  </a:cubicBezTo>
                  <a:cubicBezTo>
                    <a:pt x="15168" y="1080"/>
                    <a:pt x="15770" y="1125"/>
                    <a:pt x="16392" y="1229"/>
                  </a:cubicBezTo>
                  <a:cubicBezTo>
                    <a:pt x="17923" y="1486"/>
                    <a:pt x="19051" y="2155"/>
                    <a:pt x="19763" y="3226"/>
                  </a:cubicBezTo>
                  <a:cubicBezTo>
                    <a:pt x="17774" y="4305"/>
                    <a:pt x="16212" y="5624"/>
                    <a:pt x="15298" y="7121"/>
                  </a:cubicBezTo>
                  <a:cubicBezTo>
                    <a:pt x="13454" y="10146"/>
                    <a:pt x="14077" y="12213"/>
                    <a:pt x="15172" y="13066"/>
                  </a:cubicBezTo>
                  <a:cubicBezTo>
                    <a:pt x="15639" y="13430"/>
                    <a:pt x="16200" y="13606"/>
                    <a:pt x="16802" y="13606"/>
                  </a:cubicBezTo>
                  <a:cubicBezTo>
                    <a:pt x="17860" y="13606"/>
                    <a:pt x="19042" y="13061"/>
                    <a:pt x="20050" y="12031"/>
                  </a:cubicBezTo>
                  <a:cubicBezTo>
                    <a:pt x="21214" y="10844"/>
                    <a:pt x="22332" y="7069"/>
                    <a:pt x="21362" y="4087"/>
                  </a:cubicBezTo>
                  <a:cubicBezTo>
                    <a:pt x="21318" y="3949"/>
                    <a:pt x="21266" y="3807"/>
                    <a:pt x="21207" y="3663"/>
                  </a:cubicBezTo>
                  <a:cubicBezTo>
                    <a:pt x="24560" y="2072"/>
                    <a:pt x="28996" y="1144"/>
                    <a:pt x="33504" y="1144"/>
                  </a:cubicBezTo>
                  <a:cubicBezTo>
                    <a:pt x="35375" y="1144"/>
                    <a:pt x="37260" y="1304"/>
                    <a:pt x="39084" y="1643"/>
                  </a:cubicBezTo>
                  <a:cubicBezTo>
                    <a:pt x="42362" y="2250"/>
                    <a:pt x="45266" y="2470"/>
                    <a:pt x="47750" y="2470"/>
                  </a:cubicBezTo>
                  <a:cubicBezTo>
                    <a:pt x="48133" y="2470"/>
                    <a:pt x="48506" y="2465"/>
                    <a:pt x="48869" y="2455"/>
                  </a:cubicBezTo>
                  <a:cubicBezTo>
                    <a:pt x="54350" y="2310"/>
                    <a:pt x="57305" y="35"/>
                    <a:pt x="57306" y="35"/>
                  </a:cubicBezTo>
                  <a:lnTo>
                    <a:pt x="57306" y="35"/>
                  </a:lnTo>
                  <a:cubicBezTo>
                    <a:pt x="57257" y="53"/>
                    <a:pt x="53734" y="1377"/>
                    <a:pt x="47677" y="1377"/>
                  </a:cubicBezTo>
                  <a:cubicBezTo>
                    <a:pt x="45262" y="1377"/>
                    <a:pt x="42445" y="1167"/>
                    <a:pt x="39284" y="579"/>
                  </a:cubicBezTo>
                  <a:cubicBezTo>
                    <a:pt x="37429" y="235"/>
                    <a:pt x="35513" y="73"/>
                    <a:pt x="33605" y="73"/>
                  </a:cubicBezTo>
                  <a:cubicBezTo>
                    <a:pt x="28915" y="73"/>
                    <a:pt x="24276" y="1054"/>
                    <a:pt x="20732" y="2733"/>
                  </a:cubicBezTo>
                  <a:cubicBezTo>
                    <a:pt x="20016" y="1603"/>
                    <a:pt x="18763" y="531"/>
                    <a:pt x="16574" y="164"/>
                  </a:cubicBezTo>
                  <a:cubicBezTo>
                    <a:pt x="15895" y="50"/>
                    <a:pt x="15238" y="1"/>
                    <a:pt x="14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1"/>
            <p:cNvSpPr/>
            <p:nvPr/>
          </p:nvSpPr>
          <p:spPr>
            <a:xfrm>
              <a:off x="887550" y="2014225"/>
              <a:ext cx="448150" cy="245025"/>
            </a:xfrm>
            <a:custGeom>
              <a:avLst/>
              <a:gdLst/>
              <a:ahLst/>
              <a:cxnLst/>
              <a:rect l="l" t="t" r="r" b="b"/>
              <a:pathLst>
                <a:path w="17926" h="9801" extrusionOk="0">
                  <a:moveTo>
                    <a:pt x="14803" y="1"/>
                  </a:moveTo>
                  <a:cubicBezTo>
                    <a:pt x="12663" y="1"/>
                    <a:pt x="10716" y="638"/>
                    <a:pt x="8557" y="1196"/>
                  </a:cubicBezTo>
                  <a:cubicBezTo>
                    <a:pt x="6872" y="1630"/>
                    <a:pt x="5315" y="1908"/>
                    <a:pt x="3819" y="1908"/>
                  </a:cubicBezTo>
                  <a:cubicBezTo>
                    <a:pt x="2515" y="1908"/>
                    <a:pt x="1258" y="1697"/>
                    <a:pt x="0" y="1196"/>
                  </a:cubicBezTo>
                  <a:lnTo>
                    <a:pt x="0" y="1196"/>
                  </a:lnTo>
                  <a:cubicBezTo>
                    <a:pt x="1343" y="2236"/>
                    <a:pt x="3991" y="3688"/>
                    <a:pt x="7297" y="3688"/>
                  </a:cubicBezTo>
                  <a:cubicBezTo>
                    <a:pt x="8868" y="3688"/>
                    <a:pt x="10587" y="3360"/>
                    <a:pt x="12387" y="2504"/>
                  </a:cubicBezTo>
                  <a:lnTo>
                    <a:pt x="12387" y="2504"/>
                  </a:lnTo>
                  <a:cubicBezTo>
                    <a:pt x="10946" y="6649"/>
                    <a:pt x="13333" y="9801"/>
                    <a:pt x="13333" y="9801"/>
                  </a:cubicBezTo>
                  <a:cubicBezTo>
                    <a:pt x="13333" y="9801"/>
                    <a:pt x="12387" y="2504"/>
                    <a:pt x="17926" y="478"/>
                  </a:cubicBezTo>
                  <a:cubicBezTo>
                    <a:pt x="16817" y="136"/>
                    <a:pt x="15790" y="1"/>
                    <a:pt x="148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1"/>
            <p:cNvSpPr/>
            <p:nvPr/>
          </p:nvSpPr>
          <p:spPr>
            <a:xfrm>
              <a:off x="1505250" y="1862750"/>
              <a:ext cx="1162000" cy="565725"/>
            </a:xfrm>
            <a:custGeom>
              <a:avLst/>
              <a:gdLst/>
              <a:ahLst/>
              <a:cxnLst/>
              <a:rect l="l" t="t" r="r" b="b"/>
              <a:pathLst>
                <a:path w="46480" h="22629" extrusionOk="0">
                  <a:moveTo>
                    <a:pt x="31642" y="1090"/>
                  </a:moveTo>
                  <a:cubicBezTo>
                    <a:pt x="33835" y="1090"/>
                    <a:pt x="35301" y="1807"/>
                    <a:pt x="35680" y="2700"/>
                  </a:cubicBezTo>
                  <a:cubicBezTo>
                    <a:pt x="36046" y="3564"/>
                    <a:pt x="35213" y="4304"/>
                    <a:pt x="34684" y="4666"/>
                  </a:cubicBezTo>
                  <a:cubicBezTo>
                    <a:pt x="31992" y="6512"/>
                    <a:pt x="29271" y="7043"/>
                    <a:pt x="25132" y="7043"/>
                  </a:cubicBezTo>
                  <a:cubicBezTo>
                    <a:pt x="23972" y="7043"/>
                    <a:pt x="22700" y="7001"/>
                    <a:pt x="21286" y="6935"/>
                  </a:cubicBezTo>
                  <a:cubicBezTo>
                    <a:pt x="21611" y="6160"/>
                    <a:pt x="22074" y="5422"/>
                    <a:pt x="22667" y="4749"/>
                  </a:cubicBezTo>
                  <a:cubicBezTo>
                    <a:pt x="22700" y="4708"/>
                    <a:pt x="24751" y="2257"/>
                    <a:pt x="29226" y="1348"/>
                  </a:cubicBezTo>
                  <a:cubicBezTo>
                    <a:pt x="30103" y="1169"/>
                    <a:pt x="30913" y="1090"/>
                    <a:pt x="31642" y="1090"/>
                  </a:cubicBezTo>
                  <a:close/>
                  <a:moveTo>
                    <a:pt x="31361" y="9364"/>
                  </a:moveTo>
                  <a:cubicBezTo>
                    <a:pt x="31640" y="9364"/>
                    <a:pt x="31936" y="9378"/>
                    <a:pt x="32246" y="9405"/>
                  </a:cubicBezTo>
                  <a:cubicBezTo>
                    <a:pt x="34431" y="9594"/>
                    <a:pt x="37053" y="10426"/>
                    <a:pt x="38980" y="11667"/>
                  </a:cubicBezTo>
                  <a:cubicBezTo>
                    <a:pt x="37486" y="12367"/>
                    <a:pt x="35875" y="12854"/>
                    <a:pt x="34260" y="12888"/>
                  </a:cubicBezTo>
                  <a:cubicBezTo>
                    <a:pt x="34157" y="12890"/>
                    <a:pt x="34056" y="12891"/>
                    <a:pt x="33954" y="12891"/>
                  </a:cubicBezTo>
                  <a:cubicBezTo>
                    <a:pt x="31060" y="12891"/>
                    <a:pt x="29094" y="12020"/>
                    <a:pt x="28696" y="11167"/>
                  </a:cubicBezTo>
                  <a:cubicBezTo>
                    <a:pt x="28634" y="11036"/>
                    <a:pt x="28448" y="10638"/>
                    <a:pt x="29004" y="9999"/>
                  </a:cubicBezTo>
                  <a:cubicBezTo>
                    <a:pt x="29360" y="9589"/>
                    <a:pt x="30215" y="9364"/>
                    <a:pt x="31361" y="9364"/>
                  </a:cubicBezTo>
                  <a:close/>
                  <a:moveTo>
                    <a:pt x="31657" y="0"/>
                  </a:moveTo>
                  <a:cubicBezTo>
                    <a:pt x="30858" y="0"/>
                    <a:pt x="29974" y="89"/>
                    <a:pt x="29007" y="284"/>
                  </a:cubicBezTo>
                  <a:cubicBezTo>
                    <a:pt x="24127" y="1276"/>
                    <a:pt x="21929" y="3935"/>
                    <a:pt x="21836" y="4049"/>
                  </a:cubicBezTo>
                  <a:cubicBezTo>
                    <a:pt x="21078" y="4908"/>
                    <a:pt x="20510" y="5865"/>
                    <a:pt x="20139" y="6875"/>
                  </a:cubicBezTo>
                  <a:cubicBezTo>
                    <a:pt x="19242" y="6828"/>
                    <a:pt x="18288" y="6774"/>
                    <a:pt x="17274" y="6715"/>
                  </a:cubicBezTo>
                  <a:cubicBezTo>
                    <a:pt x="16506" y="6672"/>
                    <a:pt x="15704" y="6625"/>
                    <a:pt x="14866" y="6580"/>
                  </a:cubicBezTo>
                  <a:cubicBezTo>
                    <a:pt x="14397" y="6555"/>
                    <a:pt x="13943" y="6543"/>
                    <a:pt x="13504" y="6543"/>
                  </a:cubicBezTo>
                  <a:cubicBezTo>
                    <a:pt x="7608" y="6543"/>
                    <a:pt x="4376" y="8751"/>
                    <a:pt x="2679" y="10683"/>
                  </a:cubicBezTo>
                  <a:cubicBezTo>
                    <a:pt x="830" y="12791"/>
                    <a:pt x="0" y="15525"/>
                    <a:pt x="463" y="17999"/>
                  </a:cubicBezTo>
                  <a:cubicBezTo>
                    <a:pt x="782" y="19709"/>
                    <a:pt x="1690" y="21032"/>
                    <a:pt x="3091" y="21829"/>
                  </a:cubicBezTo>
                  <a:cubicBezTo>
                    <a:pt x="4097" y="22402"/>
                    <a:pt x="5236" y="22629"/>
                    <a:pt x="6259" y="22629"/>
                  </a:cubicBezTo>
                  <a:cubicBezTo>
                    <a:pt x="7002" y="22629"/>
                    <a:pt x="7683" y="22509"/>
                    <a:pt x="8207" y="22315"/>
                  </a:cubicBezTo>
                  <a:cubicBezTo>
                    <a:pt x="9528" y="21830"/>
                    <a:pt x="10434" y="20855"/>
                    <a:pt x="10761" y="19574"/>
                  </a:cubicBezTo>
                  <a:cubicBezTo>
                    <a:pt x="11071" y="18357"/>
                    <a:pt x="10787" y="17057"/>
                    <a:pt x="10019" y="16178"/>
                  </a:cubicBezTo>
                  <a:cubicBezTo>
                    <a:pt x="9470" y="15550"/>
                    <a:pt x="8644" y="15212"/>
                    <a:pt x="7784" y="15212"/>
                  </a:cubicBezTo>
                  <a:cubicBezTo>
                    <a:pt x="7353" y="15212"/>
                    <a:pt x="6913" y="15298"/>
                    <a:pt x="6495" y="15474"/>
                  </a:cubicBezTo>
                  <a:cubicBezTo>
                    <a:pt x="5826" y="15758"/>
                    <a:pt x="5332" y="16228"/>
                    <a:pt x="5053" y="16803"/>
                  </a:cubicBezTo>
                  <a:cubicBezTo>
                    <a:pt x="4880" y="17099"/>
                    <a:pt x="4781" y="17443"/>
                    <a:pt x="4781" y="17810"/>
                  </a:cubicBezTo>
                  <a:cubicBezTo>
                    <a:pt x="4781" y="17893"/>
                    <a:pt x="4785" y="17975"/>
                    <a:pt x="4797" y="18056"/>
                  </a:cubicBezTo>
                  <a:cubicBezTo>
                    <a:pt x="4799" y="18089"/>
                    <a:pt x="4796" y="18119"/>
                    <a:pt x="4797" y="18154"/>
                  </a:cubicBezTo>
                  <a:lnTo>
                    <a:pt x="4812" y="18151"/>
                  </a:lnTo>
                  <a:cubicBezTo>
                    <a:pt x="4976" y="19100"/>
                    <a:pt x="5798" y="19821"/>
                    <a:pt x="6791" y="19821"/>
                  </a:cubicBezTo>
                  <a:cubicBezTo>
                    <a:pt x="7902" y="19821"/>
                    <a:pt x="8802" y="18920"/>
                    <a:pt x="8802" y="17810"/>
                  </a:cubicBezTo>
                  <a:cubicBezTo>
                    <a:pt x="8802" y="17219"/>
                    <a:pt x="8547" y="16691"/>
                    <a:pt x="8141" y="16323"/>
                  </a:cubicBezTo>
                  <a:lnTo>
                    <a:pt x="8141" y="16323"/>
                  </a:lnTo>
                  <a:cubicBezTo>
                    <a:pt x="8533" y="16384"/>
                    <a:pt x="8916" y="16557"/>
                    <a:pt x="9208" y="16889"/>
                  </a:cubicBezTo>
                  <a:cubicBezTo>
                    <a:pt x="9738" y="17494"/>
                    <a:pt x="9937" y="18442"/>
                    <a:pt x="9717" y="19305"/>
                  </a:cubicBezTo>
                  <a:cubicBezTo>
                    <a:pt x="9480" y="20232"/>
                    <a:pt x="8811" y="20941"/>
                    <a:pt x="7838" y="21298"/>
                  </a:cubicBezTo>
                  <a:cubicBezTo>
                    <a:pt x="7411" y="21455"/>
                    <a:pt x="6864" y="21546"/>
                    <a:pt x="6273" y="21546"/>
                  </a:cubicBezTo>
                  <a:cubicBezTo>
                    <a:pt x="5406" y="21546"/>
                    <a:pt x="4444" y="21351"/>
                    <a:pt x="3627" y="20885"/>
                  </a:cubicBezTo>
                  <a:cubicBezTo>
                    <a:pt x="2497" y="20244"/>
                    <a:pt x="1793" y="19206"/>
                    <a:pt x="1530" y="17798"/>
                  </a:cubicBezTo>
                  <a:cubicBezTo>
                    <a:pt x="1127" y="15648"/>
                    <a:pt x="1863" y="13253"/>
                    <a:pt x="3496" y="11395"/>
                  </a:cubicBezTo>
                  <a:cubicBezTo>
                    <a:pt x="5042" y="9633"/>
                    <a:pt x="8007" y="7621"/>
                    <a:pt x="13497" y="7621"/>
                  </a:cubicBezTo>
                  <a:cubicBezTo>
                    <a:pt x="13920" y="7621"/>
                    <a:pt x="14358" y="7632"/>
                    <a:pt x="14811" y="7657"/>
                  </a:cubicBezTo>
                  <a:cubicBezTo>
                    <a:pt x="15650" y="7705"/>
                    <a:pt x="16450" y="7751"/>
                    <a:pt x="17217" y="7793"/>
                  </a:cubicBezTo>
                  <a:cubicBezTo>
                    <a:pt x="18138" y="7845"/>
                    <a:pt x="19007" y="7895"/>
                    <a:pt x="19834" y="7940"/>
                  </a:cubicBezTo>
                  <a:cubicBezTo>
                    <a:pt x="19511" y="9399"/>
                    <a:pt x="19580" y="10938"/>
                    <a:pt x="20067" y="12454"/>
                  </a:cubicBezTo>
                  <a:cubicBezTo>
                    <a:pt x="21160" y="15866"/>
                    <a:pt x="24112" y="18435"/>
                    <a:pt x="27961" y="19326"/>
                  </a:cubicBezTo>
                  <a:cubicBezTo>
                    <a:pt x="29382" y="19655"/>
                    <a:pt x="30877" y="19809"/>
                    <a:pt x="32347" y="19809"/>
                  </a:cubicBezTo>
                  <a:cubicBezTo>
                    <a:pt x="36533" y="19809"/>
                    <a:pt x="40512" y="18555"/>
                    <a:pt x="42000" y="16506"/>
                  </a:cubicBezTo>
                  <a:cubicBezTo>
                    <a:pt x="42741" y="15484"/>
                    <a:pt x="42784" y="14320"/>
                    <a:pt x="42125" y="13226"/>
                  </a:cubicBezTo>
                  <a:cubicBezTo>
                    <a:pt x="41829" y="12735"/>
                    <a:pt x="41441" y="12274"/>
                    <a:pt x="40983" y="11846"/>
                  </a:cubicBezTo>
                  <a:cubicBezTo>
                    <a:pt x="44543" y="9791"/>
                    <a:pt x="46480" y="6043"/>
                    <a:pt x="46480" y="6042"/>
                  </a:cubicBezTo>
                  <a:lnTo>
                    <a:pt x="46480" y="6042"/>
                  </a:lnTo>
                  <a:cubicBezTo>
                    <a:pt x="46441" y="6088"/>
                    <a:pt x="43714" y="9095"/>
                    <a:pt x="40073" y="11107"/>
                  </a:cubicBezTo>
                  <a:cubicBezTo>
                    <a:pt x="37911" y="9540"/>
                    <a:pt x="34836" y="8544"/>
                    <a:pt x="32337" y="8327"/>
                  </a:cubicBezTo>
                  <a:cubicBezTo>
                    <a:pt x="32026" y="8300"/>
                    <a:pt x="31692" y="8283"/>
                    <a:pt x="31352" y="8283"/>
                  </a:cubicBezTo>
                  <a:cubicBezTo>
                    <a:pt x="30156" y="8283"/>
                    <a:pt x="28877" y="8500"/>
                    <a:pt x="28188" y="9292"/>
                  </a:cubicBezTo>
                  <a:cubicBezTo>
                    <a:pt x="27303" y="10309"/>
                    <a:pt x="27512" y="11192"/>
                    <a:pt x="27716" y="11628"/>
                  </a:cubicBezTo>
                  <a:cubicBezTo>
                    <a:pt x="28380" y="13044"/>
                    <a:pt x="30861" y="13974"/>
                    <a:pt x="33944" y="13974"/>
                  </a:cubicBezTo>
                  <a:cubicBezTo>
                    <a:pt x="34056" y="13974"/>
                    <a:pt x="34169" y="13972"/>
                    <a:pt x="34283" y="13970"/>
                  </a:cubicBezTo>
                  <a:cubicBezTo>
                    <a:pt x="36270" y="13928"/>
                    <a:pt x="38216" y="13283"/>
                    <a:pt x="39972" y="12397"/>
                  </a:cubicBezTo>
                  <a:cubicBezTo>
                    <a:pt x="40478" y="12828"/>
                    <a:pt x="40897" y="13295"/>
                    <a:pt x="41196" y="13790"/>
                  </a:cubicBezTo>
                  <a:cubicBezTo>
                    <a:pt x="41635" y="14518"/>
                    <a:pt x="41611" y="15200"/>
                    <a:pt x="41121" y="15875"/>
                  </a:cubicBezTo>
                  <a:cubicBezTo>
                    <a:pt x="39959" y="17476"/>
                    <a:pt x="36305" y="18727"/>
                    <a:pt x="32278" y="18727"/>
                  </a:cubicBezTo>
                  <a:cubicBezTo>
                    <a:pt x="30935" y="18727"/>
                    <a:pt x="29549" y="18588"/>
                    <a:pt x="28201" y="18276"/>
                  </a:cubicBezTo>
                  <a:cubicBezTo>
                    <a:pt x="24727" y="17472"/>
                    <a:pt x="22069" y="15173"/>
                    <a:pt x="21091" y="12127"/>
                  </a:cubicBezTo>
                  <a:cubicBezTo>
                    <a:pt x="20646" y="10742"/>
                    <a:pt x="20601" y="9329"/>
                    <a:pt x="20932" y="8000"/>
                  </a:cubicBezTo>
                  <a:lnTo>
                    <a:pt x="20932" y="8000"/>
                  </a:lnTo>
                  <a:cubicBezTo>
                    <a:pt x="22500" y="8076"/>
                    <a:pt x="23902" y="8126"/>
                    <a:pt x="25176" y="8126"/>
                  </a:cubicBezTo>
                  <a:cubicBezTo>
                    <a:pt x="29510" y="8126"/>
                    <a:pt x="32375" y="7557"/>
                    <a:pt x="35292" y="5554"/>
                  </a:cubicBezTo>
                  <a:cubicBezTo>
                    <a:pt x="36637" y="4633"/>
                    <a:pt x="37151" y="3406"/>
                    <a:pt x="36671" y="2275"/>
                  </a:cubicBezTo>
                  <a:cubicBezTo>
                    <a:pt x="36153" y="1053"/>
                    <a:pt x="34422" y="0"/>
                    <a:pt x="3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a:off x="2542800" y="1949950"/>
              <a:ext cx="1432625" cy="340150"/>
            </a:xfrm>
            <a:custGeom>
              <a:avLst/>
              <a:gdLst/>
              <a:ahLst/>
              <a:cxnLst/>
              <a:rect l="l" t="t" r="r" b="b"/>
              <a:pathLst>
                <a:path w="57305" h="13606" extrusionOk="0">
                  <a:moveTo>
                    <a:pt x="37067" y="4157"/>
                  </a:moveTo>
                  <a:cubicBezTo>
                    <a:pt x="38858" y="5141"/>
                    <a:pt x="40261" y="6336"/>
                    <a:pt x="41086" y="7685"/>
                  </a:cubicBezTo>
                  <a:cubicBezTo>
                    <a:pt x="42463" y="9946"/>
                    <a:pt x="42272" y="11588"/>
                    <a:pt x="41470" y="12213"/>
                  </a:cubicBezTo>
                  <a:cubicBezTo>
                    <a:pt x="41221" y="12408"/>
                    <a:pt x="40881" y="12522"/>
                    <a:pt x="40482" y="12522"/>
                  </a:cubicBezTo>
                  <a:cubicBezTo>
                    <a:pt x="39783" y="12522"/>
                    <a:pt x="38907" y="12169"/>
                    <a:pt x="38028" y="11272"/>
                  </a:cubicBezTo>
                  <a:cubicBezTo>
                    <a:pt x="37181" y="10410"/>
                    <a:pt x="36111" y="7069"/>
                    <a:pt x="36974" y="4422"/>
                  </a:cubicBezTo>
                  <a:cubicBezTo>
                    <a:pt x="37001" y="4332"/>
                    <a:pt x="37034" y="4243"/>
                    <a:pt x="37067" y="4157"/>
                  </a:cubicBezTo>
                  <a:close/>
                  <a:moveTo>
                    <a:pt x="42708" y="1"/>
                  </a:moveTo>
                  <a:cubicBezTo>
                    <a:pt x="42071" y="1"/>
                    <a:pt x="41413" y="50"/>
                    <a:pt x="40732" y="164"/>
                  </a:cubicBezTo>
                  <a:cubicBezTo>
                    <a:pt x="38542" y="531"/>
                    <a:pt x="37291" y="1603"/>
                    <a:pt x="36573" y="2733"/>
                  </a:cubicBezTo>
                  <a:cubicBezTo>
                    <a:pt x="33030" y="1054"/>
                    <a:pt x="28393" y="72"/>
                    <a:pt x="23703" y="72"/>
                  </a:cubicBezTo>
                  <a:cubicBezTo>
                    <a:pt x="21795" y="72"/>
                    <a:pt x="19879" y="234"/>
                    <a:pt x="18024" y="579"/>
                  </a:cubicBezTo>
                  <a:cubicBezTo>
                    <a:pt x="14863" y="1167"/>
                    <a:pt x="12045" y="1377"/>
                    <a:pt x="9630" y="1377"/>
                  </a:cubicBezTo>
                  <a:cubicBezTo>
                    <a:pt x="3573" y="1377"/>
                    <a:pt x="49" y="53"/>
                    <a:pt x="1" y="35"/>
                  </a:cubicBezTo>
                  <a:lnTo>
                    <a:pt x="1" y="35"/>
                  </a:lnTo>
                  <a:cubicBezTo>
                    <a:pt x="1" y="35"/>
                    <a:pt x="2956" y="2310"/>
                    <a:pt x="8439" y="2455"/>
                  </a:cubicBezTo>
                  <a:cubicBezTo>
                    <a:pt x="8802" y="2465"/>
                    <a:pt x="9174" y="2470"/>
                    <a:pt x="9557" y="2470"/>
                  </a:cubicBezTo>
                  <a:cubicBezTo>
                    <a:pt x="12040" y="2470"/>
                    <a:pt x="14946" y="2250"/>
                    <a:pt x="18222" y="1643"/>
                  </a:cubicBezTo>
                  <a:cubicBezTo>
                    <a:pt x="20046" y="1304"/>
                    <a:pt x="21929" y="1144"/>
                    <a:pt x="23800" y="1144"/>
                  </a:cubicBezTo>
                  <a:cubicBezTo>
                    <a:pt x="28310" y="1144"/>
                    <a:pt x="32747" y="2073"/>
                    <a:pt x="36099" y="3663"/>
                  </a:cubicBezTo>
                  <a:cubicBezTo>
                    <a:pt x="36041" y="3807"/>
                    <a:pt x="35988" y="3949"/>
                    <a:pt x="35945" y="4087"/>
                  </a:cubicBezTo>
                  <a:cubicBezTo>
                    <a:pt x="34973" y="7072"/>
                    <a:pt x="36090" y="10844"/>
                    <a:pt x="37255" y="12031"/>
                  </a:cubicBezTo>
                  <a:cubicBezTo>
                    <a:pt x="38264" y="13060"/>
                    <a:pt x="39446" y="13605"/>
                    <a:pt x="40504" y="13605"/>
                  </a:cubicBezTo>
                  <a:cubicBezTo>
                    <a:pt x="41105" y="13605"/>
                    <a:pt x="41667" y="13429"/>
                    <a:pt x="42134" y="13064"/>
                  </a:cubicBezTo>
                  <a:cubicBezTo>
                    <a:pt x="43228" y="12211"/>
                    <a:pt x="43851" y="10144"/>
                    <a:pt x="42008" y="7121"/>
                  </a:cubicBezTo>
                  <a:cubicBezTo>
                    <a:pt x="41093" y="5625"/>
                    <a:pt x="39531" y="4305"/>
                    <a:pt x="37542" y="3224"/>
                  </a:cubicBezTo>
                  <a:cubicBezTo>
                    <a:pt x="38254" y="2155"/>
                    <a:pt x="39385" y="1486"/>
                    <a:pt x="40913" y="1229"/>
                  </a:cubicBezTo>
                  <a:cubicBezTo>
                    <a:pt x="41535" y="1126"/>
                    <a:pt x="42137" y="1080"/>
                    <a:pt x="42722" y="1080"/>
                  </a:cubicBezTo>
                  <a:cubicBezTo>
                    <a:pt x="44787" y="1080"/>
                    <a:pt x="46650" y="1644"/>
                    <a:pt x="48468" y="2194"/>
                  </a:cubicBezTo>
                  <a:cubicBezTo>
                    <a:pt x="49739" y="2578"/>
                    <a:pt x="50972" y="3043"/>
                    <a:pt x="52240" y="3125"/>
                  </a:cubicBezTo>
                  <a:cubicBezTo>
                    <a:pt x="52421" y="3137"/>
                    <a:pt x="52597" y="3143"/>
                    <a:pt x="52768" y="3143"/>
                  </a:cubicBezTo>
                  <a:cubicBezTo>
                    <a:pt x="56007" y="3143"/>
                    <a:pt x="57304" y="1096"/>
                    <a:pt x="57304" y="1096"/>
                  </a:cubicBezTo>
                  <a:lnTo>
                    <a:pt x="57304" y="1096"/>
                  </a:lnTo>
                  <a:cubicBezTo>
                    <a:pt x="56009" y="1856"/>
                    <a:pt x="54790" y="2137"/>
                    <a:pt x="53579" y="2137"/>
                  </a:cubicBezTo>
                  <a:cubicBezTo>
                    <a:pt x="52013" y="2137"/>
                    <a:pt x="50462" y="1667"/>
                    <a:pt x="48782" y="1159"/>
                  </a:cubicBezTo>
                  <a:cubicBezTo>
                    <a:pt x="46961" y="609"/>
                    <a:pt x="44954" y="1"/>
                    <a:pt x="42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a:off x="3534175" y="2014225"/>
              <a:ext cx="448150" cy="245025"/>
            </a:xfrm>
            <a:custGeom>
              <a:avLst/>
              <a:gdLst/>
              <a:ahLst/>
              <a:cxnLst/>
              <a:rect l="l" t="t" r="r" b="b"/>
              <a:pathLst>
                <a:path w="17926" h="9801" extrusionOk="0">
                  <a:moveTo>
                    <a:pt x="3123" y="1"/>
                  </a:moveTo>
                  <a:cubicBezTo>
                    <a:pt x="2136" y="1"/>
                    <a:pt x="1109" y="136"/>
                    <a:pt x="0" y="478"/>
                  </a:cubicBezTo>
                  <a:cubicBezTo>
                    <a:pt x="5539" y="2504"/>
                    <a:pt x="4593" y="9801"/>
                    <a:pt x="4593" y="9801"/>
                  </a:cubicBezTo>
                  <a:cubicBezTo>
                    <a:pt x="4593" y="9801"/>
                    <a:pt x="6980" y="6649"/>
                    <a:pt x="5539" y="2504"/>
                  </a:cubicBezTo>
                  <a:lnTo>
                    <a:pt x="5539" y="2504"/>
                  </a:lnTo>
                  <a:cubicBezTo>
                    <a:pt x="7338" y="3360"/>
                    <a:pt x="9058" y="3688"/>
                    <a:pt x="10629" y="3688"/>
                  </a:cubicBezTo>
                  <a:cubicBezTo>
                    <a:pt x="13935" y="3688"/>
                    <a:pt x="16582" y="2236"/>
                    <a:pt x="17926" y="1196"/>
                  </a:cubicBezTo>
                  <a:lnTo>
                    <a:pt x="17926" y="1196"/>
                  </a:lnTo>
                  <a:cubicBezTo>
                    <a:pt x="16668" y="1697"/>
                    <a:pt x="15409" y="1908"/>
                    <a:pt x="14106" y="1908"/>
                  </a:cubicBezTo>
                  <a:cubicBezTo>
                    <a:pt x="12609" y="1908"/>
                    <a:pt x="11053" y="1630"/>
                    <a:pt x="9369" y="1196"/>
                  </a:cubicBezTo>
                  <a:cubicBezTo>
                    <a:pt x="7210" y="638"/>
                    <a:pt x="5263" y="1"/>
                    <a:pt x="31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1"/>
            <p:cNvSpPr/>
            <p:nvPr/>
          </p:nvSpPr>
          <p:spPr>
            <a:xfrm>
              <a:off x="2202650" y="1862900"/>
              <a:ext cx="1161975" cy="565675"/>
            </a:xfrm>
            <a:custGeom>
              <a:avLst/>
              <a:gdLst/>
              <a:ahLst/>
              <a:cxnLst/>
              <a:rect l="l" t="t" r="r" b="b"/>
              <a:pathLst>
                <a:path w="46479" h="22627" extrusionOk="0">
                  <a:moveTo>
                    <a:pt x="0" y="6042"/>
                  </a:moveTo>
                  <a:cubicBezTo>
                    <a:pt x="0" y="6042"/>
                    <a:pt x="0" y="6042"/>
                    <a:pt x="0" y="6042"/>
                  </a:cubicBezTo>
                  <a:cubicBezTo>
                    <a:pt x="0" y="6042"/>
                    <a:pt x="1" y="6042"/>
                    <a:pt x="1" y="6042"/>
                  </a:cubicBezTo>
                  <a:lnTo>
                    <a:pt x="1" y="6042"/>
                  </a:lnTo>
                  <a:cubicBezTo>
                    <a:pt x="0" y="6042"/>
                    <a:pt x="0" y="6042"/>
                    <a:pt x="0" y="6042"/>
                  </a:cubicBezTo>
                  <a:close/>
                  <a:moveTo>
                    <a:pt x="14840" y="1083"/>
                  </a:moveTo>
                  <a:cubicBezTo>
                    <a:pt x="15569" y="1083"/>
                    <a:pt x="16378" y="1162"/>
                    <a:pt x="17254" y="1340"/>
                  </a:cubicBezTo>
                  <a:cubicBezTo>
                    <a:pt x="21730" y="2251"/>
                    <a:pt x="23780" y="4702"/>
                    <a:pt x="23813" y="4741"/>
                  </a:cubicBezTo>
                  <a:cubicBezTo>
                    <a:pt x="24407" y="5416"/>
                    <a:pt x="24869" y="6152"/>
                    <a:pt x="25194" y="6927"/>
                  </a:cubicBezTo>
                  <a:cubicBezTo>
                    <a:pt x="23777" y="6994"/>
                    <a:pt x="22503" y="7036"/>
                    <a:pt x="21341" y="7036"/>
                  </a:cubicBezTo>
                  <a:cubicBezTo>
                    <a:pt x="17206" y="7036"/>
                    <a:pt x="14486" y="6505"/>
                    <a:pt x="11798" y="4659"/>
                  </a:cubicBezTo>
                  <a:cubicBezTo>
                    <a:pt x="11268" y="4294"/>
                    <a:pt x="10434" y="3556"/>
                    <a:pt x="10800" y="2692"/>
                  </a:cubicBezTo>
                  <a:cubicBezTo>
                    <a:pt x="11179" y="1800"/>
                    <a:pt x="12646" y="1083"/>
                    <a:pt x="14840" y="1083"/>
                  </a:cubicBezTo>
                  <a:close/>
                  <a:moveTo>
                    <a:pt x="15119" y="9358"/>
                  </a:moveTo>
                  <a:cubicBezTo>
                    <a:pt x="16266" y="9358"/>
                    <a:pt x="17120" y="9583"/>
                    <a:pt x="17477" y="9993"/>
                  </a:cubicBezTo>
                  <a:cubicBezTo>
                    <a:pt x="18033" y="10633"/>
                    <a:pt x="17846" y="11032"/>
                    <a:pt x="17786" y="11161"/>
                  </a:cubicBezTo>
                  <a:cubicBezTo>
                    <a:pt x="17388" y="12014"/>
                    <a:pt x="15422" y="12885"/>
                    <a:pt x="12528" y="12885"/>
                  </a:cubicBezTo>
                  <a:cubicBezTo>
                    <a:pt x="12426" y="12885"/>
                    <a:pt x="12325" y="12884"/>
                    <a:pt x="12222" y="12882"/>
                  </a:cubicBezTo>
                  <a:cubicBezTo>
                    <a:pt x="10607" y="12848"/>
                    <a:pt x="8998" y="12361"/>
                    <a:pt x="7503" y="11661"/>
                  </a:cubicBezTo>
                  <a:cubicBezTo>
                    <a:pt x="9427" y="10420"/>
                    <a:pt x="12047" y="9588"/>
                    <a:pt x="14235" y="9399"/>
                  </a:cubicBezTo>
                  <a:cubicBezTo>
                    <a:pt x="14545" y="9372"/>
                    <a:pt x="14841" y="9358"/>
                    <a:pt x="15119" y="9358"/>
                  </a:cubicBezTo>
                  <a:close/>
                  <a:moveTo>
                    <a:pt x="14822" y="0"/>
                  </a:moveTo>
                  <a:cubicBezTo>
                    <a:pt x="12056" y="0"/>
                    <a:pt x="10324" y="1052"/>
                    <a:pt x="9806" y="2273"/>
                  </a:cubicBezTo>
                  <a:cubicBezTo>
                    <a:pt x="9328" y="3404"/>
                    <a:pt x="9844" y="4630"/>
                    <a:pt x="11187" y="5554"/>
                  </a:cubicBezTo>
                  <a:cubicBezTo>
                    <a:pt x="14103" y="7556"/>
                    <a:pt x="16968" y="8124"/>
                    <a:pt x="21299" y="8124"/>
                  </a:cubicBezTo>
                  <a:cubicBezTo>
                    <a:pt x="22575" y="8124"/>
                    <a:pt x="23979" y="8075"/>
                    <a:pt x="25549" y="7998"/>
                  </a:cubicBezTo>
                  <a:lnTo>
                    <a:pt x="25549" y="7998"/>
                  </a:lnTo>
                  <a:cubicBezTo>
                    <a:pt x="25879" y="9331"/>
                    <a:pt x="25834" y="10740"/>
                    <a:pt x="25389" y="12127"/>
                  </a:cubicBezTo>
                  <a:cubicBezTo>
                    <a:pt x="24411" y="15172"/>
                    <a:pt x="21754" y="17470"/>
                    <a:pt x="18279" y="18274"/>
                  </a:cubicBezTo>
                  <a:cubicBezTo>
                    <a:pt x="16930" y="18587"/>
                    <a:pt x="15543" y="18727"/>
                    <a:pt x="14198" y="18727"/>
                  </a:cubicBezTo>
                  <a:cubicBezTo>
                    <a:pt x="10173" y="18727"/>
                    <a:pt x="6521" y="17475"/>
                    <a:pt x="5359" y="15875"/>
                  </a:cubicBezTo>
                  <a:cubicBezTo>
                    <a:pt x="4869" y="15200"/>
                    <a:pt x="4845" y="14517"/>
                    <a:pt x="5284" y="13788"/>
                  </a:cubicBezTo>
                  <a:cubicBezTo>
                    <a:pt x="5583" y="13293"/>
                    <a:pt x="6004" y="12827"/>
                    <a:pt x="6508" y="12397"/>
                  </a:cubicBezTo>
                  <a:cubicBezTo>
                    <a:pt x="8265" y="13283"/>
                    <a:pt x="10210" y="13928"/>
                    <a:pt x="12198" y="13969"/>
                  </a:cubicBezTo>
                  <a:cubicBezTo>
                    <a:pt x="12313" y="13971"/>
                    <a:pt x="12428" y="13972"/>
                    <a:pt x="12543" y="13972"/>
                  </a:cubicBezTo>
                  <a:cubicBezTo>
                    <a:pt x="15621" y="13972"/>
                    <a:pt x="18099" y="13043"/>
                    <a:pt x="18764" y="11626"/>
                  </a:cubicBezTo>
                  <a:cubicBezTo>
                    <a:pt x="18967" y="11192"/>
                    <a:pt x="19177" y="10309"/>
                    <a:pt x="18292" y="9290"/>
                  </a:cubicBezTo>
                  <a:cubicBezTo>
                    <a:pt x="17606" y="8499"/>
                    <a:pt x="16324" y="8283"/>
                    <a:pt x="15127" y="8283"/>
                  </a:cubicBezTo>
                  <a:cubicBezTo>
                    <a:pt x="14787" y="8283"/>
                    <a:pt x="14454" y="8301"/>
                    <a:pt x="14143" y="8327"/>
                  </a:cubicBezTo>
                  <a:cubicBezTo>
                    <a:pt x="11643" y="8544"/>
                    <a:pt x="8567" y="9538"/>
                    <a:pt x="6408" y="11107"/>
                  </a:cubicBezTo>
                  <a:cubicBezTo>
                    <a:pt x="2769" y="9093"/>
                    <a:pt x="42" y="6089"/>
                    <a:pt x="1" y="6042"/>
                  </a:cubicBezTo>
                  <a:lnTo>
                    <a:pt x="1" y="6042"/>
                  </a:lnTo>
                  <a:cubicBezTo>
                    <a:pt x="10" y="6057"/>
                    <a:pt x="1947" y="9790"/>
                    <a:pt x="5499" y="11846"/>
                  </a:cubicBezTo>
                  <a:cubicBezTo>
                    <a:pt x="5041" y="12274"/>
                    <a:pt x="4655" y="12735"/>
                    <a:pt x="4357" y="13225"/>
                  </a:cubicBezTo>
                  <a:cubicBezTo>
                    <a:pt x="3696" y="14320"/>
                    <a:pt x="3741" y="15484"/>
                    <a:pt x="4482" y="16506"/>
                  </a:cubicBezTo>
                  <a:cubicBezTo>
                    <a:pt x="5968" y="18555"/>
                    <a:pt x="9945" y="19809"/>
                    <a:pt x="14129" y="19809"/>
                  </a:cubicBezTo>
                  <a:cubicBezTo>
                    <a:pt x="15601" y="19809"/>
                    <a:pt x="17097" y="19654"/>
                    <a:pt x="18521" y="19324"/>
                  </a:cubicBezTo>
                  <a:cubicBezTo>
                    <a:pt x="22368" y="18433"/>
                    <a:pt x="25320" y="15863"/>
                    <a:pt x="26414" y="12453"/>
                  </a:cubicBezTo>
                  <a:cubicBezTo>
                    <a:pt x="26901" y="10938"/>
                    <a:pt x="26971" y="9396"/>
                    <a:pt x="26647" y="7938"/>
                  </a:cubicBezTo>
                  <a:cubicBezTo>
                    <a:pt x="27473" y="7896"/>
                    <a:pt x="28343" y="7845"/>
                    <a:pt x="29264" y="7793"/>
                  </a:cubicBezTo>
                  <a:cubicBezTo>
                    <a:pt x="30030" y="7749"/>
                    <a:pt x="30831" y="7704"/>
                    <a:pt x="31669" y="7657"/>
                  </a:cubicBezTo>
                  <a:cubicBezTo>
                    <a:pt x="32124" y="7632"/>
                    <a:pt x="32563" y="7620"/>
                    <a:pt x="32987" y="7620"/>
                  </a:cubicBezTo>
                  <a:cubicBezTo>
                    <a:pt x="38474" y="7620"/>
                    <a:pt x="41439" y="9634"/>
                    <a:pt x="42983" y="11394"/>
                  </a:cubicBezTo>
                  <a:cubicBezTo>
                    <a:pt x="44617" y="13253"/>
                    <a:pt x="45352" y="15648"/>
                    <a:pt x="44949" y="17798"/>
                  </a:cubicBezTo>
                  <a:cubicBezTo>
                    <a:pt x="44686" y="19204"/>
                    <a:pt x="43980" y="20242"/>
                    <a:pt x="42852" y="20885"/>
                  </a:cubicBezTo>
                  <a:cubicBezTo>
                    <a:pt x="42034" y="21350"/>
                    <a:pt x="41071" y="21545"/>
                    <a:pt x="40203" y="21545"/>
                  </a:cubicBezTo>
                  <a:cubicBezTo>
                    <a:pt x="39613" y="21545"/>
                    <a:pt x="39067" y="21455"/>
                    <a:pt x="38641" y="21298"/>
                  </a:cubicBezTo>
                  <a:cubicBezTo>
                    <a:pt x="37668" y="20939"/>
                    <a:pt x="36999" y="20232"/>
                    <a:pt x="36762" y="19305"/>
                  </a:cubicBezTo>
                  <a:cubicBezTo>
                    <a:pt x="36542" y="18442"/>
                    <a:pt x="36741" y="17494"/>
                    <a:pt x="37271" y="16889"/>
                  </a:cubicBezTo>
                  <a:cubicBezTo>
                    <a:pt x="37562" y="16557"/>
                    <a:pt x="37942" y="16384"/>
                    <a:pt x="38338" y="16323"/>
                  </a:cubicBezTo>
                  <a:lnTo>
                    <a:pt x="38338" y="16323"/>
                  </a:lnTo>
                  <a:cubicBezTo>
                    <a:pt x="37932" y="16691"/>
                    <a:pt x="37677" y="17219"/>
                    <a:pt x="37677" y="17810"/>
                  </a:cubicBezTo>
                  <a:cubicBezTo>
                    <a:pt x="37677" y="18919"/>
                    <a:pt x="38576" y="19820"/>
                    <a:pt x="39688" y="19820"/>
                  </a:cubicBezTo>
                  <a:cubicBezTo>
                    <a:pt x="40681" y="19820"/>
                    <a:pt x="41506" y="19099"/>
                    <a:pt x="41668" y="18151"/>
                  </a:cubicBezTo>
                  <a:lnTo>
                    <a:pt x="41682" y="18152"/>
                  </a:lnTo>
                  <a:cubicBezTo>
                    <a:pt x="41686" y="18119"/>
                    <a:pt x="41680" y="18086"/>
                    <a:pt x="41682" y="18055"/>
                  </a:cubicBezTo>
                  <a:cubicBezTo>
                    <a:pt x="41691" y="17974"/>
                    <a:pt x="41698" y="17894"/>
                    <a:pt x="41698" y="17810"/>
                  </a:cubicBezTo>
                  <a:cubicBezTo>
                    <a:pt x="41698" y="17442"/>
                    <a:pt x="41599" y="17099"/>
                    <a:pt x="41426" y="16803"/>
                  </a:cubicBezTo>
                  <a:cubicBezTo>
                    <a:pt x="41145" y="16228"/>
                    <a:pt x="40653" y="15756"/>
                    <a:pt x="39984" y="15474"/>
                  </a:cubicBezTo>
                  <a:cubicBezTo>
                    <a:pt x="39565" y="15297"/>
                    <a:pt x="39125" y="15211"/>
                    <a:pt x="38693" y="15211"/>
                  </a:cubicBezTo>
                  <a:cubicBezTo>
                    <a:pt x="37833" y="15211"/>
                    <a:pt x="37009" y="15550"/>
                    <a:pt x="36460" y="16177"/>
                  </a:cubicBezTo>
                  <a:cubicBezTo>
                    <a:pt x="35692" y="17056"/>
                    <a:pt x="35405" y="18355"/>
                    <a:pt x="35718" y="19572"/>
                  </a:cubicBezTo>
                  <a:cubicBezTo>
                    <a:pt x="36045" y="20855"/>
                    <a:pt x="36951" y="21830"/>
                    <a:pt x="38271" y="22314"/>
                  </a:cubicBezTo>
                  <a:cubicBezTo>
                    <a:pt x="38796" y="22507"/>
                    <a:pt x="39477" y="22626"/>
                    <a:pt x="40220" y="22626"/>
                  </a:cubicBezTo>
                  <a:cubicBezTo>
                    <a:pt x="41243" y="22626"/>
                    <a:pt x="42382" y="22400"/>
                    <a:pt x="43388" y="21829"/>
                  </a:cubicBezTo>
                  <a:cubicBezTo>
                    <a:pt x="44788" y="21034"/>
                    <a:pt x="45697" y="19710"/>
                    <a:pt x="46016" y="17999"/>
                  </a:cubicBezTo>
                  <a:cubicBezTo>
                    <a:pt x="46478" y="15523"/>
                    <a:pt x="45649" y="12789"/>
                    <a:pt x="43798" y="10683"/>
                  </a:cubicBezTo>
                  <a:cubicBezTo>
                    <a:pt x="42101" y="8749"/>
                    <a:pt x="38870" y="6543"/>
                    <a:pt x="32974" y="6543"/>
                  </a:cubicBezTo>
                  <a:cubicBezTo>
                    <a:pt x="32535" y="6543"/>
                    <a:pt x="32081" y="6555"/>
                    <a:pt x="31612" y="6580"/>
                  </a:cubicBezTo>
                  <a:cubicBezTo>
                    <a:pt x="30773" y="6627"/>
                    <a:pt x="29971" y="6672"/>
                    <a:pt x="29205" y="6715"/>
                  </a:cubicBezTo>
                  <a:cubicBezTo>
                    <a:pt x="28191" y="6773"/>
                    <a:pt x="27237" y="6828"/>
                    <a:pt x="26339" y="6875"/>
                  </a:cubicBezTo>
                  <a:cubicBezTo>
                    <a:pt x="25969" y="5864"/>
                    <a:pt x="25400" y="4908"/>
                    <a:pt x="24643" y="4049"/>
                  </a:cubicBezTo>
                  <a:cubicBezTo>
                    <a:pt x="24549" y="3936"/>
                    <a:pt x="22352" y="1277"/>
                    <a:pt x="17472" y="283"/>
                  </a:cubicBezTo>
                  <a:cubicBezTo>
                    <a:pt x="16505" y="86"/>
                    <a:pt x="15620" y="0"/>
                    <a:pt x="148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9" name="Google Shape;199;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00" name="Google Shape;200;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dk2"/>
        </a:solidFill>
        <a:effectLst/>
      </p:bgPr>
    </p:bg>
    <p:spTree>
      <p:nvGrpSpPr>
        <p:cNvPr id="1" name="Shape 20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02"/>
        <p:cNvGrpSpPr/>
        <p:nvPr/>
      </p:nvGrpSpPr>
      <p:grpSpPr>
        <a:xfrm>
          <a:off x="0" y="0"/>
          <a:ext cx="0" cy="0"/>
          <a:chOff x="0" y="0"/>
          <a:chExt cx="0" cy="0"/>
        </a:xfrm>
      </p:grpSpPr>
      <p:sp>
        <p:nvSpPr>
          <p:cNvPr id="203" name="Google Shape;203;p13"/>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3"/>
          <p:cNvSpPr txBox="1">
            <a:spLocks noGrp="1"/>
          </p:cNvSpPr>
          <p:nvPr>
            <p:ph type="subTitle" idx="1"/>
          </p:nvPr>
        </p:nvSpPr>
        <p:spPr>
          <a:xfrm>
            <a:off x="713225" y="1761175"/>
            <a:ext cx="3573900" cy="871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000"/>
              <a:buFont typeface="Sniglet"/>
              <a:buNone/>
              <a:defRPr sz="1800" b="1">
                <a:solidFill>
                  <a:schemeClr val="dk1"/>
                </a:solidFill>
              </a:defRPr>
            </a:lvl1pPr>
            <a:lvl2pPr lvl="1"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2pPr>
            <a:lvl3pPr lvl="2"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3pPr>
            <a:lvl4pPr lvl="3"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4pPr>
            <a:lvl5pPr lvl="4"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5pPr>
            <a:lvl6pPr lvl="5"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6pPr>
            <a:lvl7pPr lvl="6"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7pPr>
            <a:lvl8pPr lvl="7"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8pPr>
            <a:lvl9pPr lvl="8"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9pPr>
          </a:lstStyle>
          <a:p>
            <a:endParaRPr/>
          </a:p>
        </p:txBody>
      </p:sp>
      <p:sp>
        <p:nvSpPr>
          <p:cNvPr id="205" name="Google Shape;205;p13"/>
          <p:cNvSpPr txBox="1">
            <a:spLocks noGrp="1"/>
          </p:cNvSpPr>
          <p:nvPr>
            <p:ph type="subTitle" idx="2"/>
          </p:nvPr>
        </p:nvSpPr>
        <p:spPr>
          <a:xfrm>
            <a:off x="713225" y="3501600"/>
            <a:ext cx="3573900" cy="871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000"/>
              <a:buFont typeface="Sniglet"/>
              <a:buNone/>
              <a:defRPr sz="1800" b="1">
                <a:solidFill>
                  <a:schemeClr val="dk1"/>
                </a:solidFill>
              </a:defRPr>
            </a:lvl1pPr>
            <a:lvl2pPr lvl="1"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2pPr>
            <a:lvl3pPr lvl="2"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3pPr>
            <a:lvl4pPr lvl="3"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4pPr>
            <a:lvl5pPr lvl="4"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5pPr>
            <a:lvl6pPr lvl="5"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6pPr>
            <a:lvl7pPr lvl="6"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7pPr>
            <a:lvl8pPr lvl="7"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8pPr>
            <a:lvl9pPr lvl="8"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9pPr>
          </a:lstStyle>
          <a:p>
            <a:endParaRPr/>
          </a:p>
        </p:txBody>
      </p:sp>
      <p:sp>
        <p:nvSpPr>
          <p:cNvPr id="206" name="Google Shape;206;p13"/>
          <p:cNvSpPr txBox="1">
            <a:spLocks noGrp="1"/>
          </p:cNvSpPr>
          <p:nvPr>
            <p:ph type="subTitle" idx="3"/>
          </p:nvPr>
        </p:nvSpPr>
        <p:spPr>
          <a:xfrm>
            <a:off x="4572025" y="1761175"/>
            <a:ext cx="3573900" cy="871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000"/>
              <a:buFont typeface="Sniglet"/>
              <a:buNone/>
              <a:defRPr sz="1800" b="1">
                <a:solidFill>
                  <a:schemeClr val="dk1"/>
                </a:solidFill>
              </a:defRPr>
            </a:lvl1pPr>
            <a:lvl2pPr lvl="1"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2pPr>
            <a:lvl3pPr lvl="2"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3pPr>
            <a:lvl4pPr lvl="3"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4pPr>
            <a:lvl5pPr lvl="4"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5pPr>
            <a:lvl6pPr lvl="5"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6pPr>
            <a:lvl7pPr lvl="6"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7pPr>
            <a:lvl8pPr lvl="7"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8pPr>
            <a:lvl9pPr lvl="8"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9pPr>
          </a:lstStyle>
          <a:p>
            <a:endParaRPr/>
          </a:p>
        </p:txBody>
      </p:sp>
      <p:sp>
        <p:nvSpPr>
          <p:cNvPr id="207" name="Google Shape;207;p13"/>
          <p:cNvSpPr txBox="1">
            <a:spLocks noGrp="1"/>
          </p:cNvSpPr>
          <p:nvPr>
            <p:ph type="subTitle" idx="4"/>
          </p:nvPr>
        </p:nvSpPr>
        <p:spPr>
          <a:xfrm>
            <a:off x="4572025" y="3501600"/>
            <a:ext cx="3573900" cy="8715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000"/>
              <a:buFont typeface="Sniglet"/>
              <a:buNone/>
              <a:defRPr sz="1800" b="1">
                <a:solidFill>
                  <a:schemeClr val="dk1"/>
                </a:solidFill>
              </a:defRPr>
            </a:lvl1pPr>
            <a:lvl2pPr lvl="1"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2pPr>
            <a:lvl3pPr lvl="2"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3pPr>
            <a:lvl4pPr lvl="3"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4pPr>
            <a:lvl5pPr lvl="4"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5pPr>
            <a:lvl6pPr lvl="5"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6pPr>
            <a:lvl7pPr lvl="6"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7pPr>
            <a:lvl8pPr lvl="7"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8pPr>
            <a:lvl9pPr lvl="8" rtl="0">
              <a:spcBef>
                <a:spcPts val="0"/>
              </a:spcBef>
              <a:spcAft>
                <a:spcPts val="0"/>
              </a:spcAft>
              <a:buClr>
                <a:schemeClr val="dk1"/>
              </a:buClr>
              <a:buSzPts val="2000"/>
              <a:buFont typeface="Sniglet"/>
              <a:buNone/>
              <a:defRPr sz="2000">
                <a:solidFill>
                  <a:schemeClr val="dk1"/>
                </a:solidFill>
                <a:latin typeface="Sniglet"/>
                <a:ea typeface="Sniglet"/>
                <a:cs typeface="Sniglet"/>
                <a:sym typeface="Sniglet"/>
              </a:defRPr>
            </a:lvl9pPr>
          </a:lstStyle>
          <a:p>
            <a:endParaRPr/>
          </a:p>
        </p:txBody>
      </p:sp>
      <p:sp>
        <p:nvSpPr>
          <p:cNvPr id="208" name="Google Shape;208;p13"/>
          <p:cNvSpPr txBox="1">
            <a:spLocks noGrp="1"/>
          </p:cNvSpPr>
          <p:nvPr>
            <p:ph type="title" hasCustomPrompt="1"/>
          </p:nvPr>
        </p:nvSpPr>
        <p:spPr>
          <a:xfrm>
            <a:off x="713213" y="1264675"/>
            <a:ext cx="708600" cy="5727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SzPts val="3000"/>
              <a:buNone/>
              <a:defRPr sz="30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09" name="Google Shape;209;p13"/>
          <p:cNvSpPr txBox="1">
            <a:spLocks noGrp="1"/>
          </p:cNvSpPr>
          <p:nvPr>
            <p:ph type="title" idx="5" hasCustomPrompt="1"/>
          </p:nvPr>
        </p:nvSpPr>
        <p:spPr>
          <a:xfrm>
            <a:off x="713213" y="3005100"/>
            <a:ext cx="708600" cy="5727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10" name="Google Shape;210;p13"/>
          <p:cNvSpPr txBox="1">
            <a:spLocks noGrp="1"/>
          </p:cNvSpPr>
          <p:nvPr>
            <p:ph type="title" idx="6" hasCustomPrompt="1"/>
          </p:nvPr>
        </p:nvSpPr>
        <p:spPr>
          <a:xfrm>
            <a:off x="4572013" y="1264675"/>
            <a:ext cx="708600" cy="5727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11" name="Google Shape;211;p13"/>
          <p:cNvSpPr txBox="1">
            <a:spLocks noGrp="1"/>
          </p:cNvSpPr>
          <p:nvPr>
            <p:ph type="title" idx="7" hasCustomPrompt="1"/>
          </p:nvPr>
        </p:nvSpPr>
        <p:spPr>
          <a:xfrm>
            <a:off x="4572012" y="3005100"/>
            <a:ext cx="708600" cy="5727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30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212" name="Google Shape;212;p13"/>
          <p:cNvSpPr txBox="1">
            <a:spLocks noGrp="1"/>
          </p:cNvSpPr>
          <p:nvPr>
            <p:ph type="title" idx="8"/>
          </p:nvPr>
        </p:nvSpPr>
        <p:spPr>
          <a:xfrm>
            <a:off x="713225" y="5212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b="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213" name="Google Shape;213;p13"/>
          <p:cNvGrpSpPr/>
          <p:nvPr/>
        </p:nvGrpSpPr>
        <p:grpSpPr>
          <a:xfrm>
            <a:off x="3411934" y="165809"/>
            <a:ext cx="2320084" cy="364606"/>
            <a:chOff x="4393300" y="3527650"/>
            <a:chExt cx="3106700" cy="488225"/>
          </a:xfrm>
        </p:grpSpPr>
        <p:sp>
          <p:nvSpPr>
            <p:cNvPr id="214" name="Google Shape;214;p13"/>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3"/>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3"/>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3"/>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3"/>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3"/>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 name="Google Shape;220;p13"/>
          <p:cNvGrpSpPr/>
          <p:nvPr/>
        </p:nvGrpSpPr>
        <p:grpSpPr>
          <a:xfrm rot="10800000" flipH="1">
            <a:off x="3411934" y="4613084"/>
            <a:ext cx="2320084" cy="364606"/>
            <a:chOff x="4393300" y="3527650"/>
            <a:chExt cx="3106700" cy="488225"/>
          </a:xfrm>
        </p:grpSpPr>
        <p:sp>
          <p:nvSpPr>
            <p:cNvPr id="221" name="Google Shape;221;p13"/>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3"/>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3"/>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13"/>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3"/>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3"/>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27"/>
        <p:cNvGrpSpPr/>
        <p:nvPr/>
      </p:nvGrpSpPr>
      <p:grpSpPr>
        <a:xfrm>
          <a:off x="0" y="0"/>
          <a:ext cx="0" cy="0"/>
          <a:chOff x="0" y="0"/>
          <a:chExt cx="0" cy="0"/>
        </a:xfrm>
      </p:grpSpPr>
      <p:sp>
        <p:nvSpPr>
          <p:cNvPr id="228" name="Google Shape;228;p14"/>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4"/>
          <p:cNvSpPr txBox="1">
            <a:spLocks noGrp="1"/>
          </p:cNvSpPr>
          <p:nvPr>
            <p:ph type="title"/>
          </p:nvPr>
        </p:nvSpPr>
        <p:spPr>
          <a:xfrm>
            <a:off x="713225" y="5212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b="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230" name="Google Shape;230;p14"/>
          <p:cNvGrpSpPr/>
          <p:nvPr/>
        </p:nvGrpSpPr>
        <p:grpSpPr>
          <a:xfrm rot="10800000">
            <a:off x="3412034" y="4608563"/>
            <a:ext cx="2320084" cy="364606"/>
            <a:chOff x="4393300" y="3527650"/>
            <a:chExt cx="3106700" cy="488225"/>
          </a:xfrm>
        </p:grpSpPr>
        <p:sp>
          <p:nvSpPr>
            <p:cNvPr id="231" name="Google Shape;231;p14"/>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4"/>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4"/>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4"/>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4"/>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4"/>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14"/>
          <p:cNvGrpSpPr/>
          <p:nvPr/>
        </p:nvGrpSpPr>
        <p:grpSpPr>
          <a:xfrm flipH="1">
            <a:off x="3412034" y="161288"/>
            <a:ext cx="2320084" cy="364606"/>
            <a:chOff x="4393300" y="3527650"/>
            <a:chExt cx="3106700" cy="488225"/>
          </a:xfrm>
        </p:grpSpPr>
        <p:sp>
          <p:nvSpPr>
            <p:cNvPr id="238" name="Google Shape;238;p14"/>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4"/>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4"/>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4"/>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4"/>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4"/>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2">
  <p:cSld name="TITLE_ONLY_1_1">
    <p:spTree>
      <p:nvGrpSpPr>
        <p:cNvPr id="1" name="Shape 244"/>
        <p:cNvGrpSpPr/>
        <p:nvPr/>
      </p:nvGrpSpPr>
      <p:grpSpPr>
        <a:xfrm>
          <a:off x="0" y="0"/>
          <a:ext cx="0" cy="0"/>
          <a:chOff x="0" y="0"/>
          <a:chExt cx="0" cy="0"/>
        </a:xfrm>
      </p:grpSpPr>
      <p:sp>
        <p:nvSpPr>
          <p:cNvPr id="245" name="Google Shape;245;p15"/>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5"/>
          <p:cNvSpPr txBox="1">
            <a:spLocks noGrp="1"/>
          </p:cNvSpPr>
          <p:nvPr>
            <p:ph type="title"/>
          </p:nvPr>
        </p:nvSpPr>
        <p:spPr>
          <a:xfrm>
            <a:off x="713225" y="5212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b="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247" name="Google Shape;247;p15"/>
          <p:cNvGrpSpPr/>
          <p:nvPr/>
        </p:nvGrpSpPr>
        <p:grpSpPr>
          <a:xfrm>
            <a:off x="3422469" y="4715687"/>
            <a:ext cx="2299211" cy="266608"/>
            <a:chOff x="4446925" y="2596475"/>
            <a:chExt cx="3078750" cy="357000"/>
          </a:xfrm>
        </p:grpSpPr>
        <p:sp>
          <p:nvSpPr>
            <p:cNvPr id="248" name="Google Shape;248;p15"/>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5"/>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5"/>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5"/>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5"/>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5"/>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5"/>
          <p:cNvGrpSpPr/>
          <p:nvPr/>
        </p:nvGrpSpPr>
        <p:grpSpPr>
          <a:xfrm rot="10800000" flipH="1">
            <a:off x="3422469" y="161312"/>
            <a:ext cx="2299211" cy="266608"/>
            <a:chOff x="4446925" y="2596475"/>
            <a:chExt cx="3078750" cy="357000"/>
          </a:xfrm>
        </p:grpSpPr>
        <p:sp>
          <p:nvSpPr>
            <p:cNvPr id="255" name="Google Shape;255;p15"/>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5"/>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5"/>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5"/>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5"/>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5"/>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61"/>
        <p:cNvGrpSpPr/>
        <p:nvPr/>
      </p:nvGrpSpPr>
      <p:grpSpPr>
        <a:xfrm>
          <a:off x="0" y="0"/>
          <a:ext cx="0" cy="0"/>
          <a:chOff x="0" y="0"/>
          <a:chExt cx="0" cy="0"/>
        </a:xfrm>
      </p:grpSpPr>
      <p:sp>
        <p:nvSpPr>
          <p:cNvPr id="262" name="Google Shape;262;p16"/>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6"/>
          <p:cNvGrpSpPr/>
          <p:nvPr/>
        </p:nvGrpSpPr>
        <p:grpSpPr>
          <a:xfrm>
            <a:off x="3422469" y="4715687"/>
            <a:ext cx="2299211" cy="266608"/>
            <a:chOff x="4446925" y="2596475"/>
            <a:chExt cx="3078750" cy="357000"/>
          </a:xfrm>
        </p:grpSpPr>
        <p:sp>
          <p:nvSpPr>
            <p:cNvPr id="264" name="Google Shape;264;p16"/>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6"/>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6"/>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6"/>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6"/>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6"/>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0" name="Google Shape;270;p16"/>
          <p:cNvSpPr txBox="1">
            <a:spLocks noGrp="1"/>
          </p:cNvSpPr>
          <p:nvPr>
            <p:ph type="ctrTitle"/>
          </p:nvPr>
        </p:nvSpPr>
        <p:spPr>
          <a:xfrm>
            <a:off x="1081525" y="2057300"/>
            <a:ext cx="5867400" cy="7836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5200"/>
              <a:buNone/>
              <a:defRPr sz="3300">
                <a:latin typeface="Commissioner"/>
                <a:ea typeface="Commissioner"/>
                <a:cs typeface="Commissioner"/>
                <a:sym typeface="Commissioner"/>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71" name="Google Shape;271;p16"/>
          <p:cNvSpPr txBox="1">
            <a:spLocks noGrp="1"/>
          </p:cNvSpPr>
          <p:nvPr>
            <p:ph type="title" idx="2" hasCustomPrompt="1"/>
          </p:nvPr>
        </p:nvSpPr>
        <p:spPr>
          <a:xfrm>
            <a:off x="1081525" y="1072700"/>
            <a:ext cx="1247100" cy="8628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SzPts val="3000"/>
              <a:buNone/>
              <a:defRPr sz="48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grpSp>
        <p:nvGrpSpPr>
          <p:cNvPr id="272" name="Google Shape;272;p16"/>
          <p:cNvGrpSpPr/>
          <p:nvPr/>
        </p:nvGrpSpPr>
        <p:grpSpPr>
          <a:xfrm>
            <a:off x="3416478" y="161291"/>
            <a:ext cx="2311178" cy="422558"/>
            <a:chOff x="887550" y="1862750"/>
            <a:chExt cx="3094775" cy="565825"/>
          </a:xfrm>
        </p:grpSpPr>
        <p:sp>
          <p:nvSpPr>
            <p:cNvPr id="273" name="Google Shape;273;p16"/>
            <p:cNvSpPr/>
            <p:nvPr/>
          </p:nvSpPr>
          <p:spPr>
            <a:xfrm>
              <a:off x="894375" y="1949950"/>
              <a:ext cx="1432650" cy="340150"/>
            </a:xfrm>
            <a:custGeom>
              <a:avLst/>
              <a:gdLst/>
              <a:ahLst/>
              <a:cxnLst/>
              <a:rect l="l" t="t" r="r" b="b"/>
              <a:pathLst>
                <a:path w="57306" h="13606" extrusionOk="0">
                  <a:moveTo>
                    <a:pt x="20242" y="4157"/>
                  </a:moveTo>
                  <a:cubicBezTo>
                    <a:pt x="20277" y="4243"/>
                    <a:pt x="20307" y="4332"/>
                    <a:pt x="20337" y="4422"/>
                  </a:cubicBezTo>
                  <a:cubicBezTo>
                    <a:pt x="21196" y="7069"/>
                    <a:pt x="20128" y="10410"/>
                    <a:pt x="19281" y="11272"/>
                  </a:cubicBezTo>
                  <a:cubicBezTo>
                    <a:pt x="18401" y="12169"/>
                    <a:pt x="17525" y="12522"/>
                    <a:pt x="16829" y="12522"/>
                  </a:cubicBezTo>
                  <a:cubicBezTo>
                    <a:pt x="16431" y="12522"/>
                    <a:pt x="16090" y="12408"/>
                    <a:pt x="15839" y="12213"/>
                  </a:cubicBezTo>
                  <a:cubicBezTo>
                    <a:pt x="15037" y="11588"/>
                    <a:pt x="14846" y="9944"/>
                    <a:pt x="16224" y="7685"/>
                  </a:cubicBezTo>
                  <a:cubicBezTo>
                    <a:pt x="17049" y="6333"/>
                    <a:pt x="18452" y="5141"/>
                    <a:pt x="20242" y="4157"/>
                  </a:cubicBezTo>
                  <a:close/>
                  <a:moveTo>
                    <a:pt x="14598" y="1"/>
                  </a:moveTo>
                  <a:cubicBezTo>
                    <a:pt x="12352" y="1"/>
                    <a:pt x="10344" y="609"/>
                    <a:pt x="8525" y="1160"/>
                  </a:cubicBezTo>
                  <a:cubicBezTo>
                    <a:pt x="6845" y="1668"/>
                    <a:pt x="5295" y="2137"/>
                    <a:pt x="3729" y="2137"/>
                  </a:cubicBezTo>
                  <a:cubicBezTo>
                    <a:pt x="2517" y="2137"/>
                    <a:pt x="1297" y="1857"/>
                    <a:pt x="1" y="1096"/>
                  </a:cubicBezTo>
                  <a:lnTo>
                    <a:pt x="1" y="1096"/>
                  </a:lnTo>
                  <a:cubicBezTo>
                    <a:pt x="1" y="1096"/>
                    <a:pt x="1299" y="3143"/>
                    <a:pt x="4537" y="3143"/>
                  </a:cubicBezTo>
                  <a:cubicBezTo>
                    <a:pt x="4708" y="3143"/>
                    <a:pt x="4883" y="3137"/>
                    <a:pt x="5065" y="3125"/>
                  </a:cubicBezTo>
                  <a:cubicBezTo>
                    <a:pt x="6333" y="3046"/>
                    <a:pt x="7566" y="2580"/>
                    <a:pt x="8839" y="2194"/>
                  </a:cubicBezTo>
                  <a:cubicBezTo>
                    <a:pt x="10653" y="1644"/>
                    <a:pt x="12517" y="1080"/>
                    <a:pt x="14581" y="1080"/>
                  </a:cubicBezTo>
                  <a:cubicBezTo>
                    <a:pt x="15168" y="1080"/>
                    <a:pt x="15770" y="1125"/>
                    <a:pt x="16392" y="1229"/>
                  </a:cubicBezTo>
                  <a:cubicBezTo>
                    <a:pt x="17923" y="1486"/>
                    <a:pt x="19051" y="2155"/>
                    <a:pt x="19763" y="3226"/>
                  </a:cubicBezTo>
                  <a:cubicBezTo>
                    <a:pt x="17774" y="4305"/>
                    <a:pt x="16212" y="5624"/>
                    <a:pt x="15298" y="7121"/>
                  </a:cubicBezTo>
                  <a:cubicBezTo>
                    <a:pt x="13454" y="10146"/>
                    <a:pt x="14077" y="12213"/>
                    <a:pt x="15172" y="13066"/>
                  </a:cubicBezTo>
                  <a:cubicBezTo>
                    <a:pt x="15639" y="13430"/>
                    <a:pt x="16200" y="13606"/>
                    <a:pt x="16802" y="13606"/>
                  </a:cubicBezTo>
                  <a:cubicBezTo>
                    <a:pt x="17860" y="13606"/>
                    <a:pt x="19042" y="13061"/>
                    <a:pt x="20050" y="12031"/>
                  </a:cubicBezTo>
                  <a:cubicBezTo>
                    <a:pt x="21214" y="10844"/>
                    <a:pt x="22332" y="7069"/>
                    <a:pt x="21362" y="4087"/>
                  </a:cubicBezTo>
                  <a:cubicBezTo>
                    <a:pt x="21318" y="3949"/>
                    <a:pt x="21266" y="3807"/>
                    <a:pt x="21207" y="3663"/>
                  </a:cubicBezTo>
                  <a:cubicBezTo>
                    <a:pt x="24560" y="2072"/>
                    <a:pt x="28996" y="1144"/>
                    <a:pt x="33504" y="1144"/>
                  </a:cubicBezTo>
                  <a:cubicBezTo>
                    <a:pt x="35375" y="1144"/>
                    <a:pt x="37260" y="1304"/>
                    <a:pt x="39084" y="1643"/>
                  </a:cubicBezTo>
                  <a:cubicBezTo>
                    <a:pt x="42362" y="2250"/>
                    <a:pt x="45266" y="2470"/>
                    <a:pt x="47750" y="2470"/>
                  </a:cubicBezTo>
                  <a:cubicBezTo>
                    <a:pt x="48133" y="2470"/>
                    <a:pt x="48506" y="2465"/>
                    <a:pt x="48869" y="2455"/>
                  </a:cubicBezTo>
                  <a:cubicBezTo>
                    <a:pt x="54350" y="2310"/>
                    <a:pt x="57305" y="35"/>
                    <a:pt x="57306" y="35"/>
                  </a:cubicBezTo>
                  <a:lnTo>
                    <a:pt x="57306" y="35"/>
                  </a:lnTo>
                  <a:cubicBezTo>
                    <a:pt x="57257" y="53"/>
                    <a:pt x="53734" y="1377"/>
                    <a:pt x="47677" y="1377"/>
                  </a:cubicBezTo>
                  <a:cubicBezTo>
                    <a:pt x="45262" y="1377"/>
                    <a:pt x="42445" y="1167"/>
                    <a:pt x="39284" y="579"/>
                  </a:cubicBezTo>
                  <a:cubicBezTo>
                    <a:pt x="37429" y="235"/>
                    <a:pt x="35513" y="73"/>
                    <a:pt x="33605" y="73"/>
                  </a:cubicBezTo>
                  <a:cubicBezTo>
                    <a:pt x="28915" y="73"/>
                    <a:pt x="24276" y="1054"/>
                    <a:pt x="20732" y="2733"/>
                  </a:cubicBezTo>
                  <a:cubicBezTo>
                    <a:pt x="20016" y="1603"/>
                    <a:pt x="18763" y="531"/>
                    <a:pt x="16574" y="164"/>
                  </a:cubicBezTo>
                  <a:cubicBezTo>
                    <a:pt x="15895" y="50"/>
                    <a:pt x="15238" y="1"/>
                    <a:pt x="14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6"/>
            <p:cNvSpPr/>
            <p:nvPr/>
          </p:nvSpPr>
          <p:spPr>
            <a:xfrm>
              <a:off x="887550" y="2014225"/>
              <a:ext cx="448150" cy="245025"/>
            </a:xfrm>
            <a:custGeom>
              <a:avLst/>
              <a:gdLst/>
              <a:ahLst/>
              <a:cxnLst/>
              <a:rect l="l" t="t" r="r" b="b"/>
              <a:pathLst>
                <a:path w="17926" h="9801" extrusionOk="0">
                  <a:moveTo>
                    <a:pt x="14803" y="1"/>
                  </a:moveTo>
                  <a:cubicBezTo>
                    <a:pt x="12663" y="1"/>
                    <a:pt x="10716" y="638"/>
                    <a:pt x="8557" y="1196"/>
                  </a:cubicBezTo>
                  <a:cubicBezTo>
                    <a:pt x="6872" y="1630"/>
                    <a:pt x="5315" y="1908"/>
                    <a:pt x="3819" y="1908"/>
                  </a:cubicBezTo>
                  <a:cubicBezTo>
                    <a:pt x="2515" y="1908"/>
                    <a:pt x="1258" y="1697"/>
                    <a:pt x="0" y="1196"/>
                  </a:cubicBezTo>
                  <a:lnTo>
                    <a:pt x="0" y="1196"/>
                  </a:lnTo>
                  <a:cubicBezTo>
                    <a:pt x="1343" y="2236"/>
                    <a:pt x="3991" y="3688"/>
                    <a:pt x="7297" y="3688"/>
                  </a:cubicBezTo>
                  <a:cubicBezTo>
                    <a:pt x="8868" y="3688"/>
                    <a:pt x="10587" y="3360"/>
                    <a:pt x="12387" y="2504"/>
                  </a:cubicBezTo>
                  <a:lnTo>
                    <a:pt x="12387" y="2504"/>
                  </a:lnTo>
                  <a:cubicBezTo>
                    <a:pt x="10946" y="6649"/>
                    <a:pt x="13333" y="9801"/>
                    <a:pt x="13333" y="9801"/>
                  </a:cubicBezTo>
                  <a:cubicBezTo>
                    <a:pt x="13333" y="9801"/>
                    <a:pt x="12387" y="2504"/>
                    <a:pt x="17926" y="478"/>
                  </a:cubicBezTo>
                  <a:cubicBezTo>
                    <a:pt x="16817" y="136"/>
                    <a:pt x="15790" y="1"/>
                    <a:pt x="148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6"/>
            <p:cNvSpPr/>
            <p:nvPr/>
          </p:nvSpPr>
          <p:spPr>
            <a:xfrm>
              <a:off x="1505250" y="1862750"/>
              <a:ext cx="1162000" cy="565725"/>
            </a:xfrm>
            <a:custGeom>
              <a:avLst/>
              <a:gdLst/>
              <a:ahLst/>
              <a:cxnLst/>
              <a:rect l="l" t="t" r="r" b="b"/>
              <a:pathLst>
                <a:path w="46480" h="22629" extrusionOk="0">
                  <a:moveTo>
                    <a:pt x="31642" y="1090"/>
                  </a:moveTo>
                  <a:cubicBezTo>
                    <a:pt x="33835" y="1090"/>
                    <a:pt x="35301" y="1807"/>
                    <a:pt x="35680" y="2700"/>
                  </a:cubicBezTo>
                  <a:cubicBezTo>
                    <a:pt x="36046" y="3564"/>
                    <a:pt x="35213" y="4304"/>
                    <a:pt x="34684" y="4666"/>
                  </a:cubicBezTo>
                  <a:cubicBezTo>
                    <a:pt x="31992" y="6512"/>
                    <a:pt x="29271" y="7043"/>
                    <a:pt x="25132" y="7043"/>
                  </a:cubicBezTo>
                  <a:cubicBezTo>
                    <a:pt x="23972" y="7043"/>
                    <a:pt x="22700" y="7001"/>
                    <a:pt x="21286" y="6935"/>
                  </a:cubicBezTo>
                  <a:cubicBezTo>
                    <a:pt x="21611" y="6160"/>
                    <a:pt x="22074" y="5422"/>
                    <a:pt x="22667" y="4749"/>
                  </a:cubicBezTo>
                  <a:cubicBezTo>
                    <a:pt x="22700" y="4708"/>
                    <a:pt x="24751" y="2257"/>
                    <a:pt x="29226" y="1348"/>
                  </a:cubicBezTo>
                  <a:cubicBezTo>
                    <a:pt x="30103" y="1169"/>
                    <a:pt x="30913" y="1090"/>
                    <a:pt x="31642" y="1090"/>
                  </a:cubicBezTo>
                  <a:close/>
                  <a:moveTo>
                    <a:pt x="31361" y="9364"/>
                  </a:moveTo>
                  <a:cubicBezTo>
                    <a:pt x="31640" y="9364"/>
                    <a:pt x="31936" y="9378"/>
                    <a:pt x="32246" y="9405"/>
                  </a:cubicBezTo>
                  <a:cubicBezTo>
                    <a:pt x="34431" y="9594"/>
                    <a:pt x="37053" y="10426"/>
                    <a:pt x="38980" y="11667"/>
                  </a:cubicBezTo>
                  <a:cubicBezTo>
                    <a:pt x="37486" y="12367"/>
                    <a:pt x="35875" y="12854"/>
                    <a:pt x="34260" y="12888"/>
                  </a:cubicBezTo>
                  <a:cubicBezTo>
                    <a:pt x="34157" y="12890"/>
                    <a:pt x="34056" y="12891"/>
                    <a:pt x="33954" y="12891"/>
                  </a:cubicBezTo>
                  <a:cubicBezTo>
                    <a:pt x="31060" y="12891"/>
                    <a:pt x="29094" y="12020"/>
                    <a:pt x="28696" y="11167"/>
                  </a:cubicBezTo>
                  <a:cubicBezTo>
                    <a:pt x="28634" y="11036"/>
                    <a:pt x="28448" y="10638"/>
                    <a:pt x="29004" y="9999"/>
                  </a:cubicBezTo>
                  <a:cubicBezTo>
                    <a:pt x="29360" y="9589"/>
                    <a:pt x="30215" y="9364"/>
                    <a:pt x="31361" y="9364"/>
                  </a:cubicBezTo>
                  <a:close/>
                  <a:moveTo>
                    <a:pt x="31657" y="0"/>
                  </a:moveTo>
                  <a:cubicBezTo>
                    <a:pt x="30858" y="0"/>
                    <a:pt x="29974" y="89"/>
                    <a:pt x="29007" y="284"/>
                  </a:cubicBezTo>
                  <a:cubicBezTo>
                    <a:pt x="24127" y="1276"/>
                    <a:pt x="21929" y="3935"/>
                    <a:pt x="21836" y="4049"/>
                  </a:cubicBezTo>
                  <a:cubicBezTo>
                    <a:pt x="21078" y="4908"/>
                    <a:pt x="20510" y="5865"/>
                    <a:pt x="20139" y="6875"/>
                  </a:cubicBezTo>
                  <a:cubicBezTo>
                    <a:pt x="19242" y="6828"/>
                    <a:pt x="18288" y="6774"/>
                    <a:pt x="17274" y="6715"/>
                  </a:cubicBezTo>
                  <a:cubicBezTo>
                    <a:pt x="16506" y="6672"/>
                    <a:pt x="15704" y="6625"/>
                    <a:pt x="14866" y="6580"/>
                  </a:cubicBezTo>
                  <a:cubicBezTo>
                    <a:pt x="14397" y="6555"/>
                    <a:pt x="13943" y="6543"/>
                    <a:pt x="13504" y="6543"/>
                  </a:cubicBezTo>
                  <a:cubicBezTo>
                    <a:pt x="7608" y="6543"/>
                    <a:pt x="4376" y="8751"/>
                    <a:pt x="2679" y="10683"/>
                  </a:cubicBezTo>
                  <a:cubicBezTo>
                    <a:pt x="830" y="12791"/>
                    <a:pt x="0" y="15525"/>
                    <a:pt x="463" y="17999"/>
                  </a:cubicBezTo>
                  <a:cubicBezTo>
                    <a:pt x="782" y="19709"/>
                    <a:pt x="1690" y="21032"/>
                    <a:pt x="3091" y="21829"/>
                  </a:cubicBezTo>
                  <a:cubicBezTo>
                    <a:pt x="4097" y="22402"/>
                    <a:pt x="5236" y="22629"/>
                    <a:pt x="6259" y="22629"/>
                  </a:cubicBezTo>
                  <a:cubicBezTo>
                    <a:pt x="7002" y="22629"/>
                    <a:pt x="7683" y="22509"/>
                    <a:pt x="8207" y="22315"/>
                  </a:cubicBezTo>
                  <a:cubicBezTo>
                    <a:pt x="9528" y="21830"/>
                    <a:pt x="10434" y="20855"/>
                    <a:pt x="10761" y="19574"/>
                  </a:cubicBezTo>
                  <a:cubicBezTo>
                    <a:pt x="11071" y="18357"/>
                    <a:pt x="10787" y="17057"/>
                    <a:pt x="10019" y="16178"/>
                  </a:cubicBezTo>
                  <a:cubicBezTo>
                    <a:pt x="9470" y="15550"/>
                    <a:pt x="8644" y="15212"/>
                    <a:pt x="7784" y="15212"/>
                  </a:cubicBezTo>
                  <a:cubicBezTo>
                    <a:pt x="7353" y="15212"/>
                    <a:pt x="6913" y="15298"/>
                    <a:pt x="6495" y="15474"/>
                  </a:cubicBezTo>
                  <a:cubicBezTo>
                    <a:pt x="5826" y="15758"/>
                    <a:pt x="5332" y="16228"/>
                    <a:pt x="5053" y="16803"/>
                  </a:cubicBezTo>
                  <a:cubicBezTo>
                    <a:pt x="4880" y="17099"/>
                    <a:pt x="4781" y="17443"/>
                    <a:pt x="4781" y="17810"/>
                  </a:cubicBezTo>
                  <a:cubicBezTo>
                    <a:pt x="4781" y="17893"/>
                    <a:pt x="4785" y="17975"/>
                    <a:pt x="4797" y="18056"/>
                  </a:cubicBezTo>
                  <a:cubicBezTo>
                    <a:pt x="4799" y="18089"/>
                    <a:pt x="4796" y="18119"/>
                    <a:pt x="4797" y="18154"/>
                  </a:cubicBezTo>
                  <a:lnTo>
                    <a:pt x="4812" y="18151"/>
                  </a:lnTo>
                  <a:cubicBezTo>
                    <a:pt x="4976" y="19100"/>
                    <a:pt x="5798" y="19821"/>
                    <a:pt x="6791" y="19821"/>
                  </a:cubicBezTo>
                  <a:cubicBezTo>
                    <a:pt x="7902" y="19821"/>
                    <a:pt x="8802" y="18920"/>
                    <a:pt x="8802" y="17810"/>
                  </a:cubicBezTo>
                  <a:cubicBezTo>
                    <a:pt x="8802" y="17219"/>
                    <a:pt x="8547" y="16691"/>
                    <a:pt x="8141" y="16323"/>
                  </a:cubicBezTo>
                  <a:lnTo>
                    <a:pt x="8141" y="16323"/>
                  </a:lnTo>
                  <a:cubicBezTo>
                    <a:pt x="8533" y="16384"/>
                    <a:pt x="8916" y="16557"/>
                    <a:pt x="9208" y="16889"/>
                  </a:cubicBezTo>
                  <a:cubicBezTo>
                    <a:pt x="9738" y="17494"/>
                    <a:pt x="9937" y="18442"/>
                    <a:pt x="9717" y="19305"/>
                  </a:cubicBezTo>
                  <a:cubicBezTo>
                    <a:pt x="9480" y="20232"/>
                    <a:pt x="8811" y="20941"/>
                    <a:pt x="7838" y="21298"/>
                  </a:cubicBezTo>
                  <a:cubicBezTo>
                    <a:pt x="7411" y="21455"/>
                    <a:pt x="6864" y="21546"/>
                    <a:pt x="6273" y="21546"/>
                  </a:cubicBezTo>
                  <a:cubicBezTo>
                    <a:pt x="5406" y="21546"/>
                    <a:pt x="4444" y="21351"/>
                    <a:pt x="3627" y="20885"/>
                  </a:cubicBezTo>
                  <a:cubicBezTo>
                    <a:pt x="2497" y="20244"/>
                    <a:pt x="1793" y="19206"/>
                    <a:pt x="1530" y="17798"/>
                  </a:cubicBezTo>
                  <a:cubicBezTo>
                    <a:pt x="1127" y="15648"/>
                    <a:pt x="1863" y="13253"/>
                    <a:pt x="3496" y="11395"/>
                  </a:cubicBezTo>
                  <a:cubicBezTo>
                    <a:pt x="5042" y="9633"/>
                    <a:pt x="8007" y="7621"/>
                    <a:pt x="13497" y="7621"/>
                  </a:cubicBezTo>
                  <a:cubicBezTo>
                    <a:pt x="13920" y="7621"/>
                    <a:pt x="14358" y="7632"/>
                    <a:pt x="14811" y="7657"/>
                  </a:cubicBezTo>
                  <a:cubicBezTo>
                    <a:pt x="15650" y="7705"/>
                    <a:pt x="16450" y="7751"/>
                    <a:pt x="17217" y="7793"/>
                  </a:cubicBezTo>
                  <a:cubicBezTo>
                    <a:pt x="18138" y="7845"/>
                    <a:pt x="19007" y="7895"/>
                    <a:pt x="19834" y="7940"/>
                  </a:cubicBezTo>
                  <a:cubicBezTo>
                    <a:pt x="19511" y="9399"/>
                    <a:pt x="19580" y="10938"/>
                    <a:pt x="20067" y="12454"/>
                  </a:cubicBezTo>
                  <a:cubicBezTo>
                    <a:pt x="21160" y="15866"/>
                    <a:pt x="24112" y="18435"/>
                    <a:pt x="27961" y="19326"/>
                  </a:cubicBezTo>
                  <a:cubicBezTo>
                    <a:pt x="29382" y="19655"/>
                    <a:pt x="30877" y="19809"/>
                    <a:pt x="32347" y="19809"/>
                  </a:cubicBezTo>
                  <a:cubicBezTo>
                    <a:pt x="36533" y="19809"/>
                    <a:pt x="40512" y="18555"/>
                    <a:pt x="42000" y="16506"/>
                  </a:cubicBezTo>
                  <a:cubicBezTo>
                    <a:pt x="42741" y="15484"/>
                    <a:pt x="42784" y="14320"/>
                    <a:pt x="42125" y="13226"/>
                  </a:cubicBezTo>
                  <a:cubicBezTo>
                    <a:pt x="41829" y="12735"/>
                    <a:pt x="41441" y="12274"/>
                    <a:pt x="40983" y="11846"/>
                  </a:cubicBezTo>
                  <a:cubicBezTo>
                    <a:pt x="44543" y="9791"/>
                    <a:pt x="46480" y="6043"/>
                    <a:pt x="46480" y="6042"/>
                  </a:cubicBezTo>
                  <a:lnTo>
                    <a:pt x="46480" y="6042"/>
                  </a:lnTo>
                  <a:cubicBezTo>
                    <a:pt x="46441" y="6088"/>
                    <a:pt x="43714" y="9095"/>
                    <a:pt x="40073" y="11107"/>
                  </a:cubicBezTo>
                  <a:cubicBezTo>
                    <a:pt x="37911" y="9540"/>
                    <a:pt x="34836" y="8544"/>
                    <a:pt x="32337" y="8327"/>
                  </a:cubicBezTo>
                  <a:cubicBezTo>
                    <a:pt x="32026" y="8300"/>
                    <a:pt x="31692" y="8283"/>
                    <a:pt x="31352" y="8283"/>
                  </a:cubicBezTo>
                  <a:cubicBezTo>
                    <a:pt x="30156" y="8283"/>
                    <a:pt x="28877" y="8500"/>
                    <a:pt x="28188" y="9292"/>
                  </a:cubicBezTo>
                  <a:cubicBezTo>
                    <a:pt x="27303" y="10309"/>
                    <a:pt x="27512" y="11192"/>
                    <a:pt x="27716" y="11628"/>
                  </a:cubicBezTo>
                  <a:cubicBezTo>
                    <a:pt x="28380" y="13044"/>
                    <a:pt x="30861" y="13974"/>
                    <a:pt x="33944" y="13974"/>
                  </a:cubicBezTo>
                  <a:cubicBezTo>
                    <a:pt x="34056" y="13974"/>
                    <a:pt x="34169" y="13972"/>
                    <a:pt x="34283" y="13970"/>
                  </a:cubicBezTo>
                  <a:cubicBezTo>
                    <a:pt x="36270" y="13928"/>
                    <a:pt x="38216" y="13283"/>
                    <a:pt x="39972" y="12397"/>
                  </a:cubicBezTo>
                  <a:cubicBezTo>
                    <a:pt x="40478" y="12828"/>
                    <a:pt x="40897" y="13295"/>
                    <a:pt x="41196" y="13790"/>
                  </a:cubicBezTo>
                  <a:cubicBezTo>
                    <a:pt x="41635" y="14518"/>
                    <a:pt x="41611" y="15200"/>
                    <a:pt x="41121" y="15875"/>
                  </a:cubicBezTo>
                  <a:cubicBezTo>
                    <a:pt x="39959" y="17476"/>
                    <a:pt x="36305" y="18727"/>
                    <a:pt x="32278" y="18727"/>
                  </a:cubicBezTo>
                  <a:cubicBezTo>
                    <a:pt x="30935" y="18727"/>
                    <a:pt x="29549" y="18588"/>
                    <a:pt x="28201" y="18276"/>
                  </a:cubicBezTo>
                  <a:cubicBezTo>
                    <a:pt x="24727" y="17472"/>
                    <a:pt x="22069" y="15173"/>
                    <a:pt x="21091" y="12127"/>
                  </a:cubicBezTo>
                  <a:cubicBezTo>
                    <a:pt x="20646" y="10742"/>
                    <a:pt x="20601" y="9329"/>
                    <a:pt x="20932" y="8000"/>
                  </a:cubicBezTo>
                  <a:lnTo>
                    <a:pt x="20932" y="8000"/>
                  </a:lnTo>
                  <a:cubicBezTo>
                    <a:pt x="22500" y="8076"/>
                    <a:pt x="23902" y="8126"/>
                    <a:pt x="25176" y="8126"/>
                  </a:cubicBezTo>
                  <a:cubicBezTo>
                    <a:pt x="29510" y="8126"/>
                    <a:pt x="32375" y="7557"/>
                    <a:pt x="35292" y="5554"/>
                  </a:cubicBezTo>
                  <a:cubicBezTo>
                    <a:pt x="36637" y="4633"/>
                    <a:pt x="37151" y="3406"/>
                    <a:pt x="36671" y="2275"/>
                  </a:cubicBezTo>
                  <a:cubicBezTo>
                    <a:pt x="36153" y="1053"/>
                    <a:pt x="34422" y="0"/>
                    <a:pt x="3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6"/>
            <p:cNvSpPr/>
            <p:nvPr/>
          </p:nvSpPr>
          <p:spPr>
            <a:xfrm>
              <a:off x="2542800" y="1949950"/>
              <a:ext cx="1432625" cy="340150"/>
            </a:xfrm>
            <a:custGeom>
              <a:avLst/>
              <a:gdLst/>
              <a:ahLst/>
              <a:cxnLst/>
              <a:rect l="l" t="t" r="r" b="b"/>
              <a:pathLst>
                <a:path w="57305" h="13606" extrusionOk="0">
                  <a:moveTo>
                    <a:pt x="37067" y="4157"/>
                  </a:moveTo>
                  <a:cubicBezTo>
                    <a:pt x="38858" y="5141"/>
                    <a:pt x="40261" y="6336"/>
                    <a:pt x="41086" y="7685"/>
                  </a:cubicBezTo>
                  <a:cubicBezTo>
                    <a:pt x="42463" y="9946"/>
                    <a:pt x="42272" y="11588"/>
                    <a:pt x="41470" y="12213"/>
                  </a:cubicBezTo>
                  <a:cubicBezTo>
                    <a:pt x="41221" y="12408"/>
                    <a:pt x="40881" y="12522"/>
                    <a:pt x="40482" y="12522"/>
                  </a:cubicBezTo>
                  <a:cubicBezTo>
                    <a:pt x="39783" y="12522"/>
                    <a:pt x="38907" y="12169"/>
                    <a:pt x="38028" y="11272"/>
                  </a:cubicBezTo>
                  <a:cubicBezTo>
                    <a:pt x="37181" y="10410"/>
                    <a:pt x="36111" y="7069"/>
                    <a:pt x="36974" y="4422"/>
                  </a:cubicBezTo>
                  <a:cubicBezTo>
                    <a:pt x="37001" y="4332"/>
                    <a:pt x="37034" y="4243"/>
                    <a:pt x="37067" y="4157"/>
                  </a:cubicBezTo>
                  <a:close/>
                  <a:moveTo>
                    <a:pt x="42708" y="1"/>
                  </a:moveTo>
                  <a:cubicBezTo>
                    <a:pt x="42071" y="1"/>
                    <a:pt x="41413" y="50"/>
                    <a:pt x="40732" y="164"/>
                  </a:cubicBezTo>
                  <a:cubicBezTo>
                    <a:pt x="38542" y="531"/>
                    <a:pt x="37291" y="1603"/>
                    <a:pt x="36573" y="2733"/>
                  </a:cubicBezTo>
                  <a:cubicBezTo>
                    <a:pt x="33030" y="1054"/>
                    <a:pt x="28393" y="72"/>
                    <a:pt x="23703" y="72"/>
                  </a:cubicBezTo>
                  <a:cubicBezTo>
                    <a:pt x="21795" y="72"/>
                    <a:pt x="19879" y="234"/>
                    <a:pt x="18024" y="579"/>
                  </a:cubicBezTo>
                  <a:cubicBezTo>
                    <a:pt x="14863" y="1167"/>
                    <a:pt x="12045" y="1377"/>
                    <a:pt x="9630" y="1377"/>
                  </a:cubicBezTo>
                  <a:cubicBezTo>
                    <a:pt x="3573" y="1377"/>
                    <a:pt x="49" y="53"/>
                    <a:pt x="1" y="35"/>
                  </a:cubicBezTo>
                  <a:lnTo>
                    <a:pt x="1" y="35"/>
                  </a:lnTo>
                  <a:cubicBezTo>
                    <a:pt x="1" y="35"/>
                    <a:pt x="2956" y="2310"/>
                    <a:pt x="8439" y="2455"/>
                  </a:cubicBezTo>
                  <a:cubicBezTo>
                    <a:pt x="8802" y="2465"/>
                    <a:pt x="9174" y="2470"/>
                    <a:pt x="9557" y="2470"/>
                  </a:cubicBezTo>
                  <a:cubicBezTo>
                    <a:pt x="12040" y="2470"/>
                    <a:pt x="14946" y="2250"/>
                    <a:pt x="18222" y="1643"/>
                  </a:cubicBezTo>
                  <a:cubicBezTo>
                    <a:pt x="20046" y="1304"/>
                    <a:pt x="21929" y="1144"/>
                    <a:pt x="23800" y="1144"/>
                  </a:cubicBezTo>
                  <a:cubicBezTo>
                    <a:pt x="28310" y="1144"/>
                    <a:pt x="32747" y="2073"/>
                    <a:pt x="36099" y="3663"/>
                  </a:cubicBezTo>
                  <a:cubicBezTo>
                    <a:pt x="36041" y="3807"/>
                    <a:pt x="35988" y="3949"/>
                    <a:pt x="35945" y="4087"/>
                  </a:cubicBezTo>
                  <a:cubicBezTo>
                    <a:pt x="34973" y="7072"/>
                    <a:pt x="36090" y="10844"/>
                    <a:pt x="37255" y="12031"/>
                  </a:cubicBezTo>
                  <a:cubicBezTo>
                    <a:pt x="38264" y="13060"/>
                    <a:pt x="39446" y="13605"/>
                    <a:pt x="40504" y="13605"/>
                  </a:cubicBezTo>
                  <a:cubicBezTo>
                    <a:pt x="41105" y="13605"/>
                    <a:pt x="41667" y="13429"/>
                    <a:pt x="42134" y="13064"/>
                  </a:cubicBezTo>
                  <a:cubicBezTo>
                    <a:pt x="43228" y="12211"/>
                    <a:pt x="43851" y="10144"/>
                    <a:pt x="42008" y="7121"/>
                  </a:cubicBezTo>
                  <a:cubicBezTo>
                    <a:pt x="41093" y="5625"/>
                    <a:pt x="39531" y="4305"/>
                    <a:pt x="37542" y="3224"/>
                  </a:cubicBezTo>
                  <a:cubicBezTo>
                    <a:pt x="38254" y="2155"/>
                    <a:pt x="39385" y="1486"/>
                    <a:pt x="40913" y="1229"/>
                  </a:cubicBezTo>
                  <a:cubicBezTo>
                    <a:pt x="41535" y="1126"/>
                    <a:pt x="42137" y="1080"/>
                    <a:pt x="42722" y="1080"/>
                  </a:cubicBezTo>
                  <a:cubicBezTo>
                    <a:pt x="44787" y="1080"/>
                    <a:pt x="46650" y="1644"/>
                    <a:pt x="48468" y="2194"/>
                  </a:cubicBezTo>
                  <a:cubicBezTo>
                    <a:pt x="49739" y="2578"/>
                    <a:pt x="50972" y="3043"/>
                    <a:pt x="52240" y="3125"/>
                  </a:cubicBezTo>
                  <a:cubicBezTo>
                    <a:pt x="52421" y="3137"/>
                    <a:pt x="52597" y="3143"/>
                    <a:pt x="52768" y="3143"/>
                  </a:cubicBezTo>
                  <a:cubicBezTo>
                    <a:pt x="56007" y="3143"/>
                    <a:pt x="57304" y="1096"/>
                    <a:pt x="57304" y="1096"/>
                  </a:cubicBezTo>
                  <a:lnTo>
                    <a:pt x="57304" y="1096"/>
                  </a:lnTo>
                  <a:cubicBezTo>
                    <a:pt x="56009" y="1856"/>
                    <a:pt x="54790" y="2137"/>
                    <a:pt x="53579" y="2137"/>
                  </a:cubicBezTo>
                  <a:cubicBezTo>
                    <a:pt x="52013" y="2137"/>
                    <a:pt x="50462" y="1667"/>
                    <a:pt x="48782" y="1159"/>
                  </a:cubicBezTo>
                  <a:cubicBezTo>
                    <a:pt x="46961" y="609"/>
                    <a:pt x="44954" y="1"/>
                    <a:pt x="42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6"/>
            <p:cNvSpPr/>
            <p:nvPr/>
          </p:nvSpPr>
          <p:spPr>
            <a:xfrm>
              <a:off x="3534175" y="2014225"/>
              <a:ext cx="448150" cy="245025"/>
            </a:xfrm>
            <a:custGeom>
              <a:avLst/>
              <a:gdLst/>
              <a:ahLst/>
              <a:cxnLst/>
              <a:rect l="l" t="t" r="r" b="b"/>
              <a:pathLst>
                <a:path w="17926" h="9801" extrusionOk="0">
                  <a:moveTo>
                    <a:pt x="3123" y="1"/>
                  </a:moveTo>
                  <a:cubicBezTo>
                    <a:pt x="2136" y="1"/>
                    <a:pt x="1109" y="136"/>
                    <a:pt x="0" y="478"/>
                  </a:cubicBezTo>
                  <a:cubicBezTo>
                    <a:pt x="5539" y="2504"/>
                    <a:pt x="4593" y="9801"/>
                    <a:pt x="4593" y="9801"/>
                  </a:cubicBezTo>
                  <a:cubicBezTo>
                    <a:pt x="4593" y="9801"/>
                    <a:pt x="6980" y="6649"/>
                    <a:pt x="5539" y="2504"/>
                  </a:cubicBezTo>
                  <a:lnTo>
                    <a:pt x="5539" y="2504"/>
                  </a:lnTo>
                  <a:cubicBezTo>
                    <a:pt x="7338" y="3360"/>
                    <a:pt x="9058" y="3688"/>
                    <a:pt x="10629" y="3688"/>
                  </a:cubicBezTo>
                  <a:cubicBezTo>
                    <a:pt x="13935" y="3688"/>
                    <a:pt x="16582" y="2236"/>
                    <a:pt x="17926" y="1196"/>
                  </a:cubicBezTo>
                  <a:lnTo>
                    <a:pt x="17926" y="1196"/>
                  </a:lnTo>
                  <a:cubicBezTo>
                    <a:pt x="16668" y="1697"/>
                    <a:pt x="15409" y="1908"/>
                    <a:pt x="14106" y="1908"/>
                  </a:cubicBezTo>
                  <a:cubicBezTo>
                    <a:pt x="12609" y="1908"/>
                    <a:pt x="11053" y="1630"/>
                    <a:pt x="9369" y="1196"/>
                  </a:cubicBezTo>
                  <a:cubicBezTo>
                    <a:pt x="7210" y="638"/>
                    <a:pt x="5263" y="1"/>
                    <a:pt x="31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6"/>
            <p:cNvSpPr/>
            <p:nvPr/>
          </p:nvSpPr>
          <p:spPr>
            <a:xfrm>
              <a:off x="2202650" y="1862900"/>
              <a:ext cx="1161975" cy="565675"/>
            </a:xfrm>
            <a:custGeom>
              <a:avLst/>
              <a:gdLst/>
              <a:ahLst/>
              <a:cxnLst/>
              <a:rect l="l" t="t" r="r" b="b"/>
              <a:pathLst>
                <a:path w="46479" h="22627" extrusionOk="0">
                  <a:moveTo>
                    <a:pt x="0" y="6042"/>
                  </a:moveTo>
                  <a:cubicBezTo>
                    <a:pt x="0" y="6042"/>
                    <a:pt x="0" y="6042"/>
                    <a:pt x="0" y="6042"/>
                  </a:cubicBezTo>
                  <a:cubicBezTo>
                    <a:pt x="0" y="6042"/>
                    <a:pt x="1" y="6042"/>
                    <a:pt x="1" y="6042"/>
                  </a:cubicBezTo>
                  <a:lnTo>
                    <a:pt x="1" y="6042"/>
                  </a:lnTo>
                  <a:cubicBezTo>
                    <a:pt x="0" y="6042"/>
                    <a:pt x="0" y="6042"/>
                    <a:pt x="0" y="6042"/>
                  </a:cubicBezTo>
                  <a:close/>
                  <a:moveTo>
                    <a:pt x="14840" y="1083"/>
                  </a:moveTo>
                  <a:cubicBezTo>
                    <a:pt x="15569" y="1083"/>
                    <a:pt x="16378" y="1162"/>
                    <a:pt x="17254" y="1340"/>
                  </a:cubicBezTo>
                  <a:cubicBezTo>
                    <a:pt x="21730" y="2251"/>
                    <a:pt x="23780" y="4702"/>
                    <a:pt x="23813" y="4741"/>
                  </a:cubicBezTo>
                  <a:cubicBezTo>
                    <a:pt x="24407" y="5416"/>
                    <a:pt x="24869" y="6152"/>
                    <a:pt x="25194" y="6927"/>
                  </a:cubicBezTo>
                  <a:cubicBezTo>
                    <a:pt x="23777" y="6994"/>
                    <a:pt x="22503" y="7036"/>
                    <a:pt x="21341" y="7036"/>
                  </a:cubicBezTo>
                  <a:cubicBezTo>
                    <a:pt x="17206" y="7036"/>
                    <a:pt x="14486" y="6505"/>
                    <a:pt x="11798" y="4659"/>
                  </a:cubicBezTo>
                  <a:cubicBezTo>
                    <a:pt x="11268" y="4294"/>
                    <a:pt x="10434" y="3556"/>
                    <a:pt x="10800" y="2692"/>
                  </a:cubicBezTo>
                  <a:cubicBezTo>
                    <a:pt x="11179" y="1800"/>
                    <a:pt x="12646" y="1083"/>
                    <a:pt x="14840" y="1083"/>
                  </a:cubicBezTo>
                  <a:close/>
                  <a:moveTo>
                    <a:pt x="15119" y="9358"/>
                  </a:moveTo>
                  <a:cubicBezTo>
                    <a:pt x="16266" y="9358"/>
                    <a:pt x="17120" y="9583"/>
                    <a:pt x="17477" y="9993"/>
                  </a:cubicBezTo>
                  <a:cubicBezTo>
                    <a:pt x="18033" y="10633"/>
                    <a:pt x="17846" y="11032"/>
                    <a:pt x="17786" y="11161"/>
                  </a:cubicBezTo>
                  <a:cubicBezTo>
                    <a:pt x="17388" y="12014"/>
                    <a:pt x="15422" y="12885"/>
                    <a:pt x="12528" y="12885"/>
                  </a:cubicBezTo>
                  <a:cubicBezTo>
                    <a:pt x="12426" y="12885"/>
                    <a:pt x="12325" y="12884"/>
                    <a:pt x="12222" y="12882"/>
                  </a:cubicBezTo>
                  <a:cubicBezTo>
                    <a:pt x="10607" y="12848"/>
                    <a:pt x="8998" y="12361"/>
                    <a:pt x="7503" y="11661"/>
                  </a:cubicBezTo>
                  <a:cubicBezTo>
                    <a:pt x="9427" y="10420"/>
                    <a:pt x="12047" y="9588"/>
                    <a:pt x="14235" y="9399"/>
                  </a:cubicBezTo>
                  <a:cubicBezTo>
                    <a:pt x="14545" y="9372"/>
                    <a:pt x="14841" y="9358"/>
                    <a:pt x="15119" y="9358"/>
                  </a:cubicBezTo>
                  <a:close/>
                  <a:moveTo>
                    <a:pt x="14822" y="0"/>
                  </a:moveTo>
                  <a:cubicBezTo>
                    <a:pt x="12056" y="0"/>
                    <a:pt x="10324" y="1052"/>
                    <a:pt x="9806" y="2273"/>
                  </a:cubicBezTo>
                  <a:cubicBezTo>
                    <a:pt x="9328" y="3404"/>
                    <a:pt x="9844" y="4630"/>
                    <a:pt x="11187" y="5554"/>
                  </a:cubicBezTo>
                  <a:cubicBezTo>
                    <a:pt x="14103" y="7556"/>
                    <a:pt x="16968" y="8124"/>
                    <a:pt x="21299" y="8124"/>
                  </a:cubicBezTo>
                  <a:cubicBezTo>
                    <a:pt x="22575" y="8124"/>
                    <a:pt x="23979" y="8075"/>
                    <a:pt x="25549" y="7998"/>
                  </a:cubicBezTo>
                  <a:lnTo>
                    <a:pt x="25549" y="7998"/>
                  </a:lnTo>
                  <a:cubicBezTo>
                    <a:pt x="25879" y="9331"/>
                    <a:pt x="25834" y="10740"/>
                    <a:pt x="25389" y="12127"/>
                  </a:cubicBezTo>
                  <a:cubicBezTo>
                    <a:pt x="24411" y="15172"/>
                    <a:pt x="21754" y="17470"/>
                    <a:pt x="18279" y="18274"/>
                  </a:cubicBezTo>
                  <a:cubicBezTo>
                    <a:pt x="16930" y="18587"/>
                    <a:pt x="15543" y="18727"/>
                    <a:pt x="14198" y="18727"/>
                  </a:cubicBezTo>
                  <a:cubicBezTo>
                    <a:pt x="10173" y="18727"/>
                    <a:pt x="6521" y="17475"/>
                    <a:pt x="5359" y="15875"/>
                  </a:cubicBezTo>
                  <a:cubicBezTo>
                    <a:pt x="4869" y="15200"/>
                    <a:pt x="4845" y="14517"/>
                    <a:pt x="5284" y="13788"/>
                  </a:cubicBezTo>
                  <a:cubicBezTo>
                    <a:pt x="5583" y="13293"/>
                    <a:pt x="6004" y="12827"/>
                    <a:pt x="6508" y="12397"/>
                  </a:cubicBezTo>
                  <a:cubicBezTo>
                    <a:pt x="8265" y="13283"/>
                    <a:pt x="10210" y="13928"/>
                    <a:pt x="12198" y="13969"/>
                  </a:cubicBezTo>
                  <a:cubicBezTo>
                    <a:pt x="12313" y="13971"/>
                    <a:pt x="12428" y="13972"/>
                    <a:pt x="12543" y="13972"/>
                  </a:cubicBezTo>
                  <a:cubicBezTo>
                    <a:pt x="15621" y="13972"/>
                    <a:pt x="18099" y="13043"/>
                    <a:pt x="18764" y="11626"/>
                  </a:cubicBezTo>
                  <a:cubicBezTo>
                    <a:pt x="18967" y="11192"/>
                    <a:pt x="19177" y="10309"/>
                    <a:pt x="18292" y="9290"/>
                  </a:cubicBezTo>
                  <a:cubicBezTo>
                    <a:pt x="17606" y="8499"/>
                    <a:pt x="16324" y="8283"/>
                    <a:pt x="15127" y="8283"/>
                  </a:cubicBezTo>
                  <a:cubicBezTo>
                    <a:pt x="14787" y="8283"/>
                    <a:pt x="14454" y="8301"/>
                    <a:pt x="14143" y="8327"/>
                  </a:cubicBezTo>
                  <a:cubicBezTo>
                    <a:pt x="11643" y="8544"/>
                    <a:pt x="8567" y="9538"/>
                    <a:pt x="6408" y="11107"/>
                  </a:cubicBezTo>
                  <a:cubicBezTo>
                    <a:pt x="2769" y="9093"/>
                    <a:pt x="42" y="6089"/>
                    <a:pt x="1" y="6042"/>
                  </a:cubicBezTo>
                  <a:lnTo>
                    <a:pt x="1" y="6042"/>
                  </a:lnTo>
                  <a:cubicBezTo>
                    <a:pt x="10" y="6057"/>
                    <a:pt x="1947" y="9790"/>
                    <a:pt x="5499" y="11846"/>
                  </a:cubicBezTo>
                  <a:cubicBezTo>
                    <a:pt x="5041" y="12274"/>
                    <a:pt x="4655" y="12735"/>
                    <a:pt x="4357" y="13225"/>
                  </a:cubicBezTo>
                  <a:cubicBezTo>
                    <a:pt x="3696" y="14320"/>
                    <a:pt x="3741" y="15484"/>
                    <a:pt x="4482" y="16506"/>
                  </a:cubicBezTo>
                  <a:cubicBezTo>
                    <a:pt x="5968" y="18555"/>
                    <a:pt x="9945" y="19809"/>
                    <a:pt x="14129" y="19809"/>
                  </a:cubicBezTo>
                  <a:cubicBezTo>
                    <a:pt x="15601" y="19809"/>
                    <a:pt x="17097" y="19654"/>
                    <a:pt x="18521" y="19324"/>
                  </a:cubicBezTo>
                  <a:cubicBezTo>
                    <a:pt x="22368" y="18433"/>
                    <a:pt x="25320" y="15863"/>
                    <a:pt x="26414" y="12453"/>
                  </a:cubicBezTo>
                  <a:cubicBezTo>
                    <a:pt x="26901" y="10938"/>
                    <a:pt x="26971" y="9396"/>
                    <a:pt x="26647" y="7938"/>
                  </a:cubicBezTo>
                  <a:cubicBezTo>
                    <a:pt x="27473" y="7896"/>
                    <a:pt x="28343" y="7845"/>
                    <a:pt x="29264" y="7793"/>
                  </a:cubicBezTo>
                  <a:cubicBezTo>
                    <a:pt x="30030" y="7749"/>
                    <a:pt x="30831" y="7704"/>
                    <a:pt x="31669" y="7657"/>
                  </a:cubicBezTo>
                  <a:cubicBezTo>
                    <a:pt x="32124" y="7632"/>
                    <a:pt x="32563" y="7620"/>
                    <a:pt x="32987" y="7620"/>
                  </a:cubicBezTo>
                  <a:cubicBezTo>
                    <a:pt x="38474" y="7620"/>
                    <a:pt x="41439" y="9634"/>
                    <a:pt x="42983" y="11394"/>
                  </a:cubicBezTo>
                  <a:cubicBezTo>
                    <a:pt x="44617" y="13253"/>
                    <a:pt x="45352" y="15648"/>
                    <a:pt x="44949" y="17798"/>
                  </a:cubicBezTo>
                  <a:cubicBezTo>
                    <a:pt x="44686" y="19204"/>
                    <a:pt x="43980" y="20242"/>
                    <a:pt x="42852" y="20885"/>
                  </a:cubicBezTo>
                  <a:cubicBezTo>
                    <a:pt x="42034" y="21350"/>
                    <a:pt x="41071" y="21545"/>
                    <a:pt x="40203" y="21545"/>
                  </a:cubicBezTo>
                  <a:cubicBezTo>
                    <a:pt x="39613" y="21545"/>
                    <a:pt x="39067" y="21455"/>
                    <a:pt x="38641" y="21298"/>
                  </a:cubicBezTo>
                  <a:cubicBezTo>
                    <a:pt x="37668" y="20939"/>
                    <a:pt x="36999" y="20232"/>
                    <a:pt x="36762" y="19305"/>
                  </a:cubicBezTo>
                  <a:cubicBezTo>
                    <a:pt x="36542" y="18442"/>
                    <a:pt x="36741" y="17494"/>
                    <a:pt x="37271" y="16889"/>
                  </a:cubicBezTo>
                  <a:cubicBezTo>
                    <a:pt x="37562" y="16557"/>
                    <a:pt x="37942" y="16384"/>
                    <a:pt x="38338" y="16323"/>
                  </a:cubicBezTo>
                  <a:lnTo>
                    <a:pt x="38338" y="16323"/>
                  </a:lnTo>
                  <a:cubicBezTo>
                    <a:pt x="37932" y="16691"/>
                    <a:pt x="37677" y="17219"/>
                    <a:pt x="37677" y="17810"/>
                  </a:cubicBezTo>
                  <a:cubicBezTo>
                    <a:pt x="37677" y="18919"/>
                    <a:pt x="38576" y="19820"/>
                    <a:pt x="39688" y="19820"/>
                  </a:cubicBezTo>
                  <a:cubicBezTo>
                    <a:pt x="40681" y="19820"/>
                    <a:pt x="41506" y="19099"/>
                    <a:pt x="41668" y="18151"/>
                  </a:cubicBezTo>
                  <a:lnTo>
                    <a:pt x="41682" y="18152"/>
                  </a:lnTo>
                  <a:cubicBezTo>
                    <a:pt x="41686" y="18119"/>
                    <a:pt x="41680" y="18086"/>
                    <a:pt x="41682" y="18055"/>
                  </a:cubicBezTo>
                  <a:cubicBezTo>
                    <a:pt x="41691" y="17974"/>
                    <a:pt x="41698" y="17894"/>
                    <a:pt x="41698" y="17810"/>
                  </a:cubicBezTo>
                  <a:cubicBezTo>
                    <a:pt x="41698" y="17442"/>
                    <a:pt x="41599" y="17099"/>
                    <a:pt x="41426" y="16803"/>
                  </a:cubicBezTo>
                  <a:cubicBezTo>
                    <a:pt x="41145" y="16228"/>
                    <a:pt x="40653" y="15756"/>
                    <a:pt x="39984" y="15474"/>
                  </a:cubicBezTo>
                  <a:cubicBezTo>
                    <a:pt x="39565" y="15297"/>
                    <a:pt x="39125" y="15211"/>
                    <a:pt x="38693" y="15211"/>
                  </a:cubicBezTo>
                  <a:cubicBezTo>
                    <a:pt x="37833" y="15211"/>
                    <a:pt x="37009" y="15550"/>
                    <a:pt x="36460" y="16177"/>
                  </a:cubicBezTo>
                  <a:cubicBezTo>
                    <a:pt x="35692" y="17056"/>
                    <a:pt x="35405" y="18355"/>
                    <a:pt x="35718" y="19572"/>
                  </a:cubicBezTo>
                  <a:cubicBezTo>
                    <a:pt x="36045" y="20855"/>
                    <a:pt x="36951" y="21830"/>
                    <a:pt x="38271" y="22314"/>
                  </a:cubicBezTo>
                  <a:cubicBezTo>
                    <a:pt x="38796" y="22507"/>
                    <a:pt x="39477" y="22626"/>
                    <a:pt x="40220" y="22626"/>
                  </a:cubicBezTo>
                  <a:cubicBezTo>
                    <a:pt x="41243" y="22626"/>
                    <a:pt x="42382" y="22400"/>
                    <a:pt x="43388" y="21829"/>
                  </a:cubicBezTo>
                  <a:cubicBezTo>
                    <a:pt x="44788" y="21034"/>
                    <a:pt x="45697" y="19710"/>
                    <a:pt x="46016" y="17999"/>
                  </a:cubicBezTo>
                  <a:cubicBezTo>
                    <a:pt x="46478" y="15523"/>
                    <a:pt x="45649" y="12789"/>
                    <a:pt x="43798" y="10683"/>
                  </a:cubicBezTo>
                  <a:cubicBezTo>
                    <a:pt x="42101" y="8749"/>
                    <a:pt x="38870" y="6543"/>
                    <a:pt x="32974" y="6543"/>
                  </a:cubicBezTo>
                  <a:cubicBezTo>
                    <a:pt x="32535" y="6543"/>
                    <a:pt x="32081" y="6555"/>
                    <a:pt x="31612" y="6580"/>
                  </a:cubicBezTo>
                  <a:cubicBezTo>
                    <a:pt x="30773" y="6627"/>
                    <a:pt x="29971" y="6672"/>
                    <a:pt x="29205" y="6715"/>
                  </a:cubicBezTo>
                  <a:cubicBezTo>
                    <a:pt x="28191" y="6773"/>
                    <a:pt x="27237" y="6828"/>
                    <a:pt x="26339" y="6875"/>
                  </a:cubicBezTo>
                  <a:cubicBezTo>
                    <a:pt x="25969" y="5864"/>
                    <a:pt x="25400" y="4908"/>
                    <a:pt x="24643" y="4049"/>
                  </a:cubicBezTo>
                  <a:cubicBezTo>
                    <a:pt x="24549" y="3936"/>
                    <a:pt x="22352" y="1277"/>
                    <a:pt x="17472" y="283"/>
                  </a:cubicBezTo>
                  <a:cubicBezTo>
                    <a:pt x="16505" y="86"/>
                    <a:pt x="15620" y="0"/>
                    <a:pt x="148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p:cSld name="CUSTOM_2">
    <p:spTree>
      <p:nvGrpSpPr>
        <p:cNvPr id="1" name="Shape 301"/>
        <p:cNvGrpSpPr/>
        <p:nvPr/>
      </p:nvGrpSpPr>
      <p:grpSpPr>
        <a:xfrm>
          <a:off x="0" y="0"/>
          <a:ext cx="0" cy="0"/>
          <a:chOff x="0" y="0"/>
          <a:chExt cx="0" cy="0"/>
        </a:xfrm>
      </p:grpSpPr>
      <p:grpSp>
        <p:nvGrpSpPr>
          <p:cNvPr id="302" name="Google Shape;302;p18"/>
          <p:cNvGrpSpPr/>
          <p:nvPr/>
        </p:nvGrpSpPr>
        <p:grpSpPr>
          <a:xfrm>
            <a:off x="189225" y="161300"/>
            <a:ext cx="8765700" cy="4821000"/>
            <a:chOff x="189225" y="161300"/>
            <a:chExt cx="8765700" cy="4821000"/>
          </a:xfrm>
        </p:grpSpPr>
        <p:sp>
          <p:nvSpPr>
            <p:cNvPr id="303" name="Google Shape;303;p18"/>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4" name="Google Shape;304;p18"/>
            <p:cNvGrpSpPr/>
            <p:nvPr/>
          </p:nvGrpSpPr>
          <p:grpSpPr>
            <a:xfrm rot="10800000" flipH="1">
              <a:off x="3411537" y="161312"/>
              <a:ext cx="2321073" cy="423100"/>
              <a:chOff x="4392650" y="1508600"/>
              <a:chExt cx="3108025" cy="566550"/>
            </a:xfrm>
          </p:grpSpPr>
          <p:sp>
            <p:nvSpPr>
              <p:cNvPr id="305" name="Google Shape;305;p18"/>
              <p:cNvSpPr/>
              <p:nvPr/>
            </p:nvSpPr>
            <p:spPr>
              <a:xfrm>
                <a:off x="5749525" y="1620725"/>
                <a:ext cx="1751150" cy="454425"/>
              </a:xfrm>
              <a:custGeom>
                <a:avLst/>
                <a:gdLst/>
                <a:ahLst/>
                <a:cxnLst/>
                <a:rect l="l" t="t" r="r" b="b"/>
                <a:pathLst>
                  <a:path w="70046" h="18177" extrusionOk="0">
                    <a:moveTo>
                      <a:pt x="21191" y="2562"/>
                    </a:moveTo>
                    <a:cubicBezTo>
                      <a:pt x="23007" y="3573"/>
                      <a:pt x="24670" y="5068"/>
                      <a:pt x="25966" y="6900"/>
                    </a:cubicBezTo>
                    <a:cubicBezTo>
                      <a:pt x="26887" y="8203"/>
                      <a:pt x="27382" y="9710"/>
                      <a:pt x="27418" y="11137"/>
                    </a:cubicBezTo>
                    <a:cubicBezTo>
                      <a:pt x="24261" y="10924"/>
                      <a:pt x="21635" y="10225"/>
                      <a:pt x="20127" y="8780"/>
                    </a:cubicBezTo>
                    <a:cubicBezTo>
                      <a:pt x="18465" y="7183"/>
                      <a:pt x="17983" y="5368"/>
                      <a:pt x="18870" y="4036"/>
                    </a:cubicBezTo>
                    <a:cubicBezTo>
                      <a:pt x="19319" y="3360"/>
                      <a:pt x="20107" y="2829"/>
                      <a:pt x="21191" y="2562"/>
                    </a:cubicBezTo>
                    <a:close/>
                    <a:moveTo>
                      <a:pt x="22969" y="2374"/>
                    </a:moveTo>
                    <a:cubicBezTo>
                      <a:pt x="24381" y="2394"/>
                      <a:pt x="26091" y="2762"/>
                      <a:pt x="28056" y="3615"/>
                    </a:cubicBezTo>
                    <a:cubicBezTo>
                      <a:pt x="30718" y="4772"/>
                      <a:pt x="32434" y="7390"/>
                      <a:pt x="32225" y="9985"/>
                    </a:cubicBezTo>
                    <a:cubicBezTo>
                      <a:pt x="32193" y="10393"/>
                      <a:pt x="32115" y="10779"/>
                      <a:pt x="31995" y="11144"/>
                    </a:cubicBezTo>
                    <a:cubicBezTo>
                      <a:pt x="31201" y="11185"/>
                      <a:pt x="30420" y="11206"/>
                      <a:pt x="29660" y="11206"/>
                    </a:cubicBezTo>
                    <a:cubicBezTo>
                      <a:pt x="29280" y="11206"/>
                      <a:pt x="28905" y="11201"/>
                      <a:pt x="28537" y="11190"/>
                    </a:cubicBezTo>
                    <a:cubicBezTo>
                      <a:pt x="28516" y="9530"/>
                      <a:pt x="27952" y="7791"/>
                      <a:pt x="26869" y="6262"/>
                    </a:cubicBezTo>
                    <a:cubicBezTo>
                      <a:pt x="25779" y="4719"/>
                      <a:pt x="24442" y="3400"/>
                      <a:pt x="22969" y="2374"/>
                    </a:cubicBezTo>
                    <a:close/>
                    <a:moveTo>
                      <a:pt x="31451" y="12265"/>
                    </a:moveTo>
                    <a:lnTo>
                      <a:pt x="31451" y="12265"/>
                    </a:lnTo>
                    <a:cubicBezTo>
                      <a:pt x="30744" y="13324"/>
                      <a:pt x="29581" y="14098"/>
                      <a:pt x="28058" y="14487"/>
                    </a:cubicBezTo>
                    <a:cubicBezTo>
                      <a:pt x="27942" y="14514"/>
                      <a:pt x="27826" y="14541"/>
                      <a:pt x="27712" y="14565"/>
                    </a:cubicBezTo>
                    <a:cubicBezTo>
                      <a:pt x="28107" y="13861"/>
                      <a:pt x="28358" y="13084"/>
                      <a:pt x="28469" y="12273"/>
                    </a:cubicBezTo>
                    <a:cubicBezTo>
                      <a:pt x="28905" y="12289"/>
                      <a:pt x="29350" y="12295"/>
                      <a:pt x="29799" y="12295"/>
                    </a:cubicBezTo>
                    <a:cubicBezTo>
                      <a:pt x="30341" y="12295"/>
                      <a:pt x="30894" y="12286"/>
                      <a:pt x="31451" y="12265"/>
                    </a:cubicBezTo>
                    <a:close/>
                    <a:moveTo>
                      <a:pt x="16026" y="1106"/>
                    </a:moveTo>
                    <a:cubicBezTo>
                      <a:pt x="16424" y="1106"/>
                      <a:pt x="16834" y="1135"/>
                      <a:pt x="17255" y="1195"/>
                    </a:cubicBezTo>
                    <a:cubicBezTo>
                      <a:pt x="18111" y="1316"/>
                      <a:pt x="18969" y="1555"/>
                      <a:pt x="19807" y="1895"/>
                    </a:cubicBezTo>
                    <a:cubicBezTo>
                      <a:pt x="18988" y="2273"/>
                      <a:pt x="18362" y="2802"/>
                      <a:pt x="17949" y="3424"/>
                    </a:cubicBezTo>
                    <a:cubicBezTo>
                      <a:pt x="16747" y="5228"/>
                      <a:pt x="17288" y="7587"/>
                      <a:pt x="19361" y="9576"/>
                    </a:cubicBezTo>
                    <a:cubicBezTo>
                      <a:pt x="21054" y="11199"/>
                      <a:pt x="23931" y="11980"/>
                      <a:pt x="27351" y="12216"/>
                    </a:cubicBezTo>
                    <a:cubicBezTo>
                      <a:pt x="27252" y="12883"/>
                      <a:pt x="27042" y="13514"/>
                      <a:pt x="26719" y="14077"/>
                    </a:cubicBezTo>
                    <a:cubicBezTo>
                      <a:pt x="26560" y="14356"/>
                      <a:pt x="26373" y="14616"/>
                      <a:pt x="26163" y="14858"/>
                    </a:cubicBezTo>
                    <a:cubicBezTo>
                      <a:pt x="24934" y="15052"/>
                      <a:pt x="23781" y="15142"/>
                      <a:pt x="22702" y="15142"/>
                    </a:cubicBezTo>
                    <a:cubicBezTo>
                      <a:pt x="16547" y="15142"/>
                      <a:pt x="12811" y="12228"/>
                      <a:pt x="11360" y="9225"/>
                    </a:cubicBezTo>
                    <a:cubicBezTo>
                      <a:pt x="10068" y="6550"/>
                      <a:pt x="10457" y="3753"/>
                      <a:pt x="12330" y="2261"/>
                    </a:cubicBezTo>
                    <a:cubicBezTo>
                      <a:pt x="13285" y="1501"/>
                      <a:pt x="14569" y="1106"/>
                      <a:pt x="16026" y="1106"/>
                    </a:cubicBezTo>
                    <a:close/>
                    <a:moveTo>
                      <a:pt x="16024" y="0"/>
                    </a:moveTo>
                    <a:cubicBezTo>
                      <a:pt x="14316" y="0"/>
                      <a:pt x="12793" y="480"/>
                      <a:pt x="11639" y="1398"/>
                    </a:cubicBezTo>
                    <a:cubicBezTo>
                      <a:pt x="9352" y="3220"/>
                      <a:pt x="8840" y="6558"/>
                      <a:pt x="10362" y="9707"/>
                    </a:cubicBezTo>
                    <a:cubicBezTo>
                      <a:pt x="11963" y="13018"/>
                      <a:pt x="16038" y="16247"/>
                      <a:pt x="22702" y="16247"/>
                    </a:cubicBezTo>
                    <a:cubicBezTo>
                      <a:pt x="23261" y="16247"/>
                      <a:pt x="23838" y="16224"/>
                      <a:pt x="24434" y="16177"/>
                    </a:cubicBezTo>
                    <a:lnTo>
                      <a:pt x="24434" y="16177"/>
                    </a:lnTo>
                    <a:cubicBezTo>
                      <a:pt x="23260" y="16766"/>
                      <a:pt x="21777" y="17071"/>
                      <a:pt x="20040" y="17071"/>
                    </a:cubicBezTo>
                    <a:cubicBezTo>
                      <a:pt x="19575" y="17071"/>
                      <a:pt x="19092" y="17049"/>
                      <a:pt x="18592" y="17005"/>
                    </a:cubicBezTo>
                    <a:cubicBezTo>
                      <a:pt x="6073" y="15907"/>
                      <a:pt x="61" y="3830"/>
                      <a:pt x="1" y="3708"/>
                    </a:cubicBezTo>
                    <a:lnTo>
                      <a:pt x="1" y="3708"/>
                    </a:lnTo>
                    <a:cubicBezTo>
                      <a:pt x="1" y="3709"/>
                      <a:pt x="181" y="6555"/>
                      <a:pt x="2501" y="9285"/>
                    </a:cubicBezTo>
                    <a:cubicBezTo>
                      <a:pt x="5640" y="12979"/>
                      <a:pt x="10930" y="17441"/>
                      <a:pt x="18494" y="18105"/>
                    </a:cubicBezTo>
                    <a:cubicBezTo>
                      <a:pt x="19048" y="18153"/>
                      <a:pt x="19570" y="18176"/>
                      <a:pt x="20064" y="18176"/>
                    </a:cubicBezTo>
                    <a:cubicBezTo>
                      <a:pt x="23543" y="18176"/>
                      <a:pt x="25558" y="17040"/>
                      <a:pt x="26706" y="15889"/>
                    </a:cubicBezTo>
                    <a:cubicBezTo>
                      <a:pt x="27231" y="15799"/>
                      <a:pt x="27766" y="15690"/>
                      <a:pt x="28316" y="15563"/>
                    </a:cubicBezTo>
                    <a:cubicBezTo>
                      <a:pt x="30407" y="15028"/>
                      <a:pt x="31958" y="13829"/>
                      <a:pt x="32751" y="12204"/>
                    </a:cubicBezTo>
                    <a:cubicBezTo>
                      <a:pt x="40408" y="11735"/>
                      <a:pt x="48983" y="9647"/>
                      <a:pt x="53236" y="8344"/>
                    </a:cubicBezTo>
                    <a:cubicBezTo>
                      <a:pt x="56264" y="7416"/>
                      <a:pt x="58996" y="6953"/>
                      <a:pt x="61293" y="6953"/>
                    </a:cubicBezTo>
                    <a:cubicBezTo>
                      <a:pt x="63816" y="6953"/>
                      <a:pt x="65814" y="7512"/>
                      <a:pt x="67102" y="8625"/>
                    </a:cubicBezTo>
                    <a:cubicBezTo>
                      <a:pt x="68378" y="9726"/>
                      <a:pt x="68891" y="11359"/>
                      <a:pt x="68588" y="13345"/>
                    </a:cubicBezTo>
                    <a:cubicBezTo>
                      <a:pt x="68331" y="15028"/>
                      <a:pt x="67425" y="16159"/>
                      <a:pt x="66037" y="16535"/>
                    </a:cubicBezTo>
                    <a:cubicBezTo>
                      <a:pt x="65719" y="16620"/>
                      <a:pt x="65386" y="16661"/>
                      <a:pt x="65054" y="16661"/>
                    </a:cubicBezTo>
                    <a:cubicBezTo>
                      <a:pt x="64047" y="16661"/>
                      <a:pt x="63052" y="16287"/>
                      <a:pt x="62541" y="15656"/>
                    </a:cubicBezTo>
                    <a:cubicBezTo>
                      <a:pt x="62038" y="15035"/>
                      <a:pt x="61889" y="14259"/>
                      <a:pt x="62136" y="13527"/>
                    </a:cubicBezTo>
                    <a:cubicBezTo>
                      <a:pt x="62408" y="12714"/>
                      <a:pt x="63127" y="12091"/>
                      <a:pt x="64060" y="11858"/>
                    </a:cubicBezTo>
                    <a:lnTo>
                      <a:pt x="63791" y="10785"/>
                    </a:lnTo>
                    <a:cubicBezTo>
                      <a:pt x="62490" y="11110"/>
                      <a:pt x="61479" y="12004"/>
                      <a:pt x="61087" y="13176"/>
                    </a:cubicBezTo>
                    <a:cubicBezTo>
                      <a:pt x="60720" y="14274"/>
                      <a:pt x="60937" y="15430"/>
                      <a:pt x="61683" y="16351"/>
                    </a:cubicBezTo>
                    <a:cubicBezTo>
                      <a:pt x="62410" y="17252"/>
                      <a:pt x="63702" y="17770"/>
                      <a:pt x="65034" y="17770"/>
                    </a:cubicBezTo>
                    <a:cubicBezTo>
                      <a:pt x="65467" y="17770"/>
                      <a:pt x="65904" y="17716"/>
                      <a:pt x="66327" y="17601"/>
                    </a:cubicBezTo>
                    <a:cubicBezTo>
                      <a:pt x="68137" y="17112"/>
                      <a:pt x="69357" y="15621"/>
                      <a:pt x="69680" y="13512"/>
                    </a:cubicBezTo>
                    <a:cubicBezTo>
                      <a:pt x="70045" y="11131"/>
                      <a:pt x="69402" y="9151"/>
                      <a:pt x="67825" y="7788"/>
                    </a:cubicBezTo>
                    <a:cubicBezTo>
                      <a:pt x="66322" y="6490"/>
                      <a:pt x="64097" y="5838"/>
                      <a:pt x="61300" y="5838"/>
                    </a:cubicBezTo>
                    <a:cubicBezTo>
                      <a:pt x="58895" y="5838"/>
                      <a:pt x="56067" y="6320"/>
                      <a:pt x="52913" y="7287"/>
                    </a:cubicBezTo>
                    <a:cubicBezTo>
                      <a:pt x="49045" y="8472"/>
                      <a:pt x="40659" y="10529"/>
                      <a:pt x="33162" y="11071"/>
                    </a:cubicBezTo>
                    <a:cubicBezTo>
                      <a:pt x="33240" y="10748"/>
                      <a:pt x="33295" y="10416"/>
                      <a:pt x="33323" y="10072"/>
                    </a:cubicBezTo>
                    <a:cubicBezTo>
                      <a:pt x="33572" y="6968"/>
                      <a:pt x="31632" y="3964"/>
                      <a:pt x="28493" y="2599"/>
                    </a:cubicBezTo>
                    <a:cubicBezTo>
                      <a:pt x="26358" y="1672"/>
                      <a:pt x="24469" y="1284"/>
                      <a:pt x="22882" y="1284"/>
                    </a:cubicBezTo>
                    <a:cubicBezTo>
                      <a:pt x="22346" y="1284"/>
                      <a:pt x="21845" y="1328"/>
                      <a:pt x="21380" y="1411"/>
                    </a:cubicBezTo>
                    <a:cubicBezTo>
                      <a:pt x="20101" y="743"/>
                      <a:pt x="18755" y="292"/>
                      <a:pt x="17408" y="100"/>
                    </a:cubicBezTo>
                    <a:cubicBezTo>
                      <a:pt x="16938" y="34"/>
                      <a:pt x="16475" y="0"/>
                      <a:pt x="160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8"/>
              <p:cNvSpPr/>
              <p:nvPr/>
            </p:nvSpPr>
            <p:spPr>
              <a:xfrm>
                <a:off x="7281875" y="1890575"/>
                <a:ext cx="150700" cy="140475"/>
              </a:xfrm>
              <a:custGeom>
                <a:avLst/>
                <a:gdLst/>
                <a:ahLst/>
                <a:cxnLst/>
                <a:rect l="l" t="t" r="r" b="b"/>
                <a:pathLst>
                  <a:path w="6028" h="5619" extrusionOk="0">
                    <a:moveTo>
                      <a:pt x="3014" y="0"/>
                    </a:moveTo>
                    <a:cubicBezTo>
                      <a:pt x="1348" y="0"/>
                      <a:pt x="0" y="1256"/>
                      <a:pt x="0" y="2810"/>
                    </a:cubicBezTo>
                    <a:cubicBezTo>
                      <a:pt x="0" y="4362"/>
                      <a:pt x="1348" y="5619"/>
                      <a:pt x="3014" y="5619"/>
                    </a:cubicBezTo>
                    <a:cubicBezTo>
                      <a:pt x="4678" y="5617"/>
                      <a:pt x="6028" y="4362"/>
                      <a:pt x="6028" y="2810"/>
                    </a:cubicBezTo>
                    <a:cubicBezTo>
                      <a:pt x="6028" y="1259"/>
                      <a:pt x="4678" y="0"/>
                      <a:pt x="30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8"/>
              <p:cNvSpPr/>
              <p:nvPr/>
            </p:nvSpPr>
            <p:spPr>
              <a:xfrm>
                <a:off x="6548200" y="1508600"/>
                <a:ext cx="265200" cy="378275"/>
              </a:xfrm>
              <a:custGeom>
                <a:avLst/>
                <a:gdLst/>
                <a:ahLst/>
                <a:cxnLst/>
                <a:rect l="l" t="t" r="r" b="b"/>
                <a:pathLst>
                  <a:path w="10608" h="15131" extrusionOk="0">
                    <a:moveTo>
                      <a:pt x="4532" y="1"/>
                    </a:moveTo>
                    <a:cubicBezTo>
                      <a:pt x="3962" y="1"/>
                      <a:pt x="3438" y="76"/>
                      <a:pt x="3014" y="204"/>
                    </a:cubicBezTo>
                    <a:cubicBezTo>
                      <a:pt x="1702" y="601"/>
                      <a:pt x="763" y="1496"/>
                      <a:pt x="371" y="2726"/>
                    </a:cubicBezTo>
                    <a:cubicBezTo>
                      <a:pt x="0" y="3891"/>
                      <a:pt x="203" y="5174"/>
                      <a:pt x="900" y="6070"/>
                    </a:cubicBezTo>
                    <a:cubicBezTo>
                      <a:pt x="1435" y="6761"/>
                      <a:pt x="2300" y="7144"/>
                      <a:pt x="3206" y="7144"/>
                    </a:cubicBezTo>
                    <a:cubicBezTo>
                      <a:pt x="3566" y="7144"/>
                      <a:pt x="3934" y="7083"/>
                      <a:pt x="4289" y="6957"/>
                    </a:cubicBezTo>
                    <a:cubicBezTo>
                      <a:pt x="4956" y="6722"/>
                      <a:pt x="5462" y="6290"/>
                      <a:pt x="5769" y="5747"/>
                    </a:cubicBezTo>
                    <a:cubicBezTo>
                      <a:pt x="5952" y="5469"/>
                      <a:pt x="6071" y="5140"/>
                      <a:pt x="6092" y="4784"/>
                    </a:cubicBezTo>
                    <a:cubicBezTo>
                      <a:pt x="6096" y="4702"/>
                      <a:pt x="6095" y="4622"/>
                      <a:pt x="6089" y="4544"/>
                    </a:cubicBezTo>
                    <a:cubicBezTo>
                      <a:pt x="6092" y="4510"/>
                      <a:pt x="6096" y="4479"/>
                      <a:pt x="6095" y="4448"/>
                    </a:cubicBezTo>
                    <a:lnTo>
                      <a:pt x="6081" y="4448"/>
                    </a:lnTo>
                    <a:cubicBezTo>
                      <a:pt x="5979" y="3518"/>
                      <a:pt x="5217" y="2767"/>
                      <a:pt x="4252" y="2711"/>
                    </a:cubicBezTo>
                    <a:cubicBezTo>
                      <a:pt x="4212" y="2709"/>
                      <a:pt x="4172" y="2708"/>
                      <a:pt x="4133" y="2708"/>
                    </a:cubicBezTo>
                    <a:cubicBezTo>
                      <a:pt x="3104" y="2708"/>
                      <a:pt x="2241" y="3510"/>
                      <a:pt x="2180" y="4552"/>
                    </a:cubicBezTo>
                    <a:cubicBezTo>
                      <a:pt x="2145" y="5125"/>
                      <a:pt x="2365" y="5656"/>
                      <a:pt x="2737" y="6037"/>
                    </a:cubicBezTo>
                    <a:cubicBezTo>
                      <a:pt x="2359" y="5955"/>
                      <a:pt x="1995" y="5764"/>
                      <a:pt x="1732" y="5424"/>
                    </a:cubicBezTo>
                    <a:cubicBezTo>
                      <a:pt x="1251" y="4807"/>
                      <a:pt x="1113" y="3871"/>
                      <a:pt x="1376" y="3045"/>
                    </a:cubicBezTo>
                    <a:cubicBezTo>
                      <a:pt x="1660" y="2157"/>
                      <a:pt x="2351" y="1505"/>
                      <a:pt x="3320" y="1212"/>
                    </a:cubicBezTo>
                    <a:cubicBezTo>
                      <a:pt x="3662" y="1108"/>
                      <a:pt x="4078" y="1051"/>
                      <a:pt x="4529" y="1051"/>
                    </a:cubicBezTo>
                    <a:cubicBezTo>
                      <a:pt x="5454" y="1051"/>
                      <a:pt x="6523" y="1291"/>
                      <a:pt x="7393" y="1855"/>
                    </a:cubicBezTo>
                    <a:cubicBezTo>
                      <a:pt x="8453" y="2545"/>
                      <a:pt x="9081" y="3596"/>
                      <a:pt x="9256" y="4978"/>
                    </a:cubicBezTo>
                    <a:cubicBezTo>
                      <a:pt x="9523" y="7092"/>
                      <a:pt x="8670" y="9380"/>
                      <a:pt x="6974" y="11094"/>
                    </a:cubicBezTo>
                    <a:cubicBezTo>
                      <a:pt x="5764" y="12318"/>
                      <a:pt x="3757" y="13634"/>
                      <a:pt x="556" y="14072"/>
                    </a:cubicBezTo>
                    <a:lnTo>
                      <a:pt x="556" y="15131"/>
                    </a:lnTo>
                    <a:cubicBezTo>
                      <a:pt x="4119" y="14673"/>
                      <a:pt x="6370" y="13205"/>
                      <a:pt x="7723" y="11836"/>
                    </a:cubicBezTo>
                    <a:cubicBezTo>
                      <a:pt x="9645" y="9892"/>
                      <a:pt x="10608" y="7280"/>
                      <a:pt x="10300" y="4846"/>
                    </a:cubicBezTo>
                    <a:cubicBezTo>
                      <a:pt x="10088" y="3165"/>
                      <a:pt x="9278" y="1826"/>
                      <a:pt x="7964" y="972"/>
                    </a:cubicBezTo>
                    <a:cubicBezTo>
                      <a:pt x="6889" y="275"/>
                      <a:pt x="5624" y="1"/>
                      <a:pt x="45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8"/>
              <p:cNvSpPr/>
              <p:nvPr/>
            </p:nvSpPr>
            <p:spPr>
              <a:xfrm>
                <a:off x="6726250" y="1617150"/>
                <a:ext cx="485800" cy="236800"/>
              </a:xfrm>
              <a:custGeom>
                <a:avLst/>
                <a:gdLst/>
                <a:ahLst/>
                <a:cxnLst/>
                <a:rect l="l" t="t" r="r" b="b"/>
                <a:pathLst>
                  <a:path w="19432" h="9472" extrusionOk="0">
                    <a:moveTo>
                      <a:pt x="4099" y="1"/>
                    </a:moveTo>
                    <a:cubicBezTo>
                      <a:pt x="4099" y="1"/>
                      <a:pt x="4642" y="7074"/>
                      <a:pt x="0" y="9471"/>
                    </a:cubicBezTo>
                    <a:cubicBezTo>
                      <a:pt x="5195" y="9229"/>
                      <a:pt x="10533" y="6964"/>
                      <a:pt x="11998" y="6204"/>
                    </a:cubicBezTo>
                    <a:cubicBezTo>
                      <a:pt x="13216" y="5571"/>
                      <a:pt x="16257" y="4606"/>
                      <a:pt x="18323" y="4606"/>
                    </a:cubicBezTo>
                    <a:cubicBezTo>
                      <a:pt x="18740" y="4606"/>
                      <a:pt x="19117" y="4646"/>
                      <a:pt x="19431" y="4734"/>
                    </a:cubicBezTo>
                    <a:cubicBezTo>
                      <a:pt x="18962" y="4323"/>
                      <a:pt x="16987" y="3937"/>
                      <a:pt x="14559" y="3937"/>
                    </a:cubicBezTo>
                    <a:cubicBezTo>
                      <a:pt x="11831" y="3937"/>
                      <a:pt x="8530" y="4425"/>
                      <a:pt x="6146" y="5911"/>
                    </a:cubicBezTo>
                    <a:cubicBezTo>
                      <a:pt x="6352" y="3192"/>
                      <a:pt x="4527" y="590"/>
                      <a:pt x="40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8"/>
              <p:cNvSpPr/>
              <p:nvPr/>
            </p:nvSpPr>
            <p:spPr>
              <a:xfrm>
                <a:off x="4392650" y="1620725"/>
                <a:ext cx="1751100" cy="454400"/>
              </a:xfrm>
              <a:custGeom>
                <a:avLst/>
                <a:gdLst/>
                <a:ahLst/>
                <a:cxnLst/>
                <a:rect l="l" t="t" r="r" b="b"/>
                <a:pathLst>
                  <a:path w="70044" h="18176" extrusionOk="0">
                    <a:moveTo>
                      <a:pt x="48858" y="2560"/>
                    </a:moveTo>
                    <a:cubicBezTo>
                      <a:pt x="49942" y="2826"/>
                      <a:pt x="50729" y="3358"/>
                      <a:pt x="51179" y="4034"/>
                    </a:cubicBezTo>
                    <a:cubicBezTo>
                      <a:pt x="52066" y="5365"/>
                      <a:pt x="51582" y="7183"/>
                      <a:pt x="49921" y="8778"/>
                    </a:cubicBezTo>
                    <a:cubicBezTo>
                      <a:pt x="48415" y="10224"/>
                      <a:pt x="45788" y="10924"/>
                      <a:pt x="42633" y="11134"/>
                    </a:cubicBezTo>
                    <a:cubicBezTo>
                      <a:pt x="42666" y="9707"/>
                      <a:pt x="43160" y="8201"/>
                      <a:pt x="44083" y="6897"/>
                    </a:cubicBezTo>
                    <a:cubicBezTo>
                      <a:pt x="45378" y="5065"/>
                      <a:pt x="47042" y="3573"/>
                      <a:pt x="48858" y="2560"/>
                    </a:cubicBezTo>
                    <a:close/>
                    <a:moveTo>
                      <a:pt x="47080" y="2374"/>
                    </a:moveTo>
                    <a:cubicBezTo>
                      <a:pt x="45607" y="3399"/>
                      <a:pt x="44270" y="4719"/>
                      <a:pt x="43178" y="6261"/>
                    </a:cubicBezTo>
                    <a:cubicBezTo>
                      <a:pt x="42098" y="7791"/>
                      <a:pt x="41532" y="9530"/>
                      <a:pt x="41512" y="11190"/>
                    </a:cubicBezTo>
                    <a:cubicBezTo>
                      <a:pt x="41145" y="11200"/>
                      <a:pt x="40772" y="11206"/>
                      <a:pt x="40394" y="11206"/>
                    </a:cubicBezTo>
                    <a:cubicBezTo>
                      <a:pt x="39632" y="11206"/>
                      <a:pt x="38849" y="11184"/>
                      <a:pt x="38052" y="11143"/>
                    </a:cubicBezTo>
                    <a:cubicBezTo>
                      <a:pt x="37932" y="10778"/>
                      <a:pt x="37856" y="10390"/>
                      <a:pt x="37824" y="9985"/>
                    </a:cubicBezTo>
                    <a:cubicBezTo>
                      <a:pt x="37615" y="7392"/>
                      <a:pt x="39329" y="4772"/>
                      <a:pt x="41993" y="3615"/>
                    </a:cubicBezTo>
                    <a:cubicBezTo>
                      <a:pt x="43955" y="2760"/>
                      <a:pt x="45668" y="2392"/>
                      <a:pt x="47080" y="2374"/>
                    </a:cubicBezTo>
                    <a:close/>
                    <a:moveTo>
                      <a:pt x="38598" y="12265"/>
                    </a:moveTo>
                    <a:lnTo>
                      <a:pt x="38598" y="12265"/>
                    </a:lnTo>
                    <a:cubicBezTo>
                      <a:pt x="39160" y="12286"/>
                      <a:pt x="39716" y="12297"/>
                      <a:pt x="40263" y="12297"/>
                    </a:cubicBezTo>
                    <a:cubicBezTo>
                      <a:pt x="40708" y="12297"/>
                      <a:pt x="41147" y="12290"/>
                      <a:pt x="41580" y="12274"/>
                    </a:cubicBezTo>
                    <a:cubicBezTo>
                      <a:pt x="41689" y="13084"/>
                      <a:pt x="41942" y="13861"/>
                      <a:pt x="42335" y="14565"/>
                    </a:cubicBezTo>
                    <a:cubicBezTo>
                      <a:pt x="42218" y="14540"/>
                      <a:pt x="42100" y="14513"/>
                      <a:pt x="41979" y="14484"/>
                    </a:cubicBezTo>
                    <a:cubicBezTo>
                      <a:pt x="40464" y="14098"/>
                      <a:pt x="39305" y="13324"/>
                      <a:pt x="38598" y="12265"/>
                    </a:cubicBezTo>
                    <a:close/>
                    <a:moveTo>
                      <a:pt x="54028" y="1105"/>
                    </a:moveTo>
                    <a:cubicBezTo>
                      <a:pt x="55484" y="1105"/>
                      <a:pt x="56768" y="1502"/>
                      <a:pt x="57722" y="2261"/>
                    </a:cubicBezTo>
                    <a:cubicBezTo>
                      <a:pt x="59595" y="3752"/>
                      <a:pt x="59986" y="6550"/>
                      <a:pt x="58692" y="9225"/>
                    </a:cubicBezTo>
                    <a:cubicBezTo>
                      <a:pt x="57240" y="12227"/>
                      <a:pt x="53506" y="15140"/>
                      <a:pt x="47348" y="15140"/>
                    </a:cubicBezTo>
                    <a:cubicBezTo>
                      <a:pt x="46269" y="15140"/>
                      <a:pt x="45116" y="15051"/>
                      <a:pt x="43887" y="14857"/>
                    </a:cubicBezTo>
                    <a:cubicBezTo>
                      <a:pt x="43677" y="14613"/>
                      <a:pt x="43491" y="14355"/>
                      <a:pt x="43331" y="14075"/>
                    </a:cubicBezTo>
                    <a:cubicBezTo>
                      <a:pt x="43007" y="13512"/>
                      <a:pt x="42797" y="12881"/>
                      <a:pt x="42699" y="12214"/>
                    </a:cubicBezTo>
                    <a:cubicBezTo>
                      <a:pt x="46120" y="11980"/>
                      <a:pt x="48997" y="11197"/>
                      <a:pt x="50687" y="9575"/>
                    </a:cubicBezTo>
                    <a:cubicBezTo>
                      <a:pt x="52760" y="7586"/>
                      <a:pt x="53301" y="5227"/>
                      <a:pt x="52099" y="3423"/>
                    </a:cubicBezTo>
                    <a:cubicBezTo>
                      <a:pt x="51686" y="2802"/>
                      <a:pt x="51059" y="2273"/>
                      <a:pt x="50245" y="1895"/>
                    </a:cubicBezTo>
                    <a:cubicBezTo>
                      <a:pt x="51083" y="1555"/>
                      <a:pt x="51940" y="1316"/>
                      <a:pt x="52797" y="1195"/>
                    </a:cubicBezTo>
                    <a:cubicBezTo>
                      <a:pt x="53218" y="1135"/>
                      <a:pt x="53630" y="1105"/>
                      <a:pt x="54028" y="1105"/>
                    </a:cubicBezTo>
                    <a:close/>
                    <a:moveTo>
                      <a:pt x="54020" y="0"/>
                    </a:moveTo>
                    <a:cubicBezTo>
                      <a:pt x="53571" y="0"/>
                      <a:pt x="53108" y="32"/>
                      <a:pt x="52638" y="100"/>
                    </a:cubicBezTo>
                    <a:cubicBezTo>
                      <a:pt x="51291" y="292"/>
                      <a:pt x="49945" y="743"/>
                      <a:pt x="48666" y="1411"/>
                    </a:cubicBezTo>
                    <a:cubicBezTo>
                      <a:pt x="48201" y="1328"/>
                      <a:pt x="47699" y="1283"/>
                      <a:pt x="47163" y="1283"/>
                    </a:cubicBezTo>
                    <a:cubicBezTo>
                      <a:pt x="45576" y="1283"/>
                      <a:pt x="43688" y="1672"/>
                      <a:pt x="41553" y="2599"/>
                    </a:cubicBezTo>
                    <a:cubicBezTo>
                      <a:pt x="38414" y="3964"/>
                      <a:pt x="36475" y="6968"/>
                      <a:pt x="36723" y="10072"/>
                    </a:cubicBezTo>
                    <a:cubicBezTo>
                      <a:pt x="36748" y="10417"/>
                      <a:pt x="36804" y="10749"/>
                      <a:pt x="36884" y="11071"/>
                    </a:cubicBezTo>
                    <a:cubicBezTo>
                      <a:pt x="29387" y="10529"/>
                      <a:pt x="21001" y="8473"/>
                      <a:pt x="17133" y="7287"/>
                    </a:cubicBezTo>
                    <a:cubicBezTo>
                      <a:pt x="13980" y="6320"/>
                      <a:pt x="11152" y="5838"/>
                      <a:pt x="8747" y="5838"/>
                    </a:cubicBezTo>
                    <a:cubicBezTo>
                      <a:pt x="5950" y="5838"/>
                      <a:pt x="3724" y="6490"/>
                      <a:pt x="2221" y="7788"/>
                    </a:cubicBezTo>
                    <a:cubicBezTo>
                      <a:pt x="644" y="9151"/>
                      <a:pt x="1" y="11131"/>
                      <a:pt x="366" y="13512"/>
                    </a:cubicBezTo>
                    <a:cubicBezTo>
                      <a:pt x="689" y="15623"/>
                      <a:pt x="1912" y="17113"/>
                      <a:pt x="3719" y="17601"/>
                    </a:cubicBezTo>
                    <a:cubicBezTo>
                      <a:pt x="4142" y="17716"/>
                      <a:pt x="4579" y="17770"/>
                      <a:pt x="5012" y="17770"/>
                    </a:cubicBezTo>
                    <a:cubicBezTo>
                      <a:pt x="6344" y="17770"/>
                      <a:pt x="7635" y="17252"/>
                      <a:pt x="8363" y="16351"/>
                    </a:cubicBezTo>
                    <a:cubicBezTo>
                      <a:pt x="9109" y="15430"/>
                      <a:pt x="9326" y="14274"/>
                      <a:pt x="8959" y="13176"/>
                    </a:cubicBezTo>
                    <a:cubicBezTo>
                      <a:pt x="8568" y="12004"/>
                      <a:pt x="7556" y="11110"/>
                      <a:pt x="6255" y="10785"/>
                    </a:cubicBezTo>
                    <a:lnTo>
                      <a:pt x="5986" y="11858"/>
                    </a:lnTo>
                    <a:cubicBezTo>
                      <a:pt x="6919" y="12091"/>
                      <a:pt x="7638" y="12714"/>
                      <a:pt x="7910" y="13527"/>
                    </a:cubicBezTo>
                    <a:cubicBezTo>
                      <a:pt x="8155" y="14259"/>
                      <a:pt x="8008" y="15035"/>
                      <a:pt x="7505" y="15656"/>
                    </a:cubicBezTo>
                    <a:cubicBezTo>
                      <a:pt x="6994" y="16287"/>
                      <a:pt x="5999" y="16661"/>
                      <a:pt x="4993" y="16661"/>
                    </a:cubicBezTo>
                    <a:cubicBezTo>
                      <a:pt x="4660" y="16661"/>
                      <a:pt x="4327" y="16620"/>
                      <a:pt x="4009" y="16535"/>
                    </a:cubicBezTo>
                    <a:cubicBezTo>
                      <a:pt x="2621" y="16159"/>
                      <a:pt x="1716" y="15025"/>
                      <a:pt x="1458" y="13345"/>
                    </a:cubicBezTo>
                    <a:cubicBezTo>
                      <a:pt x="1155" y="11358"/>
                      <a:pt x="1668" y="9726"/>
                      <a:pt x="2944" y="8624"/>
                    </a:cubicBezTo>
                    <a:cubicBezTo>
                      <a:pt x="4233" y="7510"/>
                      <a:pt x="6233" y="6951"/>
                      <a:pt x="8758" y="6951"/>
                    </a:cubicBezTo>
                    <a:cubicBezTo>
                      <a:pt x="11054" y="6951"/>
                      <a:pt x="13785" y="7414"/>
                      <a:pt x="16810" y="8343"/>
                    </a:cubicBezTo>
                    <a:cubicBezTo>
                      <a:pt x="21063" y="9647"/>
                      <a:pt x="29640" y="11733"/>
                      <a:pt x="37295" y="12201"/>
                    </a:cubicBezTo>
                    <a:cubicBezTo>
                      <a:pt x="38088" y="13826"/>
                      <a:pt x="39636" y="15025"/>
                      <a:pt x="41718" y="15557"/>
                    </a:cubicBezTo>
                    <a:cubicBezTo>
                      <a:pt x="42269" y="15684"/>
                      <a:pt x="42810" y="15796"/>
                      <a:pt x="43339" y="15886"/>
                    </a:cubicBezTo>
                    <a:cubicBezTo>
                      <a:pt x="44486" y="17038"/>
                      <a:pt x="46500" y="18175"/>
                      <a:pt x="49979" y="18175"/>
                    </a:cubicBezTo>
                    <a:cubicBezTo>
                      <a:pt x="50473" y="18175"/>
                      <a:pt x="50997" y="18152"/>
                      <a:pt x="51552" y="18103"/>
                    </a:cubicBezTo>
                    <a:cubicBezTo>
                      <a:pt x="59121" y="17441"/>
                      <a:pt x="64412" y="12971"/>
                      <a:pt x="67551" y="9276"/>
                    </a:cubicBezTo>
                    <a:cubicBezTo>
                      <a:pt x="69865" y="6549"/>
                      <a:pt x="70044" y="3706"/>
                      <a:pt x="70044" y="3705"/>
                    </a:cubicBezTo>
                    <a:lnTo>
                      <a:pt x="70044" y="3705"/>
                    </a:lnTo>
                    <a:cubicBezTo>
                      <a:pt x="69985" y="3828"/>
                      <a:pt x="63973" y="15904"/>
                      <a:pt x="51454" y="17003"/>
                    </a:cubicBezTo>
                    <a:cubicBezTo>
                      <a:pt x="50955" y="17047"/>
                      <a:pt x="50472" y="17069"/>
                      <a:pt x="50008" y="17069"/>
                    </a:cubicBezTo>
                    <a:cubicBezTo>
                      <a:pt x="48268" y="17069"/>
                      <a:pt x="46783" y="16765"/>
                      <a:pt x="45609" y="16174"/>
                    </a:cubicBezTo>
                    <a:lnTo>
                      <a:pt x="45609" y="16174"/>
                    </a:lnTo>
                    <a:cubicBezTo>
                      <a:pt x="46205" y="16221"/>
                      <a:pt x="46784" y="16244"/>
                      <a:pt x="47343" y="16244"/>
                    </a:cubicBezTo>
                    <a:cubicBezTo>
                      <a:pt x="54010" y="16244"/>
                      <a:pt x="58083" y="13018"/>
                      <a:pt x="59684" y="9707"/>
                    </a:cubicBezTo>
                    <a:cubicBezTo>
                      <a:pt x="61207" y="6558"/>
                      <a:pt x="60694" y="3220"/>
                      <a:pt x="58407" y="1398"/>
                    </a:cubicBezTo>
                    <a:cubicBezTo>
                      <a:pt x="57256" y="480"/>
                      <a:pt x="55731" y="0"/>
                      <a:pt x="540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8"/>
              <p:cNvSpPr/>
              <p:nvPr/>
            </p:nvSpPr>
            <p:spPr>
              <a:xfrm>
                <a:off x="4460775" y="1890575"/>
                <a:ext cx="150750" cy="140475"/>
              </a:xfrm>
              <a:custGeom>
                <a:avLst/>
                <a:gdLst/>
                <a:ahLst/>
                <a:cxnLst/>
                <a:rect l="l" t="t" r="r" b="b"/>
                <a:pathLst>
                  <a:path w="6030" h="5619" extrusionOk="0">
                    <a:moveTo>
                      <a:pt x="3015" y="0"/>
                    </a:moveTo>
                    <a:cubicBezTo>
                      <a:pt x="1352" y="0"/>
                      <a:pt x="1" y="1259"/>
                      <a:pt x="1" y="2810"/>
                    </a:cubicBezTo>
                    <a:cubicBezTo>
                      <a:pt x="1" y="4362"/>
                      <a:pt x="1349" y="5617"/>
                      <a:pt x="3015" y="5619"/>
                    </a:cubicBezTo>
                    <a:cubicBezTo>
                      <a:pt x="4679" y="5619"/>
                      <a:pt x="6030" y="4362"/>
                      <a:pt x="6030" y="2810"/>
                    </a:cubicBezTo>
                    <a:cubicBezTo>
                      <a:pt x="6030" y="1256"/>
                      <a:pt x="4681" y="0"/>
                      <a:pt x="30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8"/>
              <p:cNvSpPr/>
              <p:nvPr/>
            </p:nvSpPr>
            <p:spPr>
              <a:xfrm>
                <a:off x="5079950" y="1508600"/>
                <a:ext cx="265225" cy="378275"/>
              </a:xfrm>
              <a:custGeom>
                <a:avLst/>
                <a:gdLst/>
                <a:ahLst/>
                <a:cxnLst/>
                <a:rect l="l" t="t" r="r" b="b"/>
                <a:pathLst>
                  <a:path w="10609" h="15131" extrusionOk="0">
                    <a:moveTo>
                      <a:pt x="6077" y="1"/>
                    </a:moveTo>
                    <a:cubicBezTo>
                      <a:pt x="4985" y="1"/>
                      <a:pt x="3720" y="275"/>
                      <a:pt x="2645" y="972"/>
                    </a:cubicBezTo>
                    <a:cubicBezTo>
                      <a:pt x="1330" y="1826"/>
                      <a:pt x="524" y="3165"/>
                      <a:pt x="312" y="4846"/>
                    </a:cubicBezTo>
                    <a:cubicBezTo>
                      <a:pt x="1" y="7280"/>
                      <a:pt x="965" y="9892"/>
                      <a:pt x="2885" y="11836"/>
                    </a:cubicBezTo>
                    <a:cubicBezTo>
                      <a:pt x="4240" y="13205"/>
                      <a:pt x="6489" y="14673"/>
                      <a:pt x="10056" y="15131"/>
                    </a:cubicBezTo>
                    <a:lnTo>
                      <a:pt x="10056" y="14072"/>
                    </a:lnTo>
                    <a:cubicBezTo>
                      <a:pt x="6853" y="13634"/>
                      <a:pt x="4846" y="12318"/>
                      <a:pt x="3636" y="11094"/>
                    </a:cubicBezTo>
                    <a:cubicBezTo>
                      <a:pt x="1942" y="9380"/>
                      <a:pt x="1088" y="7092"/>
                      <a:pt x="1356" y="4978"/>
                    </a:cubicBezTo>
                    <a:cubicBezTo>
                      <a:pt x="1530" y="3596"/>
                      <a:pt x="2157" y="2545"/>
                      <a:pt x="3219" y="1855"/>
                    </a:cubicBezTo>
                    <a:cubicBezTo>
                      <a:pt x="4089" y="1291"/>
                      <a:pt x="5158" y="1051"/>
                      <a:pt x="6083" y="1051"/>
                    </a:cubicBezTo>
                    <a:cubicBezTo>
                      <a:pt x="6532" y="1051"/>
                      <a:pt x="6948" y="1108"/>
                      <a:pt x="7290" y="1212"/>
                    </a:cubicBezTo>
                    <a:cubicBezTo>
                      <a:pt x="8259" y="1505"/>
                      <a:pt x="8950" y="2157"/>
                      <a:pt x="9232" y="3045"/>
                    </a:cubicBezTo>
                    <a:cubicBezTo>
                      <a:pt x="9498" y="3871"/>
                      <a:pt x="9357" y="4807"/>
                      <a:pt x="8876" y="5424"/>
                    </a:cubicBezTo>
                    <a:cubicBezTo>
                      <a:pt x="8613" y="5764"/>
                      <a:pt x="8251" y="5955"/>
                      <a:pt x="7871" y="6037"/>
                    </a:cubicBezTo>
                    <a:cubicBezTo>
                      <a:pt x="8245" y="5656"/>
                      <a:pt x="8463" y="5125"/>
                      <a:pt x="8429" y="4552"/>
                    </a:cubicBezTo>
                    <a:cubicBezTo>
                      <a:pt x="8368" y="3510"/>
                      <a:pt x="7504" y="2708"/>
                      <a:pt x="6477" y="2708"/>
                    </a:cubicBezTo>
                    <a:cubicBezTo>
                      <a:pt x="6438" y="2708"/>
                      <a:pt x="6398" y="2709"/>
                      <a:pt x="6359" y="2711"/>
                    </a:cubicBezTo>
                    <a:cubicBezTo>
                      <a:pt x="5391" y="2767"/>
                      <a:pt x="4632" y="3518"/>
                      <a:pt x="4527" y="4448"/>
                    </a:cubicBezTo>
                    <a:lnTo>
                      <a:pt x="4514" y="4448"/>
                    </a:lnTo>
                    <a:cubicBezTo>
                      <a:pt x="4514" y="4479"/>
                      <a:pt x="4520" y="4510"/>
                      <a:pt x="4520" y="4544"/>
                    </a:cubicBezTo>
                    <a:cubicBezTo>
                      <a:pt x="4514" y="4622"/>
                      <a:pt x="4512" y="4702"/>
                      <a:pt x="4518" y="4784"/>
                    </a:cubicBezTo>
                    <a:cubicBezTo>
                      <a:pt x="4538" y="5140"/>
                      <a:pt x="4656" y="5469"/>
                      <a:pt x="4841" y="5747"/>
                    </a:cubicBezTo>
                    <a:cubicBezTo>
                      <a:pt x="5146" y="6290"/>
                      <a:pt x="5654" y="6722"/>
                      <a:pt x="6321" y="6957"/>
                    </a:cubicBezTo>
                    <a:cubicBezTo>
                      <a:pt x="6677" y="7083"/>
                      <a:pt x="7044" y="7144"/>
                      <a:pt x="7405" y="7144"/>
                    </a:cubicBezTo>
                    <a:cubicBezTo>
                      <a:pt x="8310" y="7144"/>
                      <a:pt x="9174" y="6761"/>
                      <a:pt x="9710" y="6070"/>
                    </a:cubicBezTo>
                    <a:cubicBezTo>
                      <a:pt x="10407" y="5174"/>
                      <a:pt x="10609" y="3891"/>
                      <a:pt x="10237" y="2726"/>
                    </a:cubicBezTo>
                    <a:cubicBezTo>
                      <a:pt x="9845" y="1496"/>
                      <a:pt x="8908" y="601"/>
                      <a:pt x="7595" y="204"/>
                    </a:cubicBezTo>
                    <a:cubicBezTo>
                      <a:pt x="7171" y="76"/>
                      <a:pt x="6647" y="1"/>
                      <a:pt x="60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8"/>
              <p:cNvSpPr/>
              <p:nvPr/>
            </p:nvSpPr>
            <p:spPr>
              <a:xfrm>
                <a:off x="4681275" y="1617150"/>
                <a:ext cx="485800" cy="236800"/>
              </a:xfrm>
              <a:custGeom>
                <a:avLst/>
                <a:gdLst/>
                <a:ahLst/>
                <a:cxnLst/>
                <a:rect l="l" t="t" r="r" b="b"/>
                <a:pathLst>
                  <a:path w="19432" h="9472" extrusionOk="0">
                    <a:moveTo>
                      <a:pt x="15336" y="1"/>
                    </a:moveTo>
                    <a:lnTo>
                      <a:pt x="15336" y="1"/>
                    </a:lnTo>
                    <a:cubicBezTo>
                      <a:pt x="14907" y="590"/>
                      <a:pt x="13083" y="3192"/>
                      <a:pt x="13286" y="5911"/>
                    </a:cubicBezTo>
                    <a:cubicBezTo>
                      <a:pt x="10901" y="4425"/>
                      <a:pt x="7600" y="3937"/>
                      <a:pt x="4873" y="3937"/>
                    </a:cubicBezTo>
                    <a:cubicBezTo>
                      <a:pt x="2444" y="3937"/>
                      <a:pt x="470" y="4323"/>
                      <a:pt x="1" y="4734"/>
                    </a:cubicBezTo>
                    <a:cubicBezTo>
                      <a:pt x="315" y="4646"/>
                      <a:pt x="692" y="4606"/>
                      <a:pt x="1109" y="4606"/>
                    </a:cubicBezTo>
                    <a:cubicBezTo>
                      <a:pt x="3175" y="4606"/>
                      <a:pt x="6216" y="5571"/>
                      <a:pt x="7434" y="6204"/>
                    </a:cubicBezTo>
                    <a:cubicBezTo>
                      <a:pt x="8898" y="6964"/>
                      <a:pt x="14237" y="9229"/>
                      <a:pt x="19432" y="9471"/>
                    </a:cubicBezTo>
                    <a:cubicBezTo>
                      <a:pt x="14791" y="7074"/>
                      <a:pt x="15336" y="1"/>
                      <a:pt x="153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3" name="Google Shape;313;p18"/>
            <p:cNvGrpSpPr/>
            <p:nvPr/>
          </p:nvGrpSpPr>
          <p:grpSpPr>
            <a:xfrm>
              <a:off x="3422469" y="4715687"/>
              <a:ext cx="2299211" cy="266608"/>
              <a:chOff x="4446925" y="2596475"/>
              <a:chExt cx="3078750" cy="357000"/>
            </a:xfrm>
          </p:grpSpPr>
          <p:sp>
            <p:nvSpPr>
              <p:cNvPr id="314" name="Google Shape;314;p18"/>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8"/>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8"/>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8"/>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8"/>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8"/>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1">
  <p:cSld name="CUSTOM_3">
    <p:spTree>
      <p:nvGrpSpPr>
        <p:cNvPr id="1" name="Shape 320"/>
        <p:cNvGrpSpPr/>
        <p:nvPr/>
      </p:nvGrpSpPr>
      <p:grpSpPr>
        <a:xfrm>
          <a:off x="0" y="0"/>
          <a:ext cx="0" cy="0"/>
          <a:chOff x="0" y="0"/>
          <a:chExt cx="0" cy="0"/>
        </a:xfrm>
      </p:grpSpPr>
      <p:sp>
        <p:nvSpPr>
          <p:cNvPr id="321" name="Google Shape;321;p19"/>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2" name="Google Shape;322;p19"/>
          <p:cNvGrpSpPr/>
          <p:nvPr/>
        </p:nvGrpSpPr>
        <p:grpSpPr>
          <a:xfrm rot="10800000">
            <a:off x="3412034" y="4608563"/>
            <a:ext cx="2320084" cy="364606"/>
            <a:chOff x="4393300" y="3527650"/>
            <a:chExt cx="3106700" cy="488225"/>
          </a:xfrm>
        </p:grpSpPr>
        <p:sp>
          <p:nvSpPr>
            <p:cNvPr id="323" name="Google Shape;323;p19"/>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9"/>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9"/>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9"/>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9"/>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9"/>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9" name="Google Shape;329;p19"/>
          <p:cNvGrpSpPr/>
          <p:nvPr/>
        </p:nvGrpSpPr>
        <p:grpSpPr>
          <a:xfrm flipH="1">
            <a:off x="3412034" y="161288"/>
            <a:ext cx="2320084" cy="364606"/>
            <a:chOff x="4393300" y="3527650"/>
            <a:chExt cx="3106700" cy="488225"/>
          </a:xfrm>
        </p:grpSpPr>
        <p:sp>
          <p:nvSpPr>
            <p:cNvPr id="330" name="Google Shape;330;p19"/>
            <p:cNvSpPr/>
            <p:nvPr/>
          </p:nvSpPr>
          <p:spPr>
            <a:xfrm>
              <a:off x="4633900" y="3714175"/>
              <a:ext cx="559125" cy="240300"/>
            </a:xfrm>
            <a:custGeom>
              <a:avLst/>
              <a:gdLst/>
              <a:ahLst/>
              <a:cxnLst/>
              <a:rect l="l" t="t" r="r" b="b"/>
              <a:pathLst>
                <a:path w="22365" h="9612" extrusionOk="0">
                  <a:moveTo>
                    <a:pt x="6825" y="0"/>
                  </a:moveTo>
                  <a:cubicBezTo>
                    <a:pt x="4801" y="0"/>
                    <a:pt x="2775" y="723"/>
                    <a:pt x="1647" y="1854"/>
                  </a:cubicBezTo>
                  <a:cubicBezTo>
                    <a:pt x="475" y="3026"/>
                    <a:pt x="0" y="5188"/>
                    <a:pt x="542" y="6881"/>
                  </a:cubicBezTo>
                  <a:cubicBezTo>
                    <a:pt x="1008" y="8329"/>
                    <a:pt x="2118" y="9269"/>
                    <a:pt x="3669" y="9529"/>
                  </a:cubicBezTo>
                  <a:cubicBezTo>
                    <a:pt x="4011" y="9586"/>
                    <a:pt x="4326" y="9612"/>
                    <a:pt x="4617" y="9612"/>
                  </a:cubicBezTo>
                  <a:cubicBezTo>
                    <a:pt x="6227" y="9612"/>
                    <a:pt x="7080" y="8831"/>
                    <a:pt x="7469" y="8312"/>
                  </a:cubicBezTo>
                  <a:cubicBezTo>
                    <a:pt x="8288" y="7219"/>
                    <a:pt x="8296" y="5775"/>
                    <a:pt x="7881" y="4911"/>
                  </a:cubicBezTo>
                  <a:cubicBezTo>
                    <a:pt x="7462" y="4043"/>
                    <a:pt x="6454" y="3475"/>
                    <a:pt x="5311" y="3460"/>
                  </a:cubicBezTo>
                  <a:cubicBezTo>
                    <a:pt x="5292" y="3460"/>
                    <a:pt x="5273" y="3459"/>
                    <a:pt x="5254" y="3459"/>
                  </a:cubicBezTo>
                  <a:cubicBezTo>
                    <a:pt x="4538" y="3459"/>
                    <a:pt x="3935" y="3684"/>
                    <a:pt x="3530" y="4079"/>
                  </a:cubicBezTo>
                  <a:cubicBezTo>
                    <a:pt x="3173" y="4394"/>
                    <a:pt x="2946" y="4851"/>
                    <a:pt x="2946" y="5363"/>
                  </a:cubicBezTo>
                  <a:cubicBezTo>
                    <a:pt x="2946" y="6316"/>
                    <a:pt x="3720" y="7089"/>
                    <a:pt x="4674" y="7089"/>
                  </a:cubicBezTo>
                  <a:cubicBezTo>
                    <a:pt x="5626" y="7089"/>
                    <a:pt x="6400" y="6317"/>
                    <a:pt x="6400" y="5363"/>
                  </a:cubicBezTo>
                  <a:cubicBezTo>
                    <a:pt x="6400" y="5212"/>
                    <a:pt x="6374" y="5069"/>
                    <a:pt x="6337" y="4928"/>
                  </a:cubicBezTo>
                  <a:lnTo>
                    <a:pt x="6337" y="4928"/>
                  </a:lnTo>
                  <a:cubicBezTo>
                    <a:pt x="6553" y="5060"/>
                    <a:pt x="6724" y="5228"/>
                    <a:pt x="6817" y="5422"/>
                  </a:cubicBezTo>
                  <a:cubicBezTo>
                    <a:pt x="7077" y="5958"/>
                    <a:pt x="7038" y="6923"/>
                    <a:pt x="6525" y="7603"/>
                  </a:cubicBezTo>
                  <a:cubicBezTo>
                    <a:pt x="6114" y="8152"/>
                    <a:pt x="5463" y="8433"/>
                    <a:pt x="4618" y="8433"/>
                  </a:cubicBezTo>
                  <a:cubicBezTo>
                    <a:pt x="4381" y="8433"/>
                    <a:pt x="4129" y="8411"/>
                    <a:pt x="3862" y="8366"/>
                  </a:cubicBezTo>
                  <a:cubicBezTo>
                    <a:pt x="2459" y="8132"/>
                    <a:pt x="1894" y="7234"/>
                    <a:pt x="1666" y="6520"/>
                  </a:cubicBezTo>
                  <a:cubicBezTo>
                    <a:pt x="1254" y="5237"/>
                    <a:pt x="1612" y="3553"/>
                    <a:pt x="2480" y="2686"/>
                  </a:cubicBezTo>
                  <a:cubicBezTo>
                    <a:pt x="3232" y="1936"/>
                    <a:pt x="4846" y="1177"/>
                    <a:pt x="6787" y="1177"/>
                  </a:cubicBezTo>
                  <a:cubicBezTo>
                    <a:pt x="6820" y="1177"/>
                    <a:pt x="6854" y="1177"/>
                    <a:pt x="6888" y="1178"/>
                  </a:cubicBezTo>
                  <a:cubicBezTo>
                    <a:pt x="8308" y="1188"/>
                    <a:pt x="10402" y="1617"/>
                    <a:pt x="12313" y="3595"/>
                  </a:cubicBezTo>
                  <a:cubicBezTo>
                    <a:pt x="14748" y="6112"/>
                    <a:pt x="17801" y="6629"/>
                    <a:pt x="19901" y="6629"/>
                  </a:cubicBezTo>
                  <a:cubicBezTo>
                    <a:pt x="21295" y="6629"/>
                    <a:pt x="22269" y="6402"/>
                    <a:pt x="22365" y="6379"/>
                  </a:cubicBezTo>
                  <a:lnTo>
                    <a:pt x="22226" y="5806"/>
                  </a:lnTo>
                  <a:lnTo>
                    <a:pt x="22087" y="5234"/>
                  </a:lnTo>
                  <a:cubicBezTo>
                    <a:pt x="22066" y="5238"/>
                    <a:pt x="21201" y="5438"/>
                    <a:pt x="19943" y="5438"/>
                  </a:cubicBezTo>
                  <a:cubicBezTo>
                    <a:pt x="18061" y="5438"/>
                    <a:pt x="15299" y="4992"/>
                    <a:pt x="13157" y="2778"/>
                  </a:cubicBezTo>
                  <a:cubicBezTo>
                    <a:pt x="10962" y="508"/>
                    <a:pt x="8542" y="14"/>
                    <a:pt x="68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9"/>
            <p:cNvSpPr/>
            <p:nvPr/>
          </p:nvSpPr>
          <p:spPr>
            <a:xfrm>
              <a:off x="6700250" y="3714100"/>
              <a:ext cx="559150" cy="240300"/>
            </a:xfrm>
            <a:custGeom>
              <a:avLst/>
              <a:gdLst/>
              <a:ahLst/>
              <a:cxnLst/>
              <a:rect l="l" t="t" r="r" b="b"/>
              <a:pathLst>
                <a:path w="22366" h="9612" extrusionOk="0">
                  <a:moveTo>
                    <a:pt x="15471" y="0"/>
                  </a:moveTo>
                  <a:cubicBezTo>
                    <a:pt x="13826" y="14"/>
                    <a:pt x="11405" y="506"/>
                    <a:pt x="9208" y="2776"/>
                  </a:cubicBezTo>
                  <a:cubicBezTo>
                    <a:pt x="7066" y="4992"/>
                    <a:pt x="4314" y="5442"/>
                    <a:pt x="2435" y="5442"/>
                  </a:cubicBezTo>
                  <a:cubicBezTo>
                    <a:pt x="1170" y="5442"/>
                    <a:pt x="301" y="5238"/>
                    <a:pt x="280" y="5233"/>
                  </a:cubicBezTo>
                  <a:lnTo>
                    <a:pt x="1" y="6379"/>
                  </a:lnTo>
                  <a:cubicBezTo>
                    <a:pt x="98" y="6403"/>
                    <a:pt x="1074" y="6632"/>
                    <a:pt x="2470" y="6632"/>
                  </a:cubicBezTo>
                  <a:cubicBezTo>
                    <a:pt x="4571" y="6632"/>
                    <a:pt x="7622" y="6113"/>
                    <a:pt x="10056" y="3597"/>
                  </a:cubicBezTo>
                  <a:cubicBezTo>
                    <a:pt x="11968" y="1621"/>
                    <a:pt x="14061" y="1191"/>
                    <a:pt x="15480" y="1181"/>
                  </a:cubicBezTo>
                  <a:lnTo>
                    <a:pt x="15544" y="1181"/>
                  </a:lnTo>
                  <a:cubicBezTo>
                    <a:pt x="17500" y="1181"/>
                    <a:pt x="19131" y="1934"/>
                    <a:pt x="19885" y="2689"/>
                  </a:cubicBezTo>
                  <a:cubicBezTo>
                    <a:pt x="20752" y="3558"/>
                    <a:pt x="21111" y="5240"/>
                    <a:pt x="20699" y="6523"/>
                  </a:cubicBezTo>
                  <a:cubicBezTo>
                    <a:pt x="20473" y="7237"/>
                    <a:pt x="19906" y="8135"/>
                    <a:pt x="18503" y="8369"/>
                  </a:cubicBezTo>
                  <a:cubicBezTo>
                    <a:pt x="18237" y="8414"/>
                    <a:pt x="17985" y="8436"/>
                    <a:pt x="17748" y="8436"/>
                  </a:cubicBezTo>
                  <a:cubicBezTo>
                    <a:pt x="16903" y="8436"/>
                    <a:pt x="16250" y="8155"/>
                    <a:pt x="15840" y="7606"/>
                  </a:cubicBezTo>
                  <a:cubicBezTo>
                    <a:pt x="15327" y="6923"/>
                    <a:pt x="15290" y="5960"/>
                    <a:pt x="15547" y="5425"/>
                  </a:cubicBezTo>
                  <a:cubicBezTo>
                    <a:pt x="15641" y="5231"/>
                    <a:pt x="15812" y="5061"/>
                    <a:pt x="16027" y="4931"/>
                  </a:cubicBezTo>
                  <a:lnTo>
                    <a:pt x="16027" y="4931"/>
                  </a:lnTo>
                  <a:cubicBezTo>
                    <a:pt x="15990" y="5072"/>
                    <a:pt x="15964" y="5215"/>
                    <a:pt x="15964" y="5366"/>
                  </a:cubicBezTo>
                  <a:cubicBezTo>
                    <a:pt x="15964" y="6319"/>
                    <a:pt x="16736" y="7092"/>
                    <a:pt x="17690" y="7092"/>
                  </a:cubicBezTo>
                  <a:cubicBezTo>
                    <a:pt x="18643" y="7092"/>
                    <a:pt x="19418" y="6320"/>
                    <a:pt x="19418" y="5366"/>
                  </a:cubicBezTo>
                  <a:cubicBezTo>
                    <a:pt x="19418" y="4767"/>
                    <a:pt x="19113" y="4241"/>
                    <a:pt x="18652" y="3932"/>
                  </a:cubicBezTo>
                  <a:cubicBezTo>
                    <a:pt x="18250" y="3630"/>
                    <a:pt x="17712" y="3460"/>
                    <a:pt x="17102" y="3460"/>
                  </a:cubicBezTo>
                  <a:cubicBezTo>
                    <a:pt x="17086" y="3460"/>
                    <a:pt x="17071" y="3460"/>
                    <a:pt x="17055" y="3460"/>
                  </a:cubicBezTo>
                  <a:cubicBezTo>
                    <a:pt x="15912" y="3475"/>
                    <a:pt x="14904" y="4044"/>
                    <a:pt x="14484" y="4911"/>
                  </a:cubicBezTo>
                  <a:cubicBezTo>
                    <a:pt x="14070" y="5775"/>
                    <a:pt x="14077" y="7220"/>
                    <a:pt x="14896" y="8312"/>
                  </a:cubicBezTo>
                  <a:cubicBezTo>
                    <a:pt x="15287" y="8833"/>
                    <a:pt x="16140" y="9612"/>
                    <a:pt x="17748" y="9612"/>
                  </a:cubicBezTo>
                  <a:cubicBezTo>
                    <a:pt x="18039" y="9612"/>
                    <a:pt x="18355" y="9586"/>
                    <a:pt x="18697" y="9529"/>
                  </a:cubicBezTo>
                  <a:cubicBezTo>
                    <a:pt x="20249" y="9272"/>
                    <a:pt x="21359" y="8332"/>
                    <a:pt x="21823" y="6882"/>
                  </a:cubicBezTo>
                  <a:cubicBezTo>
                    <a:pt x="22365" y="5188"/>
                    <a:pt x="21892" y="3027"/>
                    <a:pt x="20720" y="1852"/>
                  </a:cubicBezTo>
                  <a:cubicBezTo>
                    <a:pt x="19591" y="723"/>
                    <a:pt x="17564" y="0"/>
                    <a:pt x="155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9"/>
            <p:cNvSpPr/>
            <p:nvPr/>
          </p:nvSpPr>
          <p:spPr>
            <a:xfrm>
              <a:off x="4948400" y="3527650"/>
              <a:ext cx="1996600" cy="393975"/>
            </a:xfrm>
            <a:custGeom>
              <a:avLst/>
              <a:gdLst/>
              <a:ahLst/>
              <a:cxnLst/>
              <a:rect l="l" t="t" r="r" b="b"/>
              <a:pathLst>
                <a:path w="79864" h="15759" extrusionOk="0">
                  <a:moveTo>
                    <a:pt x="73662" y="1"/>
                  </a:moveTo>
                  <a:cubicBezTo>
                    <a:pt x="73494" y="1"/>
                    <a:pt x="73327" y="8"/>
                    <a:pt x="73159" y="23"/>
                  </a:cubicBezTo>
                  <a:cubicBezTo>
                    <a:pt x="71226" y="195"/>
                    <a:pt x="69755" y="1315"/>
                    <a:pt x="69125" y="3101"/>
                  </a:cubicBezTo>
                  <a:cubicBezTo>
                    <a:pt x="68512" y="4841"/>
                    <a:pt x="68823" y="6632"/>
                    <a:pt x="69958" y="7888"/>
                  </a:cubicBezTo>
                  <a:cubicBezTo>
                    <a:pt x="70643" y="8646"/>
                    <a:pt x="71538" y="9076"/>
                    <a:pt x="72357" y="9076"/>
                  </a:cubicBezTo>
                  <a:cubicBezTo>
                    <a:pt x="72478" y="9076"/>
                    <a:pt x="72597" y="9067"/>
                    <a:pt x="72714" y="9048"/>
                  </a:cubicBezTo>
                  <a:cubicBezTo>
                    <a:pt x="73737" y="8911"/>
                    <a:pt x="74531" y="8044"/>
                    <a:pt x="74531" y="6982"/>
                  </a:cubicBezTo>
                  <a:cubicBezTo>
                    <a:pt x="74531" y="5824"/>
                    <a:pt x="73592" y="4886"/>
                    <a:pt x="72435" y="4886"/>
                  </a:cubicBezTo>
                  <a:cubicBezTo>
                    <a:pt x="71446" y="4886"/>
                    <a:pt x="70625" y="5571"/>
                    <a:pt x="70402" y="6492"/>
                  </a:cubicBezTo>
                  <a:cubicBezTo>
                    <a:pt x="70052" y="5852"/>
                    <a:pt x="69762" y="4840"/>
                    <a:pt x="70237" y="3494"/>
                  </a:cubicBezTo>
                  <a:cubicBezTo>
                    <a:pt x="70880" y="1670"/>
                    <a:pt x="72408" y="1272"/>
                    <a:pt x="73263" y="1197"/>
                  </a:cubicBezTo>
                  <a:cubicBezTo>
                    <a:pt x="73395" y="1185"/>
                    <a:pt x="73529" y="1179"/>
                    <a:pt x="73662" y="1179"/>
                  </a:cubicBezTo>
                  <a:cubicBezTo>
                    <a:pt x="75198" y="1179"/>
                    <a:pt x="76742" y="1940"/>
                    <a:pt x="77368" y="3046"/>
                  </a:cubicBezTo>
                  <a:cubicBezTo>
                    <a:pt x="78340" y="4764"/>
                    <a:pt x="78797" y="8248"/>
                    <a:pt x="75875" y="10273"/>
                  </a:cubicBezTo>
                  <a:cubicBezTo>
                    <a:pt x="75014" y="10870"/>
                    <a:pt x="73914" y="11166"/>
                    <a:pt x="72604" y="11166"/>
                  </a:cubicBezTo>
                  <a:cubicBezTo>
                    <a:pt x="69762" y="11166"/>
                    <a:pt x="65935" y="9775"/>
                    <a:pt x="61425" y="7061"/>
                  </a:cubicBezTo>
                  <a:cubicBezTo>
                    <a:pt x="58662" y="5398"/>
                    <a:pt x="55954" y="4564"/>
                    <a:pt x="53334" y="4564"/>
                  </a:cubicBezTo>
                  <a:cubicBezTo>
                    <a:pt x="52078" y="4564"/>
                    <a:pt x="50842" y="4756"/>
                    <a:pt x="49630" y="5140"/>
                  </a:cubicBezTo>
                  <a:cubicBezTo>
                    <a:pt x="44937" y="6629"/>
                    <a:pt x="41698" y="10631"/>
                    <a:pt x="39939" y="13403"/>
                  </a:cubicBezTo>
                  <a:cubicBezTo>
                    <a:pt x="38178" y="10631"/>
                    <a:pt x="34941" y="6629"/>
                    <a:pt x="30246" y="5140"/>
                  </a:cubicBezTo>
                  <a:cubicBezTo>
                    <a:pt x="29035" y="4756"/>
                    <a:pt x="27799" y="4564"/>
                    <a:pt x="26543" y="4564"/>
                  </a:cubicBezTo>
                  <a:cubicBezTo>
                    <a:pt x="23923" y="4564"/>
                    <a:pt x="21214" y="5398"/>
                    <a:pt x="18451" y="7061"/>
                  </a:cubicBezTo>
                  <a:cubicBezTo>
                    <a:pt x="13940" y="9775"/>
                    <a:pt x="10113" y="11166"/>
                    <a:pt x="7271" y="11166"/>
                  </a:cubicBezTo>
                  <a:cubicBezTo>
                    <a:pt x="5962" y="11166"/>
                    <a:pt x="4862" y="10870"/>
                    <a:pt x="4001" y="10273"/>
                  </a:cubicBezTo>
                  <a:cubicBezTo>
                    <a:pt x="1079" y="8250"/>
                    <a:pt x="1536" y="4766"/>
                    <a:pt x="2508" y="3046"/>
                  </a:cubicBezTo>
                  <a:cubicBezTo>
                    <a:pt x="3134" y="1943"/>
                    <a:pt x="4677" y="1179"/>
                    <a:pt x="6215" y="1179"/>
                  </a:cubicBezTo>
                  <a:cubicBezTo>
                    <a:pt x="6348" y="1179"/>
                    <a:pt x="6481" y="1185"/>
                    <a:pt x="6613" y="1197"/>
                  </a:cubicBezTo>
                  <a:cubicBezTo>
                    <a:pt x="7465" y="1272"/>
                    <a:pt x="8995" y="1670"/>
                    <a:pt x="9639" y="3494"/>
                  </a:cubicBezTo>
                  <a:cubicBezTo>
                    <a:pt x="10112" y="4840"/>
                    <a:pt x="9824" y="5854"/>
                    <a:pt x="9472" y="6492"/>
                  </a:cubicBezTo>
                  <a:cubicBezTo>
                    <a:pt x="9250" y="5571"/>
                    <a:pt x="8428" y="4886"/>
                    <a:pt x="7440" y="4886"/>
                  </a:cubicBezTo>
                  <a:cubicBezTo>
                    <a:pt x="6283" y="4886"/>
                    <a:pt x="5344" y="5825"/>
                    <a:pt x="5344" y="6982"/>
                  </a:cubicBezTo>
                  <a:cubicBezTo>
                    <a:pt x="5344" y="8045"/>
                    <a:pt x="6137" y="8912"/>
                    <a:pt x="7160" y="9051"/>
                  </a:cubicBezTo>
                  <a:cubicBezTo>
                    <a:pt x="7275" y="9069"/>
                    <a:pt x="7393" y="9078"/>
                    <a:pt x="7512" y="9078"/>
                  </a:cubicBezTo>
                  <a:cubicBezTo>
                    <a:pt x="8331" y="9078"/>
                    <a:pt x="9230" y="8649"/>
                    <a:pt x="9915" y="7889"/>
                  </a:cubicBezTo>
                  <a:cubicBezTo>
                    <a:pt x="11051" y="6633"/>
                    <a:pt x="11361" y="4844"/>
                    <a:pt x="10746" y="3103"/>
                  </a:cubicBezTo>
                  <a:cubicBezTo>
                    <a:pt x="10115" y="1317"/>
                    <a:pt x="8646" y="196"/>
                    <a:pt x="6713" y="25"/>
                  </a:cubicBezTo>
                  <a:cubicBezTo>
                    <a:pt x="6546" y="10"/>
                    <a:pt x="6378" y="2"/>
                    <a:pt x="6209" y="2"/>
                  </a:cubicBezTo>
                  <a:cubicBezTo>
                    <a:pt x="4247" y="2"/>
                    <a:pt x="2314" y="991"/>
                    <a:pt x="1477" y="2467"/>
                  </a:cubicBezTo>
                  <a:cubicBezTo>
                    <a:pt x="0" y="5078"/>
                    <a:pt x="146" y="9040"/>
                    <a:pt x="3323" y="11245"/>
                  </a:cubicBezTo>
                  <a:cubicBezTo>
                    <a:pt x="4366" y="11968"/>
                    <a:pt x="5680" y="12325"/>
                    <a:pt x="7228" y="12325"/>
                  </a:cubicBezTo>
                  <a:cubicBezTo>
                    <a:pt x="10332" y="12325"/>
                    <a:pt x="14375" y="10888"/>
                    <a:pt x="19052" y="8074"/>
                  </a:cubicBezTo>
                  <a:cubicBezTo>
                    <a:pt x="21625" y="6525"/>
                    <a:pt x="24132" y="5749"/>
                    <a:pt x="26543" y="5749"/>
                  </a:cubicBezTo>
                  <a:cubicBezTo>
                    <a:pt x="27679" y="5749"/>
                    <a:pt x="28794" y="5922"/>
                    <a:pt x="29884" y="6267"/>
                  </a:cubicBezTo>
                  <a:cubicBezTo>
                    <a:pt x="34482" y="7724"/>
                    <a:pt x="37655" y="11942"/>
                    <a:pt x="39242" y="14552"/>
                  </a:cubicBezTo>
                  <a:cubicBezTo>
                    <a:pt x="39523" y="15012"/>
                    <a:pt x="39752" y="15422"/>
                    <a:pt x="39933" y="15758"/>
                  </a:cubicBezTo>
                  <a:cubicBezTo>
                    <a:pt x="40113" y="15422"/>
                    <a:pt x="40341" y="15015"/>
                    <a:pt x="40622" y="14553"/>
                  </a:cubicBezTo>
                  <a:cubicBezTo>
                    <a:pt x="42212" y="11942"/>
                    <a:pt x="45389" y="7721"/>
                    <a:pt x="49985" y="6265"/>
                  </a:cubicBezTo>
                  <a:cubicBezTo>
                    <a:pt x="51073" y="5921"/>
                    <a:pt x="52185" y="5749"/>
                    <a:pt x="53319" y="5749"/>
                  </a:cubicBezTo>
                  <a:cubicBezTo>
                    <a:pt x="55730" y="5749"/>
                    <a:pt x="58237" y="6526"/>
                    <a:pt x="60810" y="8074"/>
                  </a:cubicBezTo>
                  <a:cubicBezTo>
                    <a:pt x="65488" y="10889"/>
                    <a:pt x="69531" y="12326"/>
                    <a:pt x="72634" y="12326"/>
                  </a:cubicBezTo>
                  <a:cubicBezTo>
                    <a:pt x="74182" y="12326"/>
                    <a:pt x="75497" y="11968"/>
                    <a:pt x="76539" y="11245"/>
                  </a:cubicBezTo>
                  <a:cubicBezTo>
                    <a:pt x="79720" y="9040"/>
                    <a:pt x="79864" y="5077"/>
                    <a:pt x="78395" y="2466"/>
                  </a:cubicBezTo>
                  <a:cubicBezTo>
                    <a:pt x="77559" y="991"/>
                    <a:pt x="75626" y="1"/>
                    <a:pt x="736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9"/>
            <p:cNvSpPr/>
            <p:nvPr/>
          </p:nvSpPr>
          <p:spPr>
            <a:xfrm>
              <a:off x="5190425" y="3622300"/>
              <a:ext cx="1512550" cy="393575"/>
            </a:xfrm>
            <a:custGeom>
              <a:avLst/>
              <a:gdLst/>
              <a:ahLst/>
              <a:cxnLst/>
              <a:rect l="l" t="t" r="r" b="b"/>
              <a:pathLst>
                <a:path w="60502" h="15743" extrusionOk="0">
                  <a:moveTo>
                    <a:pt x="9093" y="1"/>
                  </a:moveTo>
                  <a:cubicBezTo>
                    <a:pt x="6368" y="1"/>
                    <a:pt x="3681" y="1189"/>
                    <a:pt x="2036" y="3133"/>
                  </a:cubicBezTo>
                  <a:cubicBezTo>
                    <a:pt x="538" y="4904"/>
                    <a:pt x="0" y="7168"/>
                    <a:pt x="484" y="9683"/>
                  </a:cubicBezTo>
                  <a:cubicBezTo>
                    <a:pt x="1386" y="14389"/>
                    <a:pt x="5576" y="15743"/>
                    <a:pt x="7982" y="15743"/>
                  </a:cubicBezTo>
                  <a:cubicBezTo>
                    <a:pt x="8204" y="15743"/>
                    <a:pt x="8410" y="15731"/>
                    <a:pt x="8598" y="15710"/>
                  </a:cubicBezTo>
                  <a:cubicBezTo>
                    <a:pt x="10394" y="15506"/>
                    <a:pt x="11931" y="14666"/>
                    <a:pt x="12926" y="13347"/>
                  </a:cubicBezTo>
                  <a:cubicBezTo>
                    <a:pt x="13893" y="12064"/>
                    <a:pt x="14282" y="10396"/>
                    <a:pt x="14080" y="8503"/>
                  </a:cubicBezTo>
                  <a:cubicBezTo>
                    <a:pt x="14075" y="8352"/>
                    <a:pt x="14054" y="8203"/>
                    <a:pt x="14022" y="8059"/>
                  </a:cubicBezTo>
                  <a:cubicBezTo>
                    <a:pt x="14015" y="8011"/>
                    <a:pt x="14012" y="7966"/>
                    <a:pt x="14004" y="7919"/>
                  </a:cubicBezTo>
                  <a:lnTo>
                    <a:pt x="13986" y="7924"/>
                  </a:lnTo>
                  <a:cubicBezTo>
                    <a:pt x="13701" y="6949"/>
                    <a:pt x="12800" y="6235"/>
                    <a:pt x="11733" y="6235"/>
                  </a:cubicBezTo>
                  <a:cubicBezTo>
                    <a:pt x="10436" y="6235"/>
                    <a:pt x="9385" y="7287"/>
                    <a:pt x="9385" y="8585"/>
                  </a:cubicBezTo>
                  <a:cubicBezTo>
                    <a:pt x="9385" y="9881"/>
                    <a:pt x="10438" y="10933"/>
                    <a:pt x="11733" y="10933"/>
                  </a:cubicBezTo>
                  <a:cubicBezTo>
                    <a:pt x="12136" y="10933"/>
                    <a:pt x="12514" y="10832"/>
                    <a:pt x="12845" y="10653"/>
                  </a:cubicBezTo>
                  <a:lnTo>
                    <a:pt x="12845" y="10653"/>
                  </a:lnTo>
                  <a:cubicBezTo>
                    <a:pt x="12699" y="11403"/>
                    <a:pt x="12412" y="12073"/>
                    <a:pt x="11984" y="12641"/>
                  </a:cubicBezTo>
                  <a:cubicBezTo>
                    <a:pt x="11185" y="13700"/>
                    <a:pt x="9936" y="14376"/>
                    <a:pt x="8464" y="14543"/>
                  </a:cubicBezTo>
                  <a:cubicBezTo>
                    <a:pt x="8356" y="14555"/>
                    <a:pt x="8219" y="14562"/>
                    <a:pt x="8060" y="14562"/>
                  </a:cubicBezTo>
                  <a:cubicBezTo>
                    <a:pt x="6442" y="14562"/>
                    <a:pt x="2472" y="13793"/>
                    <a:pt x="1641" y="9463"/>
                  </a:cubicBezTo>
                  <a:cubicBezTo>
                    <a:pt x="1227" y="7312"/>
                    <a:pt x="1674" y="5386"/>
                    <a:pt x="2936" y="3897"/>
                  </a:cubicBezTo>
                  <a:cubicBezTo>
                    <a:pt x="4342" y="2235"/>
                    <a:pt x="6749" y="1181"/>
                    <a:pt x="9104" y="1181"/>
                  </a:cubicBezTo>
                  <a:cubicBezTo>
                    <a:pt x="9164" y="1181"/>
                    <a:pt x="9224" y="1181"/>
                    <a:pt x="9284" y="1183"/>
                  </a:cubicBezTo>
                  <a:cubicBezTo>
                    <a:pt x="12529" y="1258"/>
                    <a:pt x="15559" y="2640"/>
                    <a:pt x="19069" y="4238"/>
                  </a:cubicBezTo>
                  <a:cubicBezTo>
                    <a:pt x="19936" y="4635"/>
                    <a:pt x="20834" y="5044"/>
                    <a:pt x="21780" y="5455"/>
                  </a:cubicBezTo>
                  <a:cubicBezTo>
                    <a:pt x="22708" y="5858"/>
                    <a:pt x="23615" y="6024"/>
                    <a:pt x="24480" y="6024"/>
                  </a:cubicBezTo>
                  <a:cubicBezTo>
                    <a:pt x="26871" y="6024"/>
                    <a:pt x="28942" y="4755"/>
                    <a:pt x="30252" y="3699"/>
                  </a:cubicBezTo>
                  <a:cubicBezTo>
                    <a:pt x="31560" y="4755"/>
                    <a:pt x="33630" y="6025"/>
                    <a:pt x="36021" y="6025"/>
                  </a:cubicBezTo>
                  <a:cubicBezTo>
                    <a:pt x="36886" y="6025"/>
                    <a:pt x="37793" y="5859"/>
                    <a:pt x="38722" y="5455"/>
                  </a:cubicBezTo>
                  <a:cubicBezTo>
                    <a:pt x="39667" y="5044"/>
                    <a:pt x="40567" y="4635"/>
                    <a:pt x="41433" y="4238"/>
                  </a:cubicBezTo>
                  <a:cubicBezTo>
                    <a:pt x="44944" y="2640"/>
                    <a:pt x="47973" y="1261"/>
                    <a:pt x="51218" y="1183"/>
                  </a:cubicBezTo>
                  <a:cubicBezTo>
                    <a:pt x="51271" y="1182"/>
                    <a:pt x="51323" y="1181"/>
                    <a:pt x="51376" y="1181"/>
                  </a:cubicBezTo>
                  <a:cubicBezTo>
                    <a:pt x="53740" y="1181"/>
                    <a:pt x="56156" y="2230"/>
                    <a:pt x="57566" y="3897"/>
                  </a:cubicBezTo>
                  <a:cubicBezTo>
                    <a:pt x="58828" y="5386"/>
                    <a:pt x="59276" y="7311"/>
                    <a:pt x="58863" y="9463"/>
                  </a:cubicBezTo>
                  <a:cubicBezTo>
                    <a:pt x="58031" y="13796"/>
                    <a:pt x="54054" y="14562"/>
                    <a:pt x="52439" y="14562"/>
                  </a:cubicBezTo>
                  <a:cubicBezTo>
                    <a:pt x="52281" y="14562"/>
                    <a:pt x="52146" y="14555"/>
                    <a:pt x="52038" y="14543"/>
                  </a:cubicBezTo>
                  <a:cubicBezTo>
                    <a:pt x="50566" y="14376"/>
                    <a:pt x="49317" y="13700"/>
                    <a:pt x="48520" y="12641"/>
                  </a:cubicBezTo>
                  <a:cubicBezTo>
                    <a:pt x="48092" y="12071"/>
                    <a:pt x="47803" y="11403"/>
                    <a:pt x="47657" y="10653"/>
                  </a:cubicBezTo>
                  <a:lnTo>
                    <a:pt x="47657" y="10653"/>
                  </a:lnTo>
                  <a:cubicBezTo>
                    <a:pt x="47988" y="10832"/>
                    <a:pt x="48368" y="10933"/>
                    <a:pt x="48769" y="10933"/>
                  </a:cubicBezTo>
                  <a:cubicBezTo>
                    <a:pt x="50067" y="10933"/>
                    <a:pt x="51119" y="9881"/>
                    <a:pt x="51119" y="8585"/>
                  </a:cubicBezTo>
                  <a:cubicBezTo>
                    <a:pt x="51119" y="7287"/>
                    <a:pt x="50067" y="6235"/>
                    <a:pt x="48769" y="6235"/>
                  </a:cubicBezTo>
                  <a:cubicBezTo>
                    <a:pt x="47702" y="6235"/>
                    <a:pt x="46803" y="6949"/>
                    <a:pt x="46516" y="7924"/>
                  </a:cubicBezTo>
                  <a:lnTo>
                    <a:pt x="46499" y="7919"/>
                  </a:lnTo>
                  <a:cubicBezTo>
                    <a:pt x="46490" y="7966"/>
                    <a:pt x="46487" y="8011"/>
                    <a:pt x="46480" y="8059"/>
                  </a:cubicBezTo>
                  <a:cubicBezTo>
                    <a:pt x="46448" y="8202"/>
                    <a:pt x="46428" y="8352"/>
                    <a:pt x="46424" y="8503"/>
                  </a:cubicBezTo>
                  <a:cubicBezTo>
                    <a:pt x="46221" y="10396"/>
                    <a:pt x="46610" y="12064"/>
                    <a:pt x="47576" y="13347"/>
                  </a:cubicBezTo>
                  <a:cubicBezTo>
                    <a:pt x="48572" y="14666"/>
                    <a:pt x="50108" y="15506"/>
                    <a:pt x="51906" y="15710"/>
                  </a:cubicBezTo>
                  <a:cubicBezTo>
                    <a:pt x="52092" y="15731"/>
                    <a:pt x="52298" y="15742"/>
                    <a:pt x="52518" y="15742"/>
                  </a:cubicBezTo>
                  <a:cubicBezTo>
                    <a:pt x="54922" y="15742"/>
                    <a:pt x="59114" y="14389"/>
                    <a:pt x="60020" y="9683"/>
                  </a:cubicBezTo>
                  <a:cubicBezTo>
                    <a:pt x="60502" y="7168"/>
                    <a:pt x="59966" y="4904"/>
                    <a:pt x="58466" y="3133"/>
                  </a:cubicBezTo>
                  <a:cubicBezTo>
                    <a:pt x="56821" y="1189"/>
                    <a:pt x="54134" y="1"/>
                    <a:pt x="51409" y="1"/>
                  </a:cubicBezTo>
                  <a:cubicBezTo>
                    <a:pt x="51336" y="1"/>
                    <a:pt x="51263" y="1"/>
                    <a:pt x="51189" y="2"/>
                  </a:cubicBezTo>
                  <a:cubicBezTo>
                    <a:pt x="47704" y="85"/>
                    <a:pt x="44572" y="1512"/>
                    <a:pt x="40945" y="3164"/>
                  </a:cubicBezTo>
                  <a:cubicBezTo>
                    <a:pt x="40081" y="3559"/>
                    <a:pt x="39190" y="3965"/>
                    <a:pt x="38253" y="4372"/>
                  </a:cubicBezTo>
                  <a:cubicBezTo>
                    <a:pt x="37509" y="4696"/>
                    <a:pt x="36772" y="4830"/>
                    <a:pt x="36061" y="4830"/>
                  </a:cubicBezTo>
                  <a:cubicBezTo>
                    <a:pt x="34099" y="4830"/>
                    <a:pt x="32335" y="3804"/>
                    <a:pt x="31161" y="2898"/>
                  </a:cubicBezTo>
                  <a:cubicBezTo>
                    <a:pt x="30797" y="2617"/>
                    <a:pt x="30489" y="2350"/>
                    <a:pt x="30252" y="2128"/>
                  </a:cubicBezTo>
                  <a:cubicBezTo>
                    <a:pt x="30013" y="2350"/>
                    <a:pt x="29705" y="2617"/>
                    <a:pt x="29343" y="2898"/>
                  </a:cubicBezTo>
                  <a:cubicBezTo>
                    <a:pt x="28169" y="3803"/>
                    <a:pt x="26405" y="4830"/>
                    <a:pt x="24441" y="4830"/>
                  </a:cubicBezTo>
                  <a:cubicBezTo>
                    <a:pt x="23730" y="4830"/>
                    <a:pt x="22993" y="4695"/>
                    <a:pt x="22249" y="4372"/>
                  </a:cubicBezTo>
                  <a:cubicBezTo>
                    <a:pt x="21313" y="3965"/>
                    <a:pt x="20421" y="3559"/>
                    <a:pt x="19557" y="3164"/>
                  </a:cubicBezTo>
                  <a:cubicBezTo>
                    <a:pt x="15930" y="1512"/>
                    <a:pt x="12798" y="85"/>
                    <a:pt x="9313" y="2"/>
                  </a:cubicBezTo>
                  <a:cubicBezTo>
                    <a:pt x="9239" y="1"/>
                    <a:pt x="9167" y="1"/>
                    <a:pt x="90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9"/>
            <p:cNvSpPr/>
            <p:nvPr/>
          </p:nvSpPr>
          <p:spPr>
            <a:xfrm>
              <a:off x="4393300" y="3587025"/>
              <a:ext cx="285300" cy="240325"/>
            </a:xfrm>
            <a:custGeom>
              <a:avLst/>
              <a:gdLst/>
              <a:ahLst/>
              <a:cxnLst/>
              <a:rect l="l" t="t" r="r" b="b"/>
              <a:pathLst>
                <a:path w="11412" h="9613" extrusionOk="0">
                  <a:moveTo>
                    <a:pt x="4618" y="0"/>
                  </a:moveTo>
                  <a:cubicBezTo>
                    <a:pt x="4326" y="0"/>
                    <a:pt x="4010" y="26"/>
                    <a:pt x="3667" y="83"/>
                  </a:cubicBezTo>
                  <a:cubicBezTo>
                    <a:pt x="2116" y="340"/>
                    <a:pt x="1007" y="1282"/>
                    <a:pt x="543" y="2732"/>
                  </a:cubicBezTo>
                  <a:cubicBezTo>
                    <a:pt x="0" y="4425"/>
                    <a:pt x="475" y="6587"/>
                    <a:pt x="1647" y="7759"/>
                  </a:cubicBezTo>
                  <a:cubicBezTo>
                    <a:pt x="2777" y="8888"/>
                    <a:pt x="4803" y="9613"/>
                    <a:pt x="6825" y="9613"/>
                  </a:cubicBezTo>
                  <a:lnTo>
                    <a:pt x="6897" y="9613"/>
                  </a:lnTo>
                  <a:cubicBezTo>
                    <a:pt x="8113" y="9600"/>
                    <a:pt x="9752" y="9327"/>
                    <a:pt x="11412" y="8269"/>
                  </a:cubicBezTo>
                  <a:lnTo>
                    <a:pt x="11412" y="6823"/>
                  </a:lnTo>
                  <a:cubicBezTo>
                    <a:pt x="9765" y="8112"/>
                    <a:pt x="8086" y="8423"/>
                    <a:pt x="6885" y="8432"/>
                  </a:cubicBezTo>
                  <a:cubicBezTo>
                    <a:pt x="6851" y="8432"/>
                    <a:pt x="6818" y="8432"/>
                    <a:pt x="6784" y="8432"/>
                  </a:cubicBezTo>
                  <a:cubicBezTo>
                    <a:pt x="4843" y="8432"/>
                    <a:pt x="3228" y="7674"/>
                    <a:pt x="2479" y="6925"/>
                  </a:cubicBezTo>
                  <a:cubicBezTo>
                    <a:pt x="1611" y="6055"/>
                    <a:pt x="1252" y="4373"/>
                    <a:pt x="1663" y="3090"/>
                  </a:cubicBezTo>
                  <a:cubicBezTo>
                    <a:pt x="1890" y="2376"/>
                    <a:pt x="2458" y="1479"/>
                    <a:pt x="3861" y="1243"/>
                  </a:cubicBezTo>
                  <a:cubicBezTo>
                    <a:pt x="4125" y="1200"/>
                    <a:pt x="4375" y="1178"/>
                    <a:pt x="4610" y="1178"/>
                  </a:cubicBezTo>
                  <a:cubicBezTo>
                    <a:pt x="5457" y="1178"/>
                    <a:pt x="6112" y="1458"/>
                    <a:pt x="6523" y="2006"/>
                  </a:cubicBezTo>
                  <a:cubicBezTo>
                    <a:pt x="7036" y="2690"/>
                    <a:pt x="7076" y="3651"/>
                    <a:pt x="6816" y="4188"/>
                  </a:cubicBezTo>
                  <a:cubicBezTo>
                    <a:pt x="6723" y="4382"/>
                    <a:pt x="6552" y="4551"/>
                    <a:pt x="6336" y="4682"/>
                  </a:cubicBezTo>
                  <a:cubicBezTo>
                    <a:pt x="6372" y="4544"/>
                    <a:pt x="6397" y="4400"/>
                    <a:pt x="6397" y="4246"/>
                  </a:cubicBezTo>
                  <a:cubicBezTo>
                    <a:pt x="6397" y="3295"/>
                    <a:pt x="5625" y="2522"/>
                    <a:pt x="4672" y="2522"/>
                  </a:cubicBezTo>
                  <a:cubicBezTo>
                    <a:pt x="3720" y="2522"/>
                    <a:pt x="2946" y="3292"/>
                    <a:pt x="2946" y="4246"/>
                  </a:cubicBezTo>
                  <a:cubicBezTo>
                    <a:pt x="2946" y="4759"/>
                    <a:pt x="3175" y="5215"/>
                    <a:pt x="3531" y="5531"/>
                  </a:cubicBezTo>
                  <a:cubicBezTo>
                    <a:pt x="3935" y="5926"/>
                    <a:pt x="4541" y="6153"/>
                    <a:pt x="5256" y="6153"/>
                  </a:cubicBezTo>
                  <a:cubicBezTo>
                    <a:pt x="5274" y="6153"/>
                    <a:pt x="5292" y="6153"/>
                    <a:pt x="5311" y="6153"/>
                  </a:cubicBezTo>
                  <a:cubicBezTo>
                    <a:pt x="6454" y="6138"/>
                    <a:pt x="7464" y="5567"/>
                    <a:pt x="7880" y="4702"/>
                  </a:cubicBezTo>
                  <a:cubicBezTo>
                    <a:pt x="8296" y="3838"/>
                    <a:pt x="8287" y="2394"/>
                    <a:pt x="7468" y="1300"/>
                  </a:cubicBezTo>
                  <a:cubicBezTo>
                    <a:pt x="7077" y="780"/>
                    <a:pt x="6225" y="0"/>
                    <a:pt x="46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9"/>
            <p:cNvSpPr/>
            <p:nvPr/>
          </p:nvSpPr>
          <p:spPr>
            <a:xfrm>
              <a:off x="7214675" y="3587025"/>
              <a:ext cx="285325" cy="240325"/>
            </a:xfrm>
            <a:custGeom>
              <a:avLst/>
              <a:gdLst/>
              <a:ahLst/>
              <a:cxnLst/>
              <a:rect l="l" t="t" r="r" b="b"/>
              <a:pathLst>
                <a:path w="11413" h="9613" extrusionOk="0">
                  <a:moveTo>
                    <a:pt x="6793" y="0"/>
                  </a:moveTo>
                  <a:cubicBezTo>
                    <a:pt x="5185" y="0"/>
                    <a:pt x="4333" y="780"/>
                    <a:pt x="3944" y="1300"/>
                  </a:cubicBezTo>
                  <a:cubicBezTo>
                    <a:pt x="3126" y="2394"/>
                    <a:pt x="3117" y="3838"/>
                    <a:pt x="3533" y="4702"/>
                  </a:cubicBezTo>
                  <a:cubicBezTo>
                    <a:pt x="3952" y="5567"/>
                    <a:pt x="4960" y="6138"/>
                    <a:pt x="6105" y="6153"/>
                  </a:cubicBezTo>
                  <a:cubicBezTo>
                    <a:pt x="6123" y="6153"/>
                    <a:pt x="6142" y="6153"/>
                    <a:pt x="6160" y="6153"/>
                  </a:cubicBezTo>
                  <a:cubicBezTo>
                    <a:pt x="6873" y="6153"/>
                    <a:pt x="7478" y="5926"/>
                    <a:pt x="7882" y="5531"/>
                  </a:cubicBezTo>
                  <a:cubicBezTo>
                    <a:pt x="8238" y="5215"/>
                    <a:pt x="8466" y="4759"/>
                    <a:pt x="8466" y="4246"/>
                  </a:cubicBezTo>
                  <a:cubicBezTo>
                    <a:pt x="8466" y="3292"/>
                    <a:pt x="7692" y="2522"/>
                    <a:pt x="6739" y="2522"/>
                  </a:cubicBezTo>
                  <a:cubicBezTo>
                    <a:pt x="5786" y="2522"/>
                    <a:pt x="5012" y="3295"/>
                    <a:pt x="5012" y="4246"/>
                  </a:cubicBezTo>
                  <a:cubicBezTo>
                    <a:pt x="5012" y="4400"/>
                    <a:pt x="5039" y="4544"/>
                    <a:pt x="5075" y="4682"/>
                  </a:cubicBezTo>
                  <a:cubicBezTo>
                    <a:pt x="4859" y="4551"/>
                    <a:pt x="4688" y="4382"/>
                    <a:pt x="4595" y="4188"/>
                  </a:cubicBezTo>
                  <a:cubicBezTo>
                    <a:pt x="4335" y="3651"/>
                    <a:pt x="4374" y="2690"/>
                    <a:pt x="4888" y="2006"/>
                  </a:cubicBezTo>
                  <a:cubicBezTo>
                    <a:pt x="5299" y="1458"/>
                    <a:pt x="5953" y="1178"/>
                    <a:pt x="6801" y="1178"/>
                  </a:cubicBezTo>
                  <a:cubicBezTo>
                    <a:pt x="7036" y="1178"/>
                    <a:pt x="7286" y="1200"/>
                    <a:pt x="7550" y="1243"/>
                  </a:cubicBezTo>
                  <a:cubicBezTo>
                    <a:pt x="8951" y="1479"/>
                    <a:pt x="9519" y="2376"/>
                    <a:pt x="9748" y="3090"/>
                  </a:cubicBezTo>
                  <a:cubicBezTo>
                    <a:pt x="10158" y="4373"/>
                    <a:pt x="9800" y="6055"/>
                    <a:pt x="8932" y="6925"/>
                  </a:cubicBezTo>
                  <a:cubicBezTo>
                    <a:pt x="8183" y="7674"/>
                    <a:pt x="6568" y="8432"/>
                    <a:pt x="4628" y="8432"/>
                  </a:cubicBezTo>
                  <a:cubicBezTo>
                    <a:pt x="4595" y="8432"/>
                    <a:pt x="4561" y="8432"/>
                    <a:pt x="4527" y="8432"/>
                  </a:cubicBezTo>
                  <a:cubicBezTo>
                    <a:pt x="3327" y="8423"/>
                    <a:pt x="1647" y="8112"/>
                    <a:pt x="1" y="6823"/>
                  </a:cubicBezTo>
                  <a:lnTo>
                    <a:pt x="1" y="8269"/>
                  </a:lnTo>
                  <a:cubicBezTo>
                    <a:pt x="1661" y="9327"/>
                    <a:pt x="3300" y="9600"/>
                    <a:pt x="4515" y="9613"/>
                  </a:cubicBezTo>
                  <a:lnTo>
                    <a:pt x="4587" y="9613"/>
                  </a:lnTo>
                  <a:cubicBezTo>
                    <a:pt x="6609" y="9613"/>
                    <a:pt x="8636" y="8888"/>
                    <a:pt x="9766" y="7759"/>
                  </a:cubicBezTo>
                  <a:cubicBezTo>
                    <a:pt x="10937" y="6587"/>
                    <a:pt x="11412" y="4425"/>
                    <a:pt x="10870" y="2732"/>
                  </a:cubicBezTo>
                  <a:cubicBezTo>
                    <a:pt x="10406" y="1282"/>
                    <a:pt x="9294" y="340"/>
                    <a:pt x="7744" y="83"/>
                  </a:cubicBezTo>
                  <a:cubicBezTo>
                    <a:pt x="7401" y="26"/>
                    <a:pt x="7084" y="0"/>
                    <a:pt x="67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3"/>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 name="Google Shape;30;p3"/>
          <p:cNvGrpSpPr/>
          <p:nvPr/>
        </p:nvGrpSpPr>
        <p:grpSpPr>
          <a:xfrm>
            <a:off x="3422469" y="4715687"/>
            <a:ext cx="2299211" cy="266608"/>
            <a:chOff x="4446925" y="2596475"/>
            <a:chExt cx="3078750" cy="357000"/>
          </a:xfrm>
        </p:grpSpPr>
        <p:sp>
          <p:nvSpPr>
            <p:cNvPr id="31" name="Google Shape;31;p3"/>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37;p3"/>
          <p:cNvSpPr txBox="1">
            <a:spLocks noGrp="1"/>
          </p:cNvSpPr>
          <p:nvPr>
            <p:ph type="ctrTitle"/>
          </p:nvPr>
        </p:nvSpPr>
        <p:spPr>
          <a:xfrm>
            <a:off x="1696725" y="2006500"/>
            <a:ext cx="5750700" cy="12348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SzPts val="5200"/>
              <a:buNone/>
              <a:defRPr sz="3300">
                <a:latin typeface="Commissioner"/>
                <a:ea typeface="Commissioner"/>
                <a:cs typeface="Commissioner"/>
                <a:sym typeface="Commissioner"/>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38" name="Google Shape;38;p3"/>
          <p:cNvSpPr txBox="1">
            <a:spLocks noGrp="1"/>
          </p:cNvSpPr>
          <p:nvPr>
            <p:ph type="title" idx="2" hasCustomPrompt="1"/>
          </p:nvPr>
        </p:nvSpPr>
        <p:spPr>
          <a:xfrm>
            <a:off x="3948400" y="958400"/>
            <a:ext cx="1247100" cy="8628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3000"/>
              <a:buNone/>
              <a:defRPr sz="4800" b="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grpSp>
        <p:nvGrpSpPr>
          <p:cNvPr id="39" name="Google Shape;39;p3"/>
          <p:cNvGrpSpPr/>
          <p:nvPr/>
        </p:nvGrpSpPr>
        <p:grpSpPr>
          <a:xfrm>
            <a:off x="3416478" y="161291"/>
            <a:ext cx="2311178" cy="422558"/>
            <a:chOff x="887550" y="1862750"/>
            <a:chExt cx="3094775" cy="565825"/>
          </a:xfrm>
        </p:grpSpPr>
        <p:sp>
          <p:nvSpPr>
            <p:cNvPr id="40" name="Google Shape;40;p3"/>
            <p:cNvSpPr/>
            <p:nvPr/>
          </p:nvSpPr>
          <p:spPr>
            <a:xfrm>
              <a:off x="894375" y="1949950"/>
              <a:ext cx="1432650" cy="340150"/>
            </a:xfrm>
            <a:custGeom>
              <a:avLst/>
              <a:gdLst/>
              <a:ahLst/>
              <a:cxnLst/>
              <a:rect l="l" t="t" r="r" b="b"/>
              <a:pathLst>
                <a:path w="57306" h="13606" extrusionOk="0">
                  <a:moveTo>
                    <a:pt x="20242" y="4157"/>
                  </a:moveTo>
                  <a:cubicBezTo>
                    <a:pt x="20277" y="4243"/>
                    <a:pt x="20307" y="4332"/>
                    <a:pt x="20337" y="4422"/>
                  </a:cubicBezTo>
                  <a:cubicBezTo>
                    <a:pt x="21196" y="7069"/>
                    <a:pt x="20128" y="10410"/>
                    <a:pt x="19281" y="11272"/>
                  </a:cubicBezTo>
                  <a:cubicBezTo>
                    <a:pt x="18401" y="12169"/>
                    <a:pt x="17525" y="12522"/>
                    <a:pt x="16829" y="12522"/>
                  </a:cubicBezTo>
                  <a:cubicBezTo>
                    <a:pt x="16431" y="12522"/>
                    <a:pt x="16090" y="12408"/>
                    <a:pt x="15839" y="12213"/>
                  </a:cubicBezTo>
                  <a:cubicBezTo>
                    <a:pt x="15037" y="11588"/>
                    <a:pt x="14846" y="9944"/>
                    <a:pt x="16224" y="7685"/>
                  </a:cubicBezTo>
                  <a:cubicBezTo>
                    <a:pt x="17049" y="6333"/>
                    <a:pt x="18452" y="5141"/>
                    <a:pt x="20242" y="4157"/>
                  </a:cubicBezTo>
                  <a:close/>
                  <a:moveTo>
                    <a:pt x="14598" y="1"/>
                  </a:moveTo>
                  <a:cubicBezTo>
                    <a:pt x="12352" y="1"/>
                    <a:pt x="10344" y="609"/>
                    <a:pt x="8525" y="1160"/>
                  </a:cubicBezTo>
                  <a:cubicBezTo>
                    <a:pt x="6845" y="1668"/>
                    <a:pt x="5295" y="2137"/>
                    <a:pt x="3729" y="2137"/>
                  </a:cubicBezTo>
                  <a:cubicBezTo>
                    <a:pt x="2517" y="2137"/>
                    <a:pt x="1297" y="1857"/>
                    <a:pt x="1" y="1096"/>
                  </a:cubicBezTo>
                  <a:lnTo>
                    <a:pt x="1" y="1096"/>
                  </a:lnTo>
                  <a:cubicBezTo>
                    <a:pt x="1" y="1096"/>
                    <a:pt x="1299" y="3143"/>
                    <a:pt x="4537" y="3143"/>
                  </a:cubicBezTo>
                  <a:cubicBezTo>
                    <a:pt x="4708" y="3143"/>
                    <a:pt x="4883" y="3137"/>
                    <a:pt x="5065" y="3125"/>
                  </a:cubicBezTo>
                  <a:cubicBezTo>
                    <a:pt x="6333" y="3046"/>
                    <a:pt x="7566" y="2580"/>
                    <a:pt x="8839" y="2194"/>
                  </a:cubicBezTo>
                  <a:cubicBezTo>
                    <a:pt x="10653" y="1644"/>
                    <a:pt x="12517" y="1080"/>
                    <a:pt x="14581" y="1080"/>
                  </a:cubicBezTo>
                  <a:cubicBezTo>
                    <a:pt x="15168" y="1080"/>
                    <a:pt x="15770" y="1125"/>
                    <a:pt x="16392" y="1229"/>
                  </a:cubicBezTo>
                  <a:cubicBezTo>
                    <a:pt x="17923" y="1486"/>
                    <a:pt x="19051" y="2155"/>
                    <a:pt x="19763" y="3226"/>
                  </a:cubicBezTo>
                  <a:cubicBezTo>
                    <a:pt x="17774" y="4305"/>
                    <a:pt x="16212" y="5624"/>
                    <a:pt x="15298" y="7121"/>
                  </a:cubicBezTo>
                  <a:cubicBezTo>
                    <a:pt x="13454" y="10146"/>
                    <a:pt x="14077" y="12213"/>
                    <a:pt x="15172" y="13066"/>
                  </a:cubicBezTo>
                  <a:cubicBezTo>
                    <a:pt x="15639" y="13430"/>
                    <a:pt x="16200" y="13606"/>
                    <a:pt x="16802" y="13606"/>
                  </a:cubicBezTo>
                  <a:cubicBezTo>
                    <a:pt x="17860" y="13606"/>
                    <a:pt x="19042" y="13061"/>
                    <a:pt x="20050" y="12031"/>
                  </a:cubicBezTo>
                  <a:cubicBezTo>
                    <a:pt x="21214" y="10844"/>
                    <a:pt x="22332" y="7069"/>
                    <a:pt x="21362" y="4087"/>
                  </a:cubicBezTo>
                  <a:cubicBezTo>
                    <a:pt x="21318" y="3949"/>
                    <a:pt x="21266" y="3807"/>
                    <a:pt x="21207" y="3663"/>
                  </a:cubicBezTo>
                  <a:cubicBezTo>
                    <a:pt x="24560" y="2072"/>
                    <a:pt x="28996" y="1144"/>
                    <a:pt x="33504" y="1144"/>
                  </a:cubicBezTo>
                  <a:cubicBezTo>
                    <a:pt x="35375" y="1144"/>
                    <a:pt x="37260" y="1304"/>
                    <a:pt x="39084" y="1643"/>
                  </a:cubicBezTo>
                  <a:cubicBezTo>
                    <a:pt x="42362" y="2250"/>
                    <a:pt x="45266" y="2470"/>
                    <a:pt x="47750" y="2470"/>
                  </a:cubicBezTo>
                  <a:cubicBezTo>
                    <a:pt x="48133" y="2470"/>
                    <a:pt x="48506" y="2465"/>
                    <a:pt x="48869" y="2455"/>
                  </a:cubicBezTo>
                  <a:cubicBezTo>
                    <a:pt x="54350" y="2310"/>
                    <a:pt x="57305" y="35"/>
                    <a:pt x="57306" y="35"/>
                  </a:cubicBezTo>
                  <a:lnTo>
                    <a:pt x="57306" y="35"/>
                  </a:lnTo>
                  <a:cubicBezTo>
                    <a:pt x="57257" y="53"/>
                    <a:pt x="53734" y="1377"/>
                    <a:pt x="47677" y="1377"/>
                  </a:cubicBezTo>
                  <a:cubicBezTo>
                    <a:pt x="45262" y="1377"/>
                    <a:pt x="42445" y="1167"/>
                    <a:pt x="39284" y="579"/>
                  </a:cubicBezTo>
                  <a:cubicBezTo>
                    <a:pt x="37429" y="235"/>
                    <a:pt x="35513" y="73"/>
                    <a:pt x="33605" y="73"/>
                  </a:cubicBezTo>
                  <a:cubicBezTo>
                    <a:pt x="28915" y="73"/>
                    <a:pt x="24276" y="1054"/>
                    <a:pt x="20732" y="2733"/>
                  </a:cubicBezTo>
                  <a:cubicBezTo>
                    <a:pt x="20016" y="1603"/>
                    <a:pt x="18763" y="531"/>
                    <a:pt x="16574" y="164"/>
                  </a:cubicBezTo>
                  <a:cubicBezTo>
                    <a:pt x="15895" y="50"/>
                    <a:pt x="15238" y="1"/>
                    <a:pt x="14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887550" y="2014225"/>
              <a:ext cx="448150" cy="245025"/>
            </a:xfrm>
            <a:custGeom>
              <a:avLst/>
              <a:gdLst/>
              <a:ahLst/>
              <a:cxnLst/>
              <a:rect l="l" t="t" r="r" b="b"/>
              <a:pathLst>
                <a:path w="17926" h="9801" extrusionOk="0">
                  <a:moveTo>
                    <a:pt x="14803" y="1"/>
                  </a:moveTo>
                  <a:cubicBezTo>
                    <a:pt x="12663" y="1"/>
                    <a:pt x="10716" y="638"/>
                    <a:pt x="8557" y="1196"/>
                  </a:cubicBezTo>
                  <a:cubicBezTo>
                    <a:pt x="6872" y="1630"/>
                    <a:pt x="5315" y="1908"/>
                    <a:pt x="3819" y="1908"/>
                  </a:cubicBezTo>
                  <a:cubicBezTo>
                    <a:pt x="2515" y="1908"/>
                    <a:pt x="1258" y="1697"/>
                    <a:pt x="0" y="1196"/>
                  </a:cubicBezTo>
                  <a:lnTo>
                    <a:pt x="0" y="1196"/>
                  </a:lnTo>
                  <a:cubicBezTo>
                    <a:pt x="1343" y="2236"/>
                    <a:pt x="3991" y="3688"/>
                    <a:pt x="7297" y="3688"/>
                  </a:cubicBezTo>
                  <a:cubicBezTo>
                    <a:pt x="8868" y="3688"/>
                    <a:pt x="10587" y="3360"/>
                    <a:pt x="12387" y="2504"/>
                  </a:cubicBezTo>
                  <a:lnTo>
                    <a:pt x="12387" y="2504"/>
                  </a:lnTo>
                  <a:cubicBezTo>
                    <a:pt x="10946" y="6649"/>
                    <a:pt x="13333" y="9801"/>
                    <a:pt x="13333" y="9801"/>
                  </a:cubicBezTo>
                  <a:cubicBezTo>
                    <a:pt x="13333" y="9801"/>
                    <a:pt x="12387" y="2504"/>
                    <a:pt x="17926" y="478"/>
                  </a:cubicBezTo>
                  <a:cubicBezTo>
                    <a:pt x="16817" y="136"/>
                    <a:pt x="15790" y="1"/>
                    <a:pt x="148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1505250" y="1862750"/>
              <a:ext cx="1162000" cy="565725"/>
            </a:xfrm>
            <a:custGeom>
              <a:avLst/>
              <a:gdLst/>
              <a:ahLst/>
              <a:cxnLst/>
              <a:rect l="l" t="t" r="r" b="b"/>
              <a:pathLst>
                <a:path w="46480" h="22629" extrusionOk="0">
                  <a:moveTo>
                    <a:pt x="31642" y="1090"/>
                  </a:moveTo>
                  <a:cubicBezTo>
                    <a:pt x="33835" y="1090"/>
                    <a:pt x="35301" y="1807"/>
                    <a:pt x="35680" y="2700"/>
                  </a:cubicBezTo>
                  <a:cubicBezTo>
                    <a:pt x="36046" y="3564"/>
                    <a:pt x="35213" y="4304"/>
                    <a:pt x="34684" y="4666"/>
                  </a:cubicBezTo>
                  <a:cubicBezTo>
                    <a:pt x="31992" y="6512"/>
                    <a:pt x="29271" y="7043"/>
                    <a:pt x="25132" y="7043"/>
                  </a:cubicBezTo>
                  <a:cubicBezTo>
                    <a:pt x="23972" y="7043"/>
                    <a:pt x="22700" y="7001"/>
                    <a:pt x="21286" y="6935"/>
                  </a:cubicBezTo>
                  <a:cubicBezTo>
                    <a:pt x="21611" y="6160"/>
                    <a:pt x="22074" y="5422"/>
                    <a:pt x="22667" y="4749"/>
                  </a:cubicBezTo>
                  <a:cubicBezTo>
                    <a:pt x="22700" y="4708"/>
                    <a:pt x="24751" y="2257"/>
                    <a:pt x="29226" y="1348"/>
                  </a:cubicBezTo>
                  <a:cubicBezTo>
                    <a:pt x="30103" y="1169"/>
                    <a:pt x="30913" y="1090"/>
                    <a:pt x="31642" y="1090"/>
                  </a:cubicBezTo>
                  <a:close/>
                  <a:moveTo>
                    <a:pt x="31361" y="9364"/>
                  </a:moveTo>
                  <a:cubicBezTo>
                    <a:pt x="31640" y="9364"/>
                    <a:pt x="31936" y="9378"/>
                    <a:pt x="32246" y="9405"/>
                  </a:cubicBezTo>
                  <a:cubicBezTo>
                    <a:pt x="34431" y="9594"/>
                    <a:pt x="37053" y="10426"/>
                    <a:pt x="38980" y="11667"/>
                  </a:cubicBezTo>
                  <a:cubicBezTo>
                    <a:pt x="37486" y="12367"/>
                    <a:pt x="35875" y="12854"/>
                    <a:pt x="34260" y="12888"/>
                  </a:cubicBezTo>
                  <a:cubicBezTo>
                    <a:pt x="34157" y="12890"/>
                    <a:pt x="34056" y="12891"/>
                    <a:pt x="33954" y="12891"/>
                  </a:cubicBezTo>
                  <a:cubicBezTo>
                    <a:pt x="31060" y="12891"/>
                    <a:pt x="29094" y="12020"/>
                    <a:pt x="28696" y="11167"/>
                  </a:cubicBezTo>
                  <a:cubicBezTo>
                    <a:pt x="28634" y="11036"/>
                    <a:pt x="28448" y="10638"/>
                    <a:pt x="29004" y="9999"/>
                  </a:cubicBezTo>
                  <a:cubicBezTo>
                    <a:pt x="29360" y="9589"/>
                    <a:pt x="30215" y="9364"/>
                    <a:pt x="31361" y="9364"/>
                  </a:cubicBezTo>
                  <a:close/>
                  <a:moveTo>
                    <a:pt x="31657" y="0"/>
                  </a:moveTo>
                  <a:cubicBezTo>
                    <a:pt x="30858" y="0"/>
                    <a:pt x="29974" y="89"/>
                    <a:pt x="29007" y="284"/>
                  </a:cubicBezTo>
                  <a:cubicBezTo>
                    <a:pt x="24127" y="1276"/>
                    <a:pt x="21929" y="3935"/>
                    <a:pt x="21836" y="4049"/>
                  </a:cubicBezTo>
                  <a:cubicBezTo>
                    <a:pt x="21078" y="4908"/>
                    <a:pt x="20510" y="5865"/>
                    <a:pt x="20139" y="6875"/>
                  </a:cubicBezTo>
                  <a:cubicBezTo>
                    <a:pt x="19242" y="6828"/>
                    <a:pt x="18288" y="6774"/>
                    <a:pt x="17274" y="6715"/>
                  </a:cubicBezTo>
                  <a:cubicBezTo>
                    <a:pt x="16506" y="6672"/>
                    <a:pt x="15704" y="6625"/>
                    <a:pt x="14866" y="6580"/>
                  </a:cubicBezTo>
                  <a:cubicBezTo>
                    <a:pt x="14397" y="6555"/>
                    <a:pt x="13943" y="6543"/>
                    <a:pt x="13504" y="6543"/>
                  </a:cubicBezTo>
                  <a:cubicBezTo>
                    <a:pt x="7608" y="6543"/>
                    <a:pt x="4376" y="8751"/>
                    <a:pt x="2679" y="10683"/>
                  </a:cubicBezTo>
                  <a:cubicBezTo>
                    <a:pt x="830" y="12791"/>
                    <a:pt x="0" y="15525"/>
                    <a:pt x="463" y="17999"/>
                  </a:cubicBezTo>
                  <a:cubicBezTo>
                    <a:pt x="782" y="19709"/>
                    <a:pt x="1690" y="21032"/>
                    <a:pt x="3091" y="21829"/>
                  </a:cubicBezTo>
                  <a:cubicBezTo>
                    <a:pt x="4097" y="22402"/>
                    <a:pt x="5236" y="22629"/>
                    <a:pt x="6259" y="22629"/>
                  </a:cubicBezTo>
                  <a:cubicBezTo>
                    <a:pt x="7002" y="22629"/>
                    <a:pt x="7683" y="22509"/>
                    <a:pt x="8207" y="22315"/>
                  </a:cubicBezTo>
                  <a:cubicBezTo>
                    <a:pt x="9528" y="21830"/>
                    <a:pt x="10434" y="20855"/>
                    <a:pt x="10761" y="19574"/>
                  </a:cubicBezTo>
                  <a:cubicBezTo>
                    <a:pt x="11071" y="18357"/>
                    <a:pt x="10787" y="17057"/>
                    <a:pt x="10019" y="16178"/>
                  </a:cubicBezTo>
                  <a:cubicBezTo>
                    <a:pt x="9470" y="15550"/>
                    <a:pt x="8644" y="15212"/>
                    <a:pt x="7784" y="15212"/>
                  </a:cubicBezTo>
                  <a:cubicBezTo>
                    <a:pt x="7353" y="15212"/>
                    <a:pt x="6913" y="15298"/>
                    <a:pt x="6495" y="15474"/>
                  </a:cubicBezTo>
                  <a:cubicBezTo>
                    <a:pt x="5826" y="15758"/>
                    <a:pt x="5332" y="16228"/>
                    <a:pt x="5053" y="16803"/>
                  </a:cubicBezTo>
                  <a:cubicBezTo>
                    <a:pt x="4880" y="17099"/>
                    <a:pt x="4781" y="17443"/>
                    <a:pt x="4781" y="17810"/>
                  </a:cubicBezTo>
                  <a:cubicBezTo>
                    <a:pt x="4781" y="17893"/>
                    <a:pt x="4785" y="17975"/>
                    <a:pt x="4797" y="18056"/>
                  </a:cubicBezTo>
                  <a:cubicBezTo>
                    <a:pt x="4799" y="18089"/>
                    <a:pt x="4796" y="18119"/>
                    <a:pt x="4797" y="18154"/>
                  </a:cubicBezTo>
                  <a:lnTo>
                    <a:pt x="4812" y="18151"/>
                  </a:lnTo>
                  <a:cubicBezTo>
                    <a:pt x="4976" y="19100"/>
                    <a:pt x="5798" y="19821"/>
                    <a:pt x="6791" y="19821"/>
                  </a:cubicBezTo>
                  <a:cubicBezTo>
                    <a:pt x="7902" y="19821"/>
                    <a:pt x="8802" y="18920"/>
                    <a:pt x="8802" y="17810"/>
                  </a:cubicBezTo>
                  <a:cubicBezTo>
                    <a:pt x="8802" y="17219"/>
                    <a:pt x="8547" y="16691"/>
                    <a:pt x="8141" y="16323"/>
                  </a:cubicBezTo>
                  <a:lnTo>
                    <a:pt x="8141" y="16323"/>
                  </a:lnTo>
                  <a:cubicBezTo>
                    <a:pt x="8533" y="16384"/>
                    <a:pt x="8916" y="16557"/>
                    <a:pt x="9208" y="16889"/>
                  </a:cubicBezTo>
                  <a:cubicBezTo>
                    <a:pt x="9738" y="17494"/>
                    <a:pt x="9937" y="18442"/>
                    <a:pt x="9717" y="19305"/>
                  </a:cubicBezTo>
                  <a:cubicBezTo>
                    <a:pt x="9480" y="20232"/>
                    <a:pt x="8811" y="20941"/>
                    <a:pt x="7838" y="21298"/>
                  </a:cubicBezTo>
                  <a:cubicBezTo>
                    <a:pt x="7411" y="21455"/>
                    <a:pt x="6864" y="21546"/>
                    <a:pt x="6273" y="21546"/>
                  </a:cubicBezTo>
                  <a:cubicBezTo>
                    <a:pt x="5406" y="21546"/>
                    <a:pt x="4444" y="21351"/>
                    <a:pt x="3627" y="20885"/>
                  </a:cubicBezTo>
                  <a:cubicBezTo>
                    <a:pt x="2497" y="20244"/>
                    <a:pt x="1793" y="19206"/>
                    <a:pt x="1530" y="17798"/>
                  </a:cubicBezTo>
                  <a:cubicBezTo>
                    <a:pt x="1127" y="15648"/>
                    <a:pt x="1863" y="13253"/>
                    <a:pt x="3496" y="11395"/>
                  </a:cubicBezTo>
                  <a:cubicBezTo>
                    <a:pt x="5042" y="9633"/>
                    <a:pt x="8007" y="7621"/>
                    <a:pt x="13497" y="7621"/>
                  </a:cubicBezTo>
                  <a:cubicBezTo>
                    <a:pt x="13920" y="7621"/>
                    <a:pt x="14358" y="7632"/>
                    <a:pt x="14811" y="7657"/>
                  </a:cubicBezTo>
                  <a:cubicBezTo>
                    <a:pt x="15650" y="7705"/>
                    <a:pt x="16450" y="7751"/>
                    <a:pt x="17217" y="7793"/>
                  </a:cubicBezTo>
                  <a:cubicBezTo>
                    <a:pt x="18138" y="7845"/>
                    <a:pt x="19007" y="7895"/>
                    <a:pt x="19834" y="7940"/>
                  </a:cubicBezTo>
                  <a:cubicBezTo>
                    <a:pt x="19511" y="9399"/>
                    <a:pt x="19580" y="10938"/>
                    <a:pt x="20067" y="12454"/>
                  </a:cubicBezTo>
                  <a:cubicBezTo>
                    <a:pt x="21160" y="15866"/>
                    <a:pt x="24112" y="18435"/>
                    <a:pt x="27961" y="19326"/>
                  </a:cubicBezTo>
                  <a:cubicBezTo>
                    <a:pt x="29382" y="19655"/>
                    <a:pt x="30877" y="19809"/>
                    <a:pt x="32347" y="19809"/>
                  </a:cubicBezTo>
                  <a:cubicBezTo>
                    <a:pt x="36533" y="19809"/>
                    <a:pt x="40512" y="18555"/>
                    <a:pt x="42000" y="16506"/>
                  </a:cubicBezTo>
                  <a:cubicBezTo>
                    <a:pt x="42741" y="15484"/>
                    <a:pt x="42784" y="14320"/>
                    <a:pt x="42125" y="13226"/>
                  </a:cubicBezTo>
                  <a:cubicBezTo>
                    <a:pt x="41829" y="12735"/>
                    <a:pt x="41441" y="12274"/>
                    <a:pt x="40983" y="11846"/>
                  </a:cubicBezTo>
                  <a:cubicBezTo>
                    <a:pt x="44543" y="9791"/>
                    <a:pt x="46480" y="6043"/>
                    <a:pt x="46480" y="6042"/>
                  </a:cubicBezTo>
                  <a:lnTo>
                    <a:pt x="46480" y="6042"/>
                  </a:lnTo>
                  <a:cubicBezTo>
                    <a:pt x="46441" y="6088"/>
                    <a:pt x="43714" y="9095"/>
                    <a:pt x="40073" y="11107"/>
                  </a:cubicBezTo>
                  <a:cubicBezTo>
                    <a:pt x="37911" y="9540"/>
                    <a:pt x="34836" y="8544"/>
                    <a:pt x="32337" y="8327"/>
                  </a:cubicBezTo>
                  <a:cubicBezTo>
                    <a:pt x="32026" y="8300"/>
                    <a:pt x="31692" y="8283"/>
                    <a:pt x="31352" y="8283"/>
                  </a:cubicBezTo>
                  <a:cubicBezTo>
                    <a:pt x="30156" y="8283"/>
                    <a:pt x="28877" y="8500"/>
                    <a:pt x="28188" y="9292"/>
                  </a:cubicBezTo>
                  <a:cubicBezTo>
                    <a:pt x="27303" y="10309"/>
                    <a:pt x="27512" y="11192"/>
                    <a:pt x="27716" y="11628"/>
                  </a:cubicBezTo>
                  <a:cubicBezTo>
                    <a:pt x="28380" y="13044"/>
                    <a:pt x="30861" y="13974"/>
                    <a:pt x="33944" y="13974"/>
                  </a:cubicBezTo>
                  <a:cubicBezTo>
                    <a:pt x="34056" y="13974"/>
                    <a:pt x="34169" y="13972"/>
                    <a:pt x="34283" y="13970"/>
                  </a:cubicBezTo>
                  <a:cubicBezTo>
                    <a:pt x="36270" y="13928"/>
                    <a:pt x="38216" y="13283"/>
                    <a:pt x="39972" y="12397"/>
                  </a:cubicBezTo>
                  <a:cubicBezTo>
                    <a:pt x="40478" y="12828"/>
                    <a:pt x="40897" y="13295"/>
                    <a:pt x="41196" y="13790"/>
                  </a:cubicBezTo>
                  <a:cubicBezTo>
                    <a:pt x="41635" y="14518"/>
                    <a:pt x="41611" y="15200"/>
                    <a:pt x="41121" y="15875"/>
                  </a:cubicBezTo>
                  <a:cubicBezTo>
                    <a:pt x="39959" y="17476"/>
                    <a:pt x="36305" y="18727"/>
                    <a:pt x="32278" y="18727"/>
                  </a:cubicBezTo>
                  <a:cubicBezTo>
                    <a:pt x="30935" y="18727"/>
                    <a:pt x="29549" y="18588"/>
                    <a:pt x="28201" y="18276"/>
                  </a:cubicBezTo>
                  <a:cubicBezTo>
                    <a:pt x="24727" y="17472"/>
                    <a:pt x="22069" y="15173"/>
                    <a:pt x="21091" y="12127"/>
                  </a:cubicBezTo>
                  <a:cubicBezTo>
                    <a:pt x="20646" y="10742"/>
                    <a:pt x="20601" y="9329"/>
                    <a:pt x="20932" y="8000"/>
                  </a:cubicBezTo>
                  <a:lnTo>
                    <a:pt x="20932" y="8000"/>
                  </a:lnTo>
                  <a:cubicBezTo>
                    <a:pt x="22500" y="8076"/>
                    <a:pt x="23902" y="8126"/>
                    <a:pt x="25176" y="8126"/>
                  </a:cubicBezTo>
                  <a:cubicBezTo>
                    <a:pt x="29510" y="8126"/>
                    <a:pt x="32375" y="7557"/>
                    <a:pt x="35292" y="5554"/>
                  </a:cubicBezTo>
                  <a:cubicBezTo>
                    <a:pt x="36637" y="4633"/>
                    <a:pt x="37151" y="3406"/>
                    <a:pt x="36671" y="2275"/>
                  </a:cubicBezTo>
                  <a:cubicBezTo>
                    <a:pt x="36153" y="1053"/>
                    <a:pt x="34422" y="0"/>
                    <a:pt x="3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2542800" y="1949950"/>
              <a:ext cx="1432625" cy="340150"/>
            </a:xfrm>
            <a:custGeom>
              <a:avLst/>
              <a:gdLst/>
              <a:ahLst/>
              <a:cxnLst/>
              <a:rect l="l" t="t" r="r" b="b"/>
              <a:pathLst>
                <a:path w="57305" h="13606" extrusionOk="0">
                  <a:moveTo>
                    <a:pt x="37067" y="4157"/>
                  </a:moveTo>
                  <a:cubicBezTo>
                    <a:pt x="38858" y="5141"/>
                    <a:pt x="40261" y="6336"/>
                    <a:pt x="41086" y="7685"/>
                  </a:cubicBezTo>
                  <a:cubicBezTo>
                    <a:pt x="42463" y="9946"/>
                    <a:pt x="42272" y="11588"/>
                    <a:pt x="41470" y="12213"/>
                  </a:cubicBezTo>
                  <a:cubicBezTo>
                    <a:pt x="41221" y="12408"/>
                    <a:pt x="40881" y="12522"/>
                    <a:pt x="40482" y="12522"/>
                  </a:cubicBezTo>
                  <a:cubicBezTo>
                    <a:pt x="39783" y="12522"/>
                    <a:pt x="38907" y="12169"/>
                    <a:pt x="38028" y="11272"/>
                  </a:cubicBezTo>
                  <a:cubicBezTo>
                    <a:pt x="37181" y="10410"/>
                    <a:pt x="36111" y="7069"/>
                    <a:pt x="36974" y="4422"/>
                  </a:cubicBezTo>
                  <a:cubicBezTo>
                    <a:pt x="37001" y="4332"/>
                    <a:pt x="37034" y="4243"/>
                    <a:pt x="37067" y="4157"/>
                  </a:cubicBezTo>
                  <a:close/>
                  <a:moveTo>
                    <a:pt x="42708" y="1"/>
                  </a:moveTo>
                  <a:cubicBezTo>
                    <a:pt x="42071" y="1"/>
                    <a:pt x="41413" y="50"/>
                    <a:pt x="40732" y="164"/>
                  </a:cubicBezTo>
                  <a:cubicBezTo>
                    <a:pt x="38542" y="531"/>
                    <a:pt x="37291" y="1603"/>
                    <a:pt x="36573" y="2733"/>
                  </a:cubicBezTo>
                  <a:cubicBezTo>
                    <a:pt x="33030" y="1054"/>
                    <a:pt x="28393" y="72"/>
                    <a:pt x="23703" y="72"/>
                  </a:cubicBezTo>
                  <a:cubicBezTo>
                    <a:pt x="21795" y="72"/>
                    <a:pt x="19879" y="234"/>
                    <a:pt x="18024" y="579"/>
                  </a:cubicBezTo>
                  <a:cubicBezTo>
                    <a:pt x="14863" y="1167"/>
                    <a:pt x="12045" y="1377"/>
                    <a:pt x="9630" y="1377"/>
                  </a:cubicBezTo>
                  <a:cubicBezTo>
                    <a:pt x="3573" y="1377"/>
                    <a:pt x="49" y="53"/>
                    <a:pt x="1" y="35"/>
                  </a:cubicBezTo>
                  <a:lnTo>
                    <a:pt x="1" y="35"/>
                  </a:lnTo>
                  <a:cubicBezTo>
                    <a:pt x="1" y="35"/>
                    <a:pt x="2956" y="2310"/>
                    <a:pt x="8439" y="2455"/>
                  </a:cubicBezTo>
                  <a:cubicBezTo>
                    <a:pt x="8802" y="2465"/>
                    <a:pt x="9174" y="2470"/>
                    <a:pt x="9557" y="2470"/>
                  </a:cubicBezTo>
                  <a:cubicBezTo>
                    <a:pt x="12040" y="2470"/>
                    <a:pt x="14946" y="2250"/>
                    <a:pt x="18222" y="1643"/>
                  </a:cubicBezTo>
                  <a:cubicBezTo>
                    <a:pt x="20046" y="1304"/>
                    <a:pt x="21929" y="1144"/>
                    <a:pt x="23800" y="1144"/>
                  </a:cubicBezTo>
                  <a:cubicBezTo>
                    <a:pt x="28310" y="1144"/>
                    <a:pt x="32747" y="2073"/>
                    <a:pt x="36099" y="3663"/>
                  </a:cubicBezTo>
                  <a:cubicBezTo>
                    <a:pt x="36041" y="3807"/>
                    <a:pt x="35988" y="3949"/>
                    <a:pt x="35945" y="4087"/>
                  </a:cubicBezTo>
                  <a:cubicBezTo>
                    <a:pt x="34973" y="7072"/>
                    <a:pt x="36090" y="10844"/>
                    <a:pt x="37255" y="12031"/>
                  </a:cubicBezTo>
                  <a:cubicBezTo>
                    <a:pt x="38264" y="13060"/>
                    <a:pt x="39446" y="13605"/>
                    <a:pt x="40504" y="13605"/>
                  </a:cubicBezTo>
                  <a:cubicBezTo>
                    <a:pt x="41105" y="13605"/>
                    <a:pt x="41667" y="13429"/>
                    <a:pt x="42134" y="13064"/>
                  </a:cubicBezTo>
                  <a:cubicBezTo>
                    <a:pt x="43228" y="12211"/>
                    <a:pt x="43851" y="10144"/>
                    <a:pt x="42008" y="7121"/>
                  </a:cubicBezTo>
                  <a:cubicBezTo>
                    <a:pt x="41093" y="5625"/>
                    <a:pt x="39531" y="4305"/>
                    <a:pt x="37542" y="3224"/>
                  </a:cubicBezTo>
                  <a:cubicBezTo>
                    <a:pt x="38254" y="2155"/>
                    <a:pt x="39385" y="1486"/>
                    <a:pt x="40913" y="1229"/>
                  </a:cubicBezTo>
                  <a:cubicBezTo>
                    <a:pt x="41535" y="1126"/>
                    <a:pt x="42137" y="1080"/>
                    <a:pt x="42722" y="1080"/>
                  </a:cubicBezTo>
                  <a:cubicBezTo>
                    <a:pt x="44787" y="1080"/>
                    <a:pt x="46650" y="1644"/>
                    <a:pt x="48468" y="2194"/>
                  </a:cubicBezTo>
                  <a:cubicBezTo>
                    <a:pt x="49739" y="2578"/>
                    <a:pt x="50972" y="3043"/>
                    <a:pt x="52240" y="3125"/>
                  </a:cubicBezTo>
                  <a:cubicBezTo>
                    <a:pt x="52421" y="3137"/>
                    <a:pt x="52597" y="3143"/>
                    <a:pt x="52768" y="3143"/>
                  </a:cubicBezTo>
                  <a:cubicBezTo>
                    <a:pt x="56007" y="3143"/>
                    <a:pt x="57304" y="1096"/>
                    <a:pt x="57304" y="1096"/>
                  </a:cubicBezTo>
                  <a:lnTo>
                    <a:pt x="57304" y="1096"/>
                  </a:lnTo>
                  <a:cubicBezTo>
                    <a:pt x="56009" y="1856"/>
                    <a:pt x="54790" y="2137"/>
                    <a:pt x="53579" y="2137"/>
                  </a:cubicBezTo>
                  <a:cubicBezTo>
                    <a:pt x="52013" y="2137"/>
                    <a:pt x="50462" y="1667"/>
                    <a:pt x="48782" y="1159"/>
                  </a:cubicBezTo>
                  <a:cubicBezTo>
                    <a:pt x="46961" y="609"/>
                    <a:pt x="44954" y="1"/>
                    <a:pt x="42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3534175" y="2014225"/>
              <a:ext cx="448150" cy="245025"/>
            </a:xfrm>
            <a:custGeom>
              <a:avLst/>
              <a:gdLst/>
              <a:ahLst/>
              <a:cxnLst/>
              <a:rect l="l" t="t" r="r" b="b"/>
              <a:pathLst>
                <a:path w="17926" h="9801" extrusionOk="0">
                  <a:moveTo>
                    <a:pt x="3123" y="1"/>
                  </a:moveTo>
                  <a:cubicBezTo>
                    <a:pt x="2136" y="1"/>
                    <a:pt x="1109" y="136"/>
                    <a:pt x="0" y="478"/>
                  </a:cubicBezTo>
                  <a:cubicBezTo>
                    <a:pt x="5539" y="2504"/>
                    <a:pt x="4593" y="9801"/>
                    <a:pt x="4593" y="9801"/>
                  </a:cubicBezTo>
                  <a:cubicBezTo>
                    <a:pt x="4593" y="9801"/>
                    <a:pt x="6980" y="6649"/>
                    <a:pt x="5539" y="2504"/>
                  </a:cubicBezTo>
                  <a:lnTo>
                    <a:pt x="5539" y="2504"/>
                  </a:lnTo>
                  <a:cubicBezTo>
                    <a:pt x="7338" y="3360"/>
                    <a:pt x="9058" y="3688"/>
                    <a:pt x="10629" y="3688"/>
                  </a:cubicBezTo>
                  <a:cubicBezTo>
                    <a:pt x="13935" y="3688"/>
                    <a:pt x="16582" y="2236"/>
                    <a:pt x="17926" y="1196"/>
                  </a:cubicBezTo>
                  <a:lnTo>
                    <a:pt x="17926" y="1196"/>
                  </a:lnTo>
                  <a:cubicBezTo>
                    <a:pt x="16668" y="1697"/>
                    <a:pt x="15409" y="1908"/>
                    <a:pt x="14106" y="1908"/>
                  </a:cubicBezTo>
                  <a:cubicBezTo>
                    <a:pt x="12609" y="1908"/>
                    <a:pt x="11053" y="1630"/>
                    <a:pt x="9369" y="1196"/>
                  </a:cubicBezTo>
                  <a:cubicBezTo>
                    <a:pt x="7210" y="638"/>
                    <a:pt x="5263" y="1"/>
                    <a:pt x="31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2202650" y="1862900"/>
              <a:ext cx="1161975" cy="565675"/>
            </a:xfrm>
            <a:custGeom>
              <a:avLst/>
              <a:gdLst/>
              <a:ahLst/>
              <a:cxnLst/>
              <a:rect l="l" t="t" r="r" b="b"/>
              <a:pathLst>
                <a:path w="46479" h="22627" extrusionOk="0">
                  <a:moveTo>
                    <a:pt x="0" y="6042"/>
                  </a:moveTo>
                  <a:cubicBezTo>
                    <a:pt x="0" y="6042"/>
                    <a:pt x="0" y="6042"/>
                    <a:pt x="0" y="6042"/>
                  </a:cubicBezTo>
                  <a:cubicBezTo>
                    <a:pt x="0" y="6042"/>
                    <a:pt x="1" y="6042"/>
                    <a:pt x="1" y="6042"/>
                  </a:cubicBezTo>
                  <a:lnTo>
                    <a:pt x="1" y="6042"/>
                  </a:lnTo>
                  <a:cubicBezTo>
                    <a:pt x="0" y="6042"/>
                    <a:pt x="0" y="6042"/>
                    <a:pt x="0" y="6042"/>
                  </a:cubicBezTo>
                  <a:close/>
                  <a:moveTo>
                    <a:pt x="14840" y="1083"/>
                  </a:moveTo>
                  <a:cubicBezTo>
                    <a:pt x="15569" y="1083"/>
                    <a:pt x="16378" y="1162"/>
                    <a:pt x="17254" y="1340"/>
                  </a:cubicBezTo>
                  <a:cubicBezTo>
                    <a:pt x="21730" y="2251"/>
                    <a:pt x="23780" y="4702"/>
                    <a:pt x="23813" y="4741"/>
                  </a:cubicBezTo>
                  <a:cubicBezTo>
                    <a:pt x="24407" y="5416"/>
                    <a:pt x="24869" y="6152"/>
                    <a:pt x="25194" y="6927"/>
                  </a:cubicBezTo>
                  <a:cubicBezTo>
                    <a:pt x="23777" y="6994"/>
                    <a:pt x="22503" y="7036"/>
                    <a:pt x="21341" y="7036"/>
                  </a:cubicBezTo>
                  <a:cubicBezTo>
                    <a:pt x="17206" y="7036"/>
                    <a:pt x="14486" y="6505"/>
                    <a:pt x="11798" y="4659"/>
                  </a:cubicBezTo>
                  <a:cubicBezTo>
                    <a:pt x="11268" y="4294"/>
                    <a:pt x="10434" y="3556"/>
                    <a:pt x="10800" y="2692"/>
                  </a:cubicBezTo>
                  <a:cubicBezTo>
                    <a:pt x="11179" y="1800"/>
                    <a:pt x="12646" y="1083"/>
                    <a:pt x="14840" y="1083"/>
                  </a:cubicBezTo>
                  <a:close/>
                  <a:moveTo>
                    <a:pt x="15119" y="9358"/>
                  </a:moveTo>
                  <a:cubicBezTo>
                    <a:pt x="16266" y="9358"/>
                    <a:pt x="17120" y="9583"/>
                    <a:pt x="17477" y="9993"/>
                  </a:cubicBezTo>
                  <a:cubicBezTo>
                    <a:pt x="18033" y="10633"/>
                    <a:pt x="17846" y="11032"/>
                    <a:pt x="17786" y="11161"/>
                  </a:cubicBezTo>
                  <a:cubicBezTo>
                    <a:pt x="17388" y="12014"/>
                    <a:pt x="15422" y="12885"/>
                    <a:pt x="12528" y="12885"/>
                  </a:cubicBezTo>
                  <a:cubicBezTo>
                    <a:pt x="12426" y="12885"/>
                    <a:pt x="12325" y="12884"/>
                    <a:pt x="12222" y="12882"/>
                  </a:cubicBezTo>
                  <a:cubicBezTo>
                    <a:pt x="10607" y="12848"/>
                    <a:pt x="8998" y="12361"/>
                    <a:pt x="7503" y="11661"/>
                  </a:cubicBezTo>
                  <a:cubicBezTo>
                    <a:pt x="9427" y="10420"/>
                    <a:pt x="12047" y="9588"/>
                    <a:pt x="14235" y="9399"/>
                  </a:cubicBezTo>
                  <a:cubicBezTo>
                    <a:pt x="14545" y="9372"/>
                    <a:pt x="14841" y="9358"/>
                    <a:pt x="15119" y="9358"/>
                  </a:cubicBezTo>
                  <a:close/>
                  <a:moveTo>
                    <a:pt x="14822" y="0"/>
                  </a:moveTo>
                  <a:cubicBezTo>
                    <a:pt x="12056" y="0"/>
                    <a:pt x="10324" y="1052"/>
                    <a:pt x="9806" y="2273"/>
                  </a:cubicBezTo>
                  <a:cubicBezTo>
                    <a:pt x="9328" y="3404"/>
                    <a:pt x="9844" y="4630"/>
                    <a:pt x="11187" y="5554"/>
                  </a:cubicBezTo>
                  <a:cubicBezTo>
                    <a:pt x="14103" y="7556"/>
                    <a:pt x="16968" y="8124"/>
                    <a:pt x="21299" y="8124"/>
                  </a:cubicBezTo>
                  <a:cubicBezTo>
                    <a:pt x="22575" y="8124"/>
                    <a:pt x="23979" y="8075"/>
                    <a:pt x="25549" y="7998"/>
                  </a:cubicBezTo>
                  <a:lnTo>
                    <a:pt x="25549" y="7998"/>
                  </a:lnTo>
                  <a:cubicBezTo>
                    <a:pt x="25879" y="9331"/>
                    <a:pt x="25834" y="10740"/>
                    <a:pt x="25389" y="12127"/>
                  </a:cubicBezTo>
                  <a:cubicBezTo>
                    <a:pt x="24411" y="15172"/>
                    <a:pt x="21754" y="17470"/>
                    <a:pt x="18279" y="18274"/>
                  </a:cubicBezTo>
                  <a:cubicBezTo>
                    <a:pt x="16930" y="18587"/>
                    <a:pt x="15543" y="18727"/>
                    <a:pt x="14198" y="18727"/>
                  </a:cubicBezTo>
                  <a:cubicBezTo>
                    <a:pt x="10173" y="18727"/>
                    <a:pt x="6521" y="17475"/>
                    <a:pt x="5359" y="15875"/>
                  </a:cubicBezTo>
                  <a:cubicBezTo>
                    <a:pt x="4869" y="15200"/>
                    <a:pt x="4845" y="14517"/>
                    <a:pt x="5284" y="13788"/>
                  </a:cubicBezTo>
                  <a:cubicBezTo>
                    <a:pt x="5583" y="13293"/>
                    <a:pt x="6004" y="12827"/>
                    <a:pt x="6508" y="12397"/>
                  </a:cubicBezTo>
                  <a:cubicBezTo>
                    <a:pt x="8265" y="13283"/>
                    <a:pt x="10210" y="13928"/>
                    <a:pt x="12198" y="13969"/>
                  </a:cubicBezTo>
                  <a:cubicBezTo>
                    <a:pt x="12313" y="13971"/>
                    <a:pt x="12428" y="13972"/>
                    <a:pt x="12543" y="13972"/>
                  </a:cubicBezTo>
                  <a:cubicBezTo>
                    <a:pt x="15621" y="13972"/>
                    <a:pt x="18099" y="13043"/>
                    <a:pt x="18764" y="11626"/>
                  </a:cubicBezTo>
                  <a:cubicBezTo>
                    <a:pt x="18967" y="11192"/>
                    <a:pt x="19177" y="10309"/>
                    <a:pt x="18292" y="9290"/>
                  </a:cubicBezTo>
                  <a:cubicBezTo>
                    <a:pt x="17606" y="8499"/>
                    <a:pt x="16324" y="8283"/>
                    <a:pt x="15127" y="8283"/>
                  </a:cubicBezTo>
                  <a:cubicBezTo>
                    <a:pt x="14787" y="8283"/>
                    <a:pt x="14454" y="8301"/>
                    <a:pt x="14143" y="8327"/>
                  </a:cubicBezTo>
                  <a:cubicBezTo>
                    <a:pt x="11643" y="8544"/>
                    <a:pt x="8567" y="9538"/>
                    <a:pt x="6408" y="11107"/>
                  </a:cubicBezTo>
                  <a:cubicBezTo>
                    <a:pt x="2769" y="9093"/>
                    <a:pt x="42" y="6089"/>
                    <a:pt x="1" y="6042"/>
                  </a:cubicBezTo>
                  <a:lnTo>
                    <a:pt x="1" y="6042"/>
                  </a:lnTo>
                  <a:cubicBezTo>
                    <a:pt x="10" y="6057"/>
                    <a:pt x="1947" y="9790"/>
                    <a:pt x="5499" y="11846"/>
                  </a:cubicBezTo>
                  <a:cubicBezTo>
                    <a:pt x="5041" y="12274"/>
                    <a:pt x="4655" y="12735"/>
                    <a:pt x="4357" y="13225"/>
                  </a:cubicBezTo>
                  <a:cubicBezTo>
                    <a:pt x="3696" y="14320"/>
                    <a:pt x="3741" y="15484"/>
                    <a:pt x="4482" y="16506"/>
                  </a:cubicBezTo>
                  <a:cubicBezTo>
                    <a:pt x="5968" y="18555"/>
                    <a:pt x="9945" y="19809"/>
                    <a:pt x="14129" y="19809"/>
                  </a:cubicBezTo>
                  <a:cubicBezTo>
                    <a:pt x="15601" y="19809"/>
                    <a:pt x="17097" y="19654"/>
                    <a:pt x="18521" y="19324"/>
                  </a:cubicBezTo>
                  <a:cubicBezTo>
                    <a:pt x="22368" y="18433"/>
                    <a:pt x="25320" y="15863"/>
                    <a:pt x="26414" y="12453"/>
                  </a:cubicBezTo>
                  <a:cubicBezTo>
                    <a:pt x="26901" y="10938"/>
                    <a:pt x="26971" y="9396"/>
                    <a:pt x="26647" y="7938"/>
                  </a:cubicBezTo>
                  <a:cubicBezTo>
                    <a:pt x="27473" y="7896"/>
                    <a:pt x="28343" y="7845"/>
                    <a:pt x="29264" y="7793"/>
                  </a:cubicBezTo>
                  <a:cubicBezTo>
                    <a:pt x="30030" y="7749"/>
                    <a:pt x="30831" y="7704"/>
                    <a:pt x="31669" y="7657"/>
                  </a:cubicBezTo>
                  <a:cubicBezTo>
                    <a:pt x="32124" y="7632"/>
                    <a:pt x="32563" y="7620"/>
                    <a:pt x="32987" y="7620"/>
                  </a:cubicBezTo>
                  <a:cubicBezTo>
                    <a:pt x="38474" y="7620"/>
                    <a:pt x="41439" y="9634"/>
                    <a:pt x="42983" y="11394"/>
                  </a:cubicBezTo>
                  <a:cubicBezTo>
                    <a:pt x="44617" y="13253"/>
                    <a:pt x="45352" y="15648"/>
                    <a:pt x="44949" y="17798"/>
                  </a:cubicBezTo>
                  <a:cubicBezTo>
                    <a:pt x="44686" y="19204"/>
                    <a:pt x="43980" y="20242"/>
                    <a:pt x="42852" y="20885"/>
                  </a:cubicBezTo>
                  <a:cubicBezTo>
                    <a:pt x="42034" y="21350"/>
                    <a:pt x="41071" y="21545"/>
                    <a:pt x="40203" y="21545"/>
                  </a:cubicBezTo>
                  <a:cubicBezTo>
                    <a:pt x="39613" y="21545"/>
                    <a:pt x="39067" y="21455"/>
                    <a:pt x="38641" y="21298"/>
                  </a:cubicBezTo>
                  <a:cubicBezTo>
                    <a:pt x="37668" y="20939"/>
                    <a:pt x="36999" y="20232"/>
                    <a:pt x="36762" y="19305"/>
                  </a:cubicBezTo>
                  <a:cubicBezTo>
                    <a:pt x="36542" y="18442"/>
                    <a:pt x="36741" y="17494"/>
                    <a:pt x="37271" y="16889"/>
                  </a:cubicBezTo>
                  <a:cubicBezTo>
                    <a:pt x="37562" y="16557"/>
                    <a:pt x="37942" y="16384"/>
                    <a:pt x="38338" y="16323"/>
                  </a:cubicBezTo>
                  <a:lnTo>
                    <a:pt x="38338" y="16323"/>
                  </a:lnTo>
                  <a:cubicBezTo>
                    <a:pt x="37932" y="16691"/>
                    <a:pt x="37677" y="17219"/>
                    <a:pt x="37677" y="17810"/>
                  </a:cubicBezTo>
                  <a:cubicBezTo>
                    <a:pt x="37677" y="18919"/>
                    <a:pt x="38576" y="19820"/>
                    <a:pt x="39688" y="19820"/>
                  </a:cubicBezTo>
                  <a:cubicBezTo>
                    <a:pt x="40681" y="19820"/>
                    <a:pt x="41506" y="19099"/>
                    <a:pt x="41668" y="18151"/>
                  </a:cubicBezTo>
                  <a:lnTo>
                    <a:pt x="41682" y="18152"/>
                  </a:lnTo>
                  <a:cubicBezTo>
                    <a:pt x="41686" y="18119"/>
                    <a:pt x="41680" y="18086"/>
                    <a:pt x="41682" y="18055"/>
                  </a:cubicBezTo>
                  <a:cubicBezTo>
                    <a:pt x="41691" y="17974"/>
                    <a:pt x="41698" y="17894"/>
                    <a:pt x="41698" y="17810"/>
                  </a:cubicBezTo>
                  <a:cubicBezTo>
                    <a:pt x="41698" y="17442"/>
                    <a:pt x="41599" y="17099"/>
                    <a:pt x="41426" y="16803"/>
                  </a:cubicBezTo>
                  <a:cubicBezTo>
                    <a:pt x="41145" y="16228"/>
                    <a:pt x="40653" y="15756"/>
                    <a:pt x="39984" y="15474"/>
                  </a:cubicBezTo>
                  <a:cubicBezTo>
                    <a:pt x="39565" y="15297"/>
                    <a:pt x="39125" y="15211"/>
                    <a:pt x="38693" y="15211"/>
                  </a:cubicBezTo>
                  <a:cubicBezTo>
                    <a:pt x="37833" y="15211"/>
                    <a:pt x="37009" y="15550"/>
                    <a:pt x="36460" y="16177"/>
                  </a:cubicBezTo>
                  <a:cubicBezTo>
                    <a:pt x="35692" y="17056"/>
                    <a:pt x="35405" y="18355"/>
                    <a:pt x="35718" y="19572"/>
                  </a:cubicBezTo>
                  <a:cubicBezTo>
                    <a:pt x="36045" y="20855"/>
                    <a:pt x="36951" y="21830"/>
                    <a:pt x="38271" y="22314"/>
                  </a:cubicBezTo>
                  <a:cubicBezTo>
                    <a:pt x="38796" y="22507"/>
                    <a:pt x="39477" y="22626"/>
                    <a:pt x="40220" y="22626"/>
                  </a:cubicBezTo>
                  <a:cubicBezTo>
                    <a:pt x="41243" y="22626"/>
                    <a:pt x="42382" y="22400"/>
                    <a:pt x="43388" y="21829"/>
                  </a:cubicBezTo>
                  <a:cubicBezTo>
                    <a:pt x="44788" y="21034"/>
                    <a:pt x="45697" y="19710"/>
                    <a:pt x="46016" y="17999"/>
                  </a:cubicBezTo>
                  <a:cubicBezTo>
                    <a:pt x="46478" y="15523"/>
                    <a:pt x="45649" y="12789"/>
                    <a:pt x="43798" y="10683"/>
                  </a:cubicBezTo>
                  <a:cubicBezTo>
                    <a:pt x="42101" y="8749"/>
                    <a:pt x="38870" y="6543"/>
                    <a:pt x="32974" y="6543"/>
                  </a:cubicBezTo>
                  <a:cubicBezTo>
                    <a:pt x="32535" y="6543"/>
                    <a:pt x="32081" y="6555"/>
                    <a:pt x="31612" y="6580"/>
                  </a:cubicBezTo>
                  <a:cubicBezTo>
                    <a:pt x="30773" y="6627"/>
                    <a:pt x="29971" y="6672"/>
                    <a:pt x="29205" y="6715"/>
                  </a:cubicBezTo>
                  <a:cubicBezTo>
                    <a:pt x="28191" y="6773"/>
                    <a:pt x="27237" y="6828"/>
                    <a:pt x="26339" y="6875"/>
                  </a:cubicBezTo>
                  <a:cubicBezTo>
                    <a:pt x="25969" y="5864"/>
                    <a:pt x="25400" y="4908"/>
                    <a:pt x="24643" y="4049"/>
                  </a:cubicBezTo>
                  <a:cubicBezTo>
                    <a:pt x="24549" y="3936"/>
                    <a:pt x="22352" y="1277"/>
                    <a:pt x="17472" y="283"/>
                  </a:cubicBezTo>
                  <a:cubicBezTo>
                    <a:pt x="16505" y="86"/>
                    <a:pt x="15620" y="0"/>
                    <a:pt x="148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6"/>
        <p:cNvGrpSpPr/>
        <p:nvPr/>
      </p:nvGrpSpPr>
      <p:grpSpPr>
        <a:xfrm>
          <a:off x="0" y="0"/>
          <a:ext cx="0" cy="0"/>
          <a:chOff x="0" y="0"/>
          <a:chExt cx="0" cy="0"/>
        </a:xfrm>
      </p:grpSpPr>
      <p:sp>
        <p:nvSpPr>
          <p:cNvPr id="47" name="Google Shape;47;p4"/>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8" name="Google Shape;48;p4"/>
          <p:cNvSpPr txBox="1">
            <a:spLocks noGrp="1"/>
          </p:cNvSpPr>
          <p:nvPr>
            <p:ph type="body" idx="1"/>
          </p:nvPr>
        </p:nvSpPr>
        <p:spPr>
          <a:xfrm>
            <a:off x="713225" y="1152475"/>
            <a:ext cx="77175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9" name="Google Shape;49;p4"/>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50;p4"/>
          <p:cNvGrpSpPr/>
          <p:nvPr/>
        </p:nvGrpSpPr>
        <p:grpSpPr>
          <a:xfrm>
            <a:off x="3422469" y="4715687"/>
            <a:ext cx="2299211" cy="266608"/>
            <a:chOff x="4446925" y="2596475"/>
            <a:chExt cx="3078750" cy="357000"/>
          </a:xfrm>
        </p:grpSpPr>
        <p:sp>
          <p:nvSpPr>
            <p:cNvPr id="51" name="Google Shape;51;p4"/>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4"/>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4"/>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4"/>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57;p4"/>
          <p:cNvGrpSpPr/>
          <p:nvPr/>
        </p:nvGrpSpPr>
        <p:grpSpPr>
          <a:xfrm rot="10800000" flipH="1">
            <a:off x="3422469" y="161312"/>
            <a:ext cx="2299211" cy="266608"/>
            <a:chOff x="4446925" y="2596475"/>
            <a:chExt cx="3078750" cy="357000"/>
          </a:xfrm>
        </p:grpSpPr>
        <p:sp>
          <p:nvSpPr>
            <p:cNvPr id="58" name="Google Shape;58;p4"/>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4"/>
        <p:cNvGrpSpPr/>
        <p:nvPr/>
      </p:nvGrpSpPr>
      <p:grpSpPr>
        <a:xfrm>
          <a:off x="0" y="0"/>
          <a:ext cx="0" cy="0"/>
          <a:chOff x="0" y="0"/>
          <a:chExt cx="0" cy="0"/>
        </a:xfrm>
      </p:grpSpPr>
      <p:grpSp>
        <p:nvGrpSpPr>
          <p:cNvPr id="65" name="Google Shape;65;p5"/>
          <p:cNvGrpSpPr/>
          <p:nvPr/>
        </p:nvGrpSpPr>
        <p:grpSpPr>
          <a:xfrm>
            <a:off x="189225" y="161300"/>
            <a:ext cx="8765700" cy="4821000"/>
            <a:chOff x="189225" y="161300"/>
            <a:chExt cx="8765700" cy="4821000"/>
          </a:xfrm>
        </p:grpSpPr>
        <p:sp>
          <p:nvSpPr>
            <p:cNvPr id="66" name="Google Shape;66;p5"/>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 name="Google Shape;67;p5"/>
            <p:cNvGrpSpPr/>
            <p:nvPr/>
          </p:nvGrpSpPr>
          <p:grpSpPr>
            <a:xfrm rot="10800000" flipH="1">
              <a:off x="3411537" y="161312"/>
              <a:ext cx="2321073" cy="423100"/>
              <a:chOff x="4392650" y="1508600"/>
              <a:chExt cx="3108025" cy="566550"/>
            </a:xfrm>
          </p:grpSpPr>
          <p:sp>
            <p:nvSpPr>
              <p:cNvPr id="68" name="Google Shape;68;p5"/>
              <p:cNvSpPr/>
              <p:nvPr/>
            </p:nvSpPr>
            <p:spPr>
              <a:xfrm>
                <a:off x="5749525" y="1620725"/>
                <a:ext cx="1751150" cy="454425"/>
              </a:xfrm>
              <a:custGeom>
                <a:avLst/>
                <a:gdLst/>
                <a:ahLst/>
                <a:cxnLst/>
                <a:rect l="l" t="t" r="r" b="b"/>
                <a:pathLst>
                  <a:path w="70046" h="18177" extrusionOk="0">
                    <a:moveTo>
                      <a:pt x="21191" y="2562"/>
                    </a:moveTo>
                    <a:cubicBezTo>
                      <a:pt x="23007" y="3573"/>
                      <a:pt x="24670" y="5068"/>
                      <a:pt x="25966" y="6900"/>
                    </a:cubicBezTo>
                    <a:cubicBezTo>
                      <a:pt x="26887" y="8203"/>
                      <a:pt x="27382" y="9710"/>
                      <a:pt x="27418" y="11137"/>
                    </a:cubicBezTo>
                    <a:cubicBezTo>
                      <a:pt x="24261" y="10924"/>
                      <a:pt x="21635" y="10225"/>
                      <a:pt x="20127" y="8780"/>
                    </a:cubicBezTo>
                    <a:cubicBezTo>
                      <a:pt x="18465" y="7183"/>
                      <a:pt x="17983" y="5368"/>
                      <a:pt x="18870" y="4036"/>
                    </a:cubicBezTo>
                    <a:cubicBezTo>
                      <a:pt x="19319" y="3360"/>
                      <a:pt x="20107" y="2829"/>
                      <a:pt x="21191" y="2562"/>
                    </a:cubicBezTo>
                    <a:close/>
                    <a:moveTo>
                      <a:pt x="22969" y="2374"/>
                    </a:moveTo>
                    <a:cubicBezTo>
                      <a:pt x="24381" y="2394"/>
                      <a:pt x="26091" y="2762"/>
                      <a:pt x="28056" y="3615"/>
                    </a:cubicBezTo>
                    <a:cubicBezTo>
                      <a:pt x="30718" y="4772"/>
                      <a:pt x="32434" y="7390"/>
                      <a:pt x="32225" y="9985"/>
                    </a:cubicBezTo>
                    <a:cubicBezTo>
                      <a:pt x="32193" y="10393"/>
                      <a:pt x="32115" y="10779"/>
                      <a:pt x="31995" y="11144"/>
                    </a:cubicBezTo>
                    <a:cubicBezTo>
                      <a:pt x="31201" y="11185"/>
                      <a:pt x="30420" y="11206"/>
                      <a:pt x="29660" y="11206"/>
                    </a:cubicBezTo>
                    <a:cubicBezTo>
                      <a:pt x="29280" y="11206"/>
                      <a:pt x="28905" y="11201"/>
                      <a:pt x="28537" y="11190"/>
                    </a:cubicBezTo>
                    <a:cubicBezTo>
                      <a:pt x="28516" y="9530"/>
                      <a:pt x="27952" y="7791"/>
                      <a:pt x="26869" y="6262"/>
                    </a:cubicBezTo>
                    <a:cubicBezTo>
                      <a:pt x="25779" y="4719"/>
                      <a:pt x="24442" y="3400"/>
                      <a:pt x="22969" y="2374"/>
                    </a:cubicBezTo>
                    <a:close/>
                    <a:moveTo>
                      <a:pt x="31451" y="12265"/>
                    </a:moveTo>
                    <a:lnTo>
                      <a:pt x="31451" y="12265"/>
                    </a:lnTo>
                    <a:cubicBezTo>
                      <a:pt x="30744" y="13324"/>
                      <a:pt x="29581" y="14098"/>
                      <a:pt x="28058" y="14487"/>
                    </a:cubicBezTo>
                    <a:cubicBezTo>
                      <a:pt x="27942" y="14514"/>
                      <a:pt x="27826" y="14541"/>
                      <a:pt x="27712" y="14565"/>
                    </a:cubicBezTo>
                    <a:cubicBezTo>
                      <a:pt x="28107" y="13861"/>
                      <a:pt x="28358" y="13084"/>
                      <a:pt x="28469" y="12273"/>
                    </a:cubicBezTo>
                    <a:cubicBezTo>
                      <a:pt x="28905" y="12289"/>
                      <a:pt x="29350" y="12295"/>
                      <a:pt x="29799" y="12295"/>
                    </a:cubicBezTo>
                    <a:cubicBezTo>
                      <a:pt x="30341" y="12295"/>
                      <a:pt x="30894" y="12286"/>
                      <a:pt x="31451" y="12265"/>
                    </a:cubicBezTo>
                    <a:close/>
                    <a:moveTo>
                      <a:pt x="16026" y="1106"/>
                    </a:moveTo>
                    <a:cubicBezTo>
                      <a:pt x="16424" y="1106"/>
                      <a:pt x="16834" y="1135"/>
                      <a:pt x="17255" y="1195"/>
                    </a:cubicBezTo>
                    <a:cubicBezTo>
                      <a:pt x="18111" y="1316"/>
                      <a:pt x="18969" y="1555"/>
                      <a:pt x="19807" y="1895"/>
                    </a:cubicBezTo>
                    <a:cubicBezTo>
                      <a:pt x="18988" y="2273"/>
                      <a:pt x="18362" y="2802"/>
                      <a:pt x="17949" y="3424"/>
                    </a:cubicBezTo>
                    <a:cubicBezTo>
                      <a:pt x="16747" y="5228"/>
                      <a:pt x="17288" y="7587"/>
                      <a:pt x="19361" y="9576"/>
                    </a:cubicBezTo>
                    <a:cubicBezTo>
                      <a:pt x="21054" y="11199"/>
                      <a:pt x="23931" y="11980"/>
                      <a:pt x="27351" y="12216"/>
                    </a:cubicBezTo>
                    <a:cubicBezTo>
                      <a:pt x="27252" y="12883"/>
                      <a:pt x="27042" y="13514"/>
                      <a:pt x="26719" y="14077"/>
                    </a:cubicBezTo>
                    <a:cubicBezTo>
                      <a:pt x="26560" y="14356"/>
                      <a:pt x="26373" y="14616"/>
                      <a:pt x="26163" y="14858"/>
                    </a:cubicBezTo>
                    <a:cubicBezTo>
                      <a:pt x="24934" y="15052"/>
                      <a:pt x="23781" y="15142"/>
                      <a:pt x="22702" y="15142"/>
                    </a:cubicBezTo>
                    <a:cubicBezTo>
                      <a:pt x="16547" y="15142"/>
                      <a:pt x="12811" y="12228"/>
                      <a:pt x="11360" y="9225"/>
                    </a:cubicBezTo>
                    <a:cubicBezTo>
                      <a:pt x="10068" y="6550"/>
                      <a:pt x="10457" y="3753"/>
                      <a:pt x="12330" y="2261"/>
                    </a:cubicBezTo>
                    <a:cubicBezTo>
                      <a:pt x="13285" y="1501"/>
                      <a:pt x="14569" y="1106"/>
                      <a:pt x="16026" y="1106"/>
                    </a:cubicBezTo>
                    <a:close/>
                    <a:moveTo>
                      <a:pt x="16024" y="0"/>
                    </a:moveTo>
                    <a:cubicBezTo>
                      <a:pt x="14316" y="0"/>
                      <a:pt x="12793" y="480"/>
                      <a:pt x="11639" y="1398"/>
                    </a:cubicBezTo>
                    <a:cubicBezTo>
                      <a:pt x="9352" y="3220"/>
                      <a:pt x="8840" y="6558"/>
                      <a:pt x="10362" y="9707"/>
                    </a:cubicBezTo>
                    <a:cubicBezTo>
                      <a:pt x="11963" y="13018"/>
                      <a:pt x="16038" y="16247"/>
                      <a:pt x="22702" y="16247"/>
                    </a:cubicBezTo>
                    <a:cubicBezTo>
                      <a:pt x="23261" y="16247"/>
                      <a:pt x="23838" y="16224"/>
                      <a:pt x="24434" y="16177"/>
                    </a:cubicBezTo>
                    <a:lnTo>
                      <a:pt x="24434" y="16177"/>
                    </a:lnTo>
                    <a:cubicBezTo>
                      <a:pt x="23260" y="16766"/>
                      <a:pt x="21777" y="17071"/>
                      <a:pt x="20040" y="17071"/>
                    </a:cubicBezTo>
                    <a:cubicBezTo>
                      <a:pt x="19575" y="17071"/>
                      <a:pt x="19092" y="17049"/>
                      <a:pt x="18592" y="17005"/>
                    </a:cubicBezTo>
                    <a:cubicBezTo>
                      <a:pt x="6073" y="15907"/>
                      <a:pt x="61" y="3830"/>
                      <a:pt x="1" y="3708"/>
                    </a:cubicBezTo>
                    <a:lnTo>
                      <a:pt x="1" y="3708"/>
                    </a:lnTo>
                    <a:cubicBezTo>
                      <a:pt x="1" y="3709"/>
                      <a:pt x="181" y="6555"/>
                      <a:pt x="2501" y="9285"/>
                    </a:cubicBezTo>
                    <a:cubicBezTo>
                      <a:pt x="5640" y="12979"/>
                      <a:pt x="10930" y="17441"/>
                      <a:pt x="18494" y="18105"/>
                    </a:cubicBezTo>
                    <a:cubicBezTo>
                      <a:pt x="19048" y="18153"/>
                      <a:pt x="19570" y="18176"/>
                      <a:pt x="20064" y="18176"/>
                    </a:cubicBezTo>
                    <a:cubicBezTo>
                      <a:pt x="23543" y="18176"/>
                      <a:pt x="25558" y="17040"/>
                      <a:pt x="26706" y="15889"/>
                    </a:cubicBezTo>
                    <a:cubicBezTo>
                      <a:pt x="27231" y="15799"/>
                      <a:pt x="27766" y="15690"/>
                      <a:pt x="28316" y="15563"/>
                    </a:cubicBezTo>
                    <a:cubicBezTo>
                      <a:pt x="30407" y="15028"/>
                      <a:pt x="31958" y="13829"/>
                      <a:pt x="32751" y="12204"/>
                    </a:cubicBezTo>
                    <a:cubicBezTo>
                      <a:pt x="40408" y="11735"/>
                      <a:pt x="48983" y="9647"/>
                      <a:pt x="53236" y="8344"/>
                    </a:cubicBezTo>
                    <a:cubicBezTo>
                      <a:pt x="56264" y="7416"/>
                      <a:pt x="58996" y="6953"/>
                      <a:pt x="61293" y="6953"/>
                    </a:cubicBezTo>
                    <a:cubicBezTo>
                      <a:pt x="63816" y="6953"/>
                      <a:pt x="65814" y="7512"/>
                      <a:pt x="67102" y="8625"/>
                    </a:cubicBezTo>
                    <a:cubicBezTo>
                      <a:pt x="68378" y="9726"/>
                      <a:pt x="68891" y="11359"/>
                      <a:pt x="68588" y="13345"/>
                    </a:cubicBezTo>
                    <a:cubicBezTo>
                      <a:pt x="68331" y="15028"/>
                      <a:pt x="67425" y="16159"/>
                      <a:pt x="66037" y="16535"/>
                    </a:cubicBezTo>
                    <a:cubicBezTo>
                      <a:pt x="65719" y="16620"/>
                      <a:pt x="65386" y="16661"/>
                      <a:pt x="65054" y="16661"/>
                    </a:cubicBezTo>
                    <a:cubicBezTo>
                      <a:pt x="64047" y="16661"/>
                      <a:pt x="63052" y="16287"/>
                      <a:pt x="62541" y="15656"/>
                    </a:cubicBezTo>
                    <a:cubicBezTo>
                      <a:pt x="62038" y="15035"/>
                      <a:pt x="61889" y="14259"/>
                      <a:pt x="62136" y="13527"/>
                    </a:cubicBezTo>
                    <a:cubicBezTo>
                      <a:pt x="62408" y="12714"/>
                      <a:pt x="63127" y="12091"/>
                      <a:pt x="64060" y="11858"/>
                    </a:cubicBezTo>
                    <a:lnTo>
                      <a:pt x="63791" y="10785"/>
                    </a:lnTo>
                    <a:cubicBezTo>
                      <a:pt x="62490" y="11110"/>
                      <a:pt x="61479" y="12004"/>
                      <a:pt x="61087" y="13176"/>
                    </a:cubicBezTo>
                    <a:cubicBezTo>
                      <a:pt x="60720" y="14274"/>
                      <a:pt x="60937" y="15430"/>
                      <a:pt x="61683" y="16351"/>
                    </a:cubicBezTo>
                    <a:cubicBezTo>
                      <a:pt x="62410" y="17252"/>
                      <a:pt x="63702" y="17770"/>
                      <a:pt x="65034" y="17770"/>
                    </a:cubicBezTo>
                    <a:cubicBezTo>
                      <a:pt x="65467" y="17770"/>
                      <a:pt x="65904" y="17716"/>
                      <a:pt x="66327" y="17601"/>
                    </a:cubicBezTo>
                    <a:cubicBezTo>
                      <a:pt x="68137" y="17112"/>
                      <a:pt x="69357" y="15621"/>
                      <a:pt x="69680" y="13512"/>
                    </a:cubicBezTo>
                    <a:cubicBezTo>
                      <a:pt x="70045" y="11131"/>
                      <a:pt x="69402" y="9151"/>
                      <a:pt x="67825" y="7788"/>
                    </a:cubicBezTo>
                    <a:cubicBezTo>
                      <a:pt x="66322" y="6490"/>
                      <a:pt x="64097" y="5838"/>
                      <a:pt x="61300" y="5838"/>
                    </a:cubicBezTo>
                    <a:cubicBezTo>
                      <a:pt x="58895" y="5838"/>
                      <a:pt x="56067" y="6320"/>
                      <a:pt x="52913" y="7287"/>
                    </a:cubicBezTo>
                    <a:cubicBezTo>
                      <a:pt x="49045" y="8472"/>
                      <a:pt x="40659" y="10529"/>
                      <a:pt x="33162" y="11071"/>
                    </a:cubicBezTo>
                    <a:cubicBezTo>
                      <a:pt x="33240" y="10748"/>
                      <a:pt x="33295" y="10416"/>
                      <a:pt x="33323" y="10072"/>
                    </a:cubicBezTo>
                    <a:cubicBezTo>
                      <a:pt x="33572" y="6968"/>
                      <a:pt x="31632" y="3964"/>
                      <a:pt x="28493" y="2599"/>
                    </a:cubicBezTo>
                    <a:cubicBezTo>
                      <a:pt x="26358" y="1672"/>
                      <a:pt x="24469" y="1284"/>
                      <a:pt x="22882" y="1284"/>
                    </a:cubicBezTo>
                    <a:cubicBezTo>
                      <a:pt x="22346" y="1284"/>
                      <a:pt x="21845" y="1328"/>
                      <a:pt x="21380" y="1411"/>
                    </a:cubicBezTo>
                    <a:cubicBezTo>
                      <a:pt x="20101" y="743"/>
                      <a:pt x="18755" y="292"/>
                      <a:pt x="17408" y="100"/>
                    </a:cubicBezTo>
                    <a:cubicBezTo>
                      <a:pt x="16938" y="34"/>
                      <a:pt x="16475" y="0"/>
                      <a:pt x="160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a:off x="7281875" y="1890575"/>
                <a:ext cx="150700" cy="140475"/>
              </a:xfrm>
              <a:custGeom>
                <a:avLst/>
                <a:gdLst/>
                <a:ahLst/>
                <a:cxnLst/>
                <a:rect l="l" t="t" r="r" b="b"/>
                <a:pathLst>
                  <a:path w="6028" h="5619" extrusionOk="0">
                    <a:moveTo>
                      <a:pt x="3014" y="0"/>
                    </a:moveTo>
                    <a:cubicBezTo>
                      <a:pt x="1348" y="0"/>
                      <a:pt x="0" y="1256"/>
                      <a:pt x="0" y="2810"/>
                    </a:cubicBezTo>
                    <a:cubicBezTo>
                      <a:pt x="0" y="4362"/>
                      <a:pt x="1348" y="5619"/>
                      <a:pt x="3014" y="5619"/>
                    </a:cubicBezTo>
                    <a:cubicBezTo>
                      <a:pt x="4678" y="5617"/>
                      <a:pt x="6028" y="4362"/>
                      <a:pt x="6028" y="2810"/>
                    </a:cubicBezTo>
                    <a:cubicBezTo>
                      <a:pt x="6028" y="1259"/>
                      <a:pt x="4678" y="0"/>
                      <a:pt x="30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6548200" y="1508600"/>
                <a:ext cx="265200" cy="378275"/>
              </a:xfrm>
              <a:custGeom>
                <a:avLst/>
                <a:gdLst/>
                <a:ahLst/>
                <a:cxnLst/>
                <a:rect l="l" t="t" r="r" b="b"/>
                <a:pathLst>
                  <a:path w="10608" h="15131" extrusionOk="0">
                    <a:moveTo>
                      <a:pt x="4532" y="1"/>
                    </a:moveTo>
                    <a:cubicBezTo>
                      <a:pt x="3962" y="1"/>
                      <a:pt x="3438" y="76"/>
                      <a:pt x="3014" y="204"/>
                    </a:cubicBezTo>
                    <a:cubicBezTo>
                      <a:pt x="1702" y="601"/>
                      <a:pt x="763" y="1496"/>
                      <a:pt x="371" y="2726"/>
                    </a:cubicBezTo>
                    <a:cubicBezTo>
                      <a:pt x="0" y="3891"/>
                      <a:pt x="203" y="5174"/>
                      <a:pt x="900" y="6070"/>
                    </a:cubicBezTo>
                    <a:cubicBezTo>
                      <a:pt x="1435" y="6761"/>
                      <a:pt x="2300" y="7144"/>
                      <a:pt x="3206" y="7144"/>
                    </a:cubicBezTo>
                    <a:cubicBezTo>
                      <a:pt x="3566" y="7144"/>
                      <a:pt x="3934" y="7083"/>
                      <a:pt x="4289" y="6957"/>
                    </a:cubicBezTo>
                    <a:cubicBezTo>
                      <a:pt x="4956" y="6722"/>
                      <a:pt x="5462" y="6290"/>
                      <a:pt x="5769" y="5747"/>
                    </a:cubicBezTo>
                    <a:cubicBezTo>
                      <a:pt x="5952" y="5469"/>
                      <a:pt x="6071" y="5140"/>
                      <a:pt x="6092" y="4784"/>
                    </a:cubicBezTo>
                    <a:cubicBezTo>
                      <a:pt x="6096" y="4702"/>
                      <a:pt x="6095" y="4622"/>
                      <a:pt x="6089" y="4544"/>
                    </a:cubicBezTo>
                    <a:cubicBezTo>
                      <a:pt x="6092" y="4510"/>
                      <a:pt x="6096" y="4479"/>
                      <a:pt x="6095" y="4448"/>
                    </a:cubicBezTo>
                    <a:lnTo>
                      <a:pt x="6081" y="4448"/>
                    </a:lnTo>
                    <a:cubicBezTo>
                      <a:pt x="5979" y="3518"/>
                      <a:pt x="5217" y="2767"/>
                      <a:pt x="4252" y="2711"/>
                    </a:cubicBezTo>
                    <a:cubicBezTo>
                      <a:pt x="4212" y="2709"/>
                      <a:pt x="4172" y="2708"/>
                      <a:pt x="4133" y="2708"/>
                    </a:cubicBezTo>
                    <a:cubicBezTo>
                      <a:pt x="3104" y="2708"/>
                      <a:pt x="2241" y="3510"/>
                      <a:pt x="2180" y="4552"/>
                    </a:cubicBezTo>
                    <a:cubicBezTo>
                      <a:pt x="2145" y="5125"/>
                      <a:pt x="2365" y="5656"/>
                      <a:pt x="2737" y="6037"/>
                    </a:cubicBezTo>
                    <a:cubicBezTo>
                      <a:pt x="2359" y="5955"/>
                      <a:pt x="1995" y="5764"/>
                      <a:pt x="1732" y="5424"/>
                    </a:cubicBezTo>
                    <a:cubicBezTo>
                      <a:pt x="1251" y="4807"/>
                      <a:pt x="1113" y="3871"/>
                      <a:pt x="1376" y="3045"/>
                    </a:cubicBezTo>
                    <a:cubicBezTo>
                      <a:pt x="1660" y="2157"/>
                      <a:pt x="2351" y="1505"/>
                      <a:pt x="3320" y="1212"/>
                    </a:cubicBezTo>
                    <a:cubicBezTo>
                      <a:pt x="3662" y="1108"/>
                      <a:pt x="4078" y="1051"/>
                      <a:pt x="4529" y="1051"/>
                    </a:cubicBezTo>
                    <a:cubicBezTo>
                      <a:pt x="5454" y="1051"/>
                      <a:pt x="6523" y="1291"/>
                      <a:pt x="7393" y="1855"/>
                    </a:cubicBezTo>
                    <a:cubicBezTo>
                      <a:pt x="8453" y="2545"/>
                      <a:pt x="9081" y="3596"/>
                      <a:pt x="9256" y="4978"/>
                    </a:cubicBezTo>
                    <a:cubicBezTo>
                      <a:pt x="9523" y="7092"/>
                      <a:pt x="8670" y="9380"/>
                      <a:pt x="6974" y="11094"/>
                    </a:cubicBezTo>
                    <a:cubicBezTo>
                      <a:pt x="5764" y="12318"/>
                      <a:pt x="3757" y="13634"/>
                      <a:pt x="556" y="14072"/>
                    </a:cubicBezTo>
                    <a:lnTo>
                      <a:pt x="556" y="15131"/>
                    </a:lnTo>
                    <a:cubicBezTo>
                      <a:pt x="4119" y="14673"/>
                      <a:pt x="6370" y="13205"/>
                      <a:pt x="7723" y="11836"/>
                    </a:cubicBezTo>
                    <a:cubicBezTo>
                      <a:pt x="9645" y="9892"/>
                      <a:pt x="10608" y="7280"/>
                      <a:pt x="10300" y="4846"/>
                    </a:cubicBezTo>
                    <a:cubicBezTo>
                      <a:pt x="10088" y="3165"/>
                      <a:pt x="9278" y="1826"/>
                      <a:pt x="7964" y="972"/>
                    </a:cubicBezTo>
                    <a:cubicBezTo>
                      <a:pt x="6889" y="275"/>
                      <a:pt x="5624" y="1"/>
                      <a:pt x="45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6726250" y="1617150"/>
                <a:ext cx="485800" cy="236800"/>
              </a:xfrm>
              <a:custGeom>
                <a:avLst/>
                <a:gdLst/>
                <a:ahLst/>
                <a:cxnLst/>
                <a:rect l="l" t="t" r="r" b="b"/>
                <a:pathLst>
                  <a:path w="19432" h="9472" extrusionOk="0">
                    <a:moveTo>
                      <a:pt x="4099" y="1"/>
                    </a:moveTo>
                    <a:cubicBezTo>
                      <a:pt x="4099" y="1"/>
                      <a:pt x="4642" y="7074"/>
                      <a:pt x="0" y="9471"/>
                    </a:cubicBezTo>
                    <a:cubicBezTo>
                      <a:pt x="5195" y="9229"/>
                      <a:pt x="10533" y="6964"/>
                      <a:pt x="11998" y="6204"/>
                    </a:cubicBezTo>
                    <a:cubicBezTo>
                      <a:pt x="13216" y="5571"/>
                      <a:pt x="16257" y="4606"/>
                      <a:pt x="18323" y="4606"/>
                    </a:cubicBezTo>
                    <a:cubicBezTo>
                      <a:pt x="18740" y="4606"/>
                      <a:pt x="19117" y="4646"/>
                      <a:pt x="19431" y="4734"/>
                    </a:cubicBezTo>
                    <a:cubicBezTo>
                      <a:pt x="18962" y="4323"/>
                      <a:pt x="16987" y="3937"/>
                      <a:pt x="14559" y="3937"/>
                    </a:cubicBezTo>
                    <a:cubicBezTo>
                      <a:pt x="11831" y="3937"/>
                      <a:pt x="8530" y="4425"/>
                      <a:pt x="6146" y="5911"/>
                    </a:cubicBezTo>
                    <a:cubicBezTo>
                      <a:pt x="6352" y="3192"/>
                      <a:pt x="4527" y="590"/>
                      <a:pt x="40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4392650" y="1620725"/>
                <a:ext cx="1751100" cy="454400"/>
              </a:xfrm>
              <a:custGeom>
                <a:avLst/>
                <a:gdLst/>
                <a:ahLst/>
                <a:cxnLst/>
                <a:rect l="l" t="t" r="r" b="b"/>
                <a:pathLst>
                  <a:path w="70044" h="18176" extrusionOk="0">
                    <a:moveTo>
                      <a:pt x="48858" y="2560"/>
                    </a:moveTo>
                    <a:cubicBezTo>
                      <a:pt x="49942" y="2826"/>
                      <a:pt x="50729" y="3358"/>
                      <a:pt x="51179" y="4034"/>
                    </a:cubicBezTo>
                    <a:cubicBezTo>
                      <a:pt x="52066" y="5365"/>
                      <a:pt x="51582" y="7183"/>
                      <a:pt x="49921" y="8778"/>
                    </a:cubicBezTo>
                    <a:cubicBezTo>
                      <a:pt x="48415" y="10224"/>
                      <a:pt x="45788" y="10924"/>
                      <a:pt x="42633" y="11134"/>
                    </a:cubicBezTo>
                    <a:cubicBezTo>
                      <a:pt x="42666" y="9707"/>
                      <a:pt x="43160" y="8201"/>
                      <a:pt x="44083" y="6897"/>
                    </a:cubicBezTo>
                    <a:cubicBezTo>
                      <a:pt x="45378" y="5065"/>
                      <a:pt x="47042" y="3573"/>
                      <a:pt x="48858" y="2560"/>
                    </a:cubicBezTo>
                    <a:close/>
                    <a:moveTo>
                      <a:pt x="47080" y="2374"/>
                    </a:moveTo>
                    <a:cubicBezTo>
                      <a:pt x="45607" y="3399"/>
                      <a:pt x="44270" y="4719"/>
                      <a:pt x="43178" y="6261"/>
                    </a:cubicBezTo>
                    <a:cubicBezTo>
                      <a:pt x="42098" y="7791"/>
                      <a:pt x="41532" y="9530"/>
                      <a:pt x="41512" y="11190"/>
                    </a:cubicBezTo>
                    <a:cubicBezTo>
                      <a:pt x="41145" y="11200"/>
                      <a:pt x="40772" y="11206"/>
                      <a:pt x="40394" y="11206"/>
                    </a:cubicBezTo>
                    <a:cubicBezTo>
                      <a:pt x="39632" y="11206"/>
                      <a:pt x="38849" y="11184"/>
                      <a:pt x="38052" y="11143"/>
                    </a:cubicBezTo>
                    <a:cubicBezTo>
                      <a:pt x="37932" y="10778"/>
                      <a:pt x="37856" y="10390"/>
                      <a:pt x="37824" y="9985"/>
                    </a:cubicBezTo>
                    <a:cubicBezTo>
                      <a:pt x="37615" y="7392"/>
                      <a:pt x="39329" y="4772"/>
                      <a:pt x="41993" y="3615"/>
                    </a:cubicBezTo>
                    <a:cubicBezTo>
                      <a:pt x="43955" y="2760"/>
                      <a:pt x="45668" y="2392"/>
                      <a:pt x="47080" y="2374"/>
                    </a:cubicBezTo>
                    <a:close/>
                    <a:moveTo>
                      <a:pt x="38598" y="12265"/>
                    </a:moveTo>
                    <a:lnTo>
                      <a:pt x="38598" y="12265"/>
                    </a:lnTo>
                    <a:cubicBezTo>
                      <a:pt x="39160" y="12286"/>
                      <a:pt x="39716" y="12297"/>
                      <a:pt x="40263" y="12297"/>
                    </a:cubicBezTo>
                    <a:cubicBezTo>
                      <a:pt x="40708" y="12297"/>
                      <a:pt x="41147" y="12290"/>
                      <a:pt x="41580" y="12274"/>
                    </a:cubicBezTo>
                    <a:cubicBezTo>
                      <a:pt x="41689" y="13084"/>
                      <a:pt x="41942" y="13861"/>
                      <a:pt x="42335" y="14565"/>
                    </a:cubicBezTo>
                    <a:cubicBezTo>
                      <a:pt x="42218" y="14540"/>
                      <a:pt x="42100" y="14513"/>
                      <a:pt x="41979" y="14484"/>
                    </a:cubicBezTo>
                    <a:cubicBezTo>
                      <a:pt x="40464" y="14098"/>
                      <a:pt x="39305" y="13324"/>
                      <a:pt x="38598" y="12265"/>
                    </a:cubicBezTo>
                    <a:close/>
                    <a:moveTo>
                      <a:pt x="54028" y="1105"/>
                    </a:moveTo>
                    <a:cubicBezTo>
                      <a:pt x="55484" y="1105"/>
                      <a:pt x="56768" y="1502"/>
                      <a:pt x="57722" y="2261"/>
                    </a:cubicBezTo>
                    <a:cubicBezTo>
                      <a:pt x="59595" y="3752"/>
                      <a:pt x="59986" y="6550"/>
                      <a:pt x="58692" y="9225"/>
                    </a:cubicBezTo>
                    <a:cubicBezTo>
                      <a:pt x="57240" y="12227"/>
                      <a:pt x="53506" y="15140"/>
                      <a:pt x="47348" y="15140"/>
                    </a:cubicBezTo>
                    <a:cubicBezTo>
                      <a:pt x="46269" y="15140"/>
                      <a:pt x="45116" y="15051"/>
                      <a:pt x="43887" y="14857"/>
                    </a:cubicBezTo>
                    <a:cubicBezTo>
                      <a:pt x="43677" y="14613"/>
                      <a:pt x="43491" y="14355"/>
                      <a:pt x="43331" y="14075"/>
                    </a:cubicBezTo>
                    <a:cubicBezTo>
                      <a:pt x="43007" y="13512"/>
                      <a:pt x="42797" y="12881"/>
                      <a:pt x="42699" y="12214"/>
                    </a:cubicBezTo>
                    <a:cubicBezTo>
                      <a:pt x="46120" y="11980"/>
                      <a:pt x="48997" y="11197"/>
                      <a:pt x="50687" y="9575"/>
                    </a:cubicBezTo>
                    <a:cubicBezTo>
                      <a:pt x="52760" y="7586"/>
                      <a:pt x="53301" y="5227"/>
                      <a:pt x="52099" y="3423"/>
                    </a:cubicBezTo>
                    <a:cubicBezTo>
                      <a:pt x="51686" y="2802"/>
                      <a:pt x="51059" y="2273"/>
                      <a:pt x="50245" y="1895"/>
                    </a:cubicBezTo>
                    <a:cubicBezTo>
                      <a:pt x="51083" y="1555"/>
                      <a:pt x="51940" y="1316"/>
                      <a:pt x="52797" y="1195"/>
                    </a:cubicBezTo>
                    <a:cubicBezTo>
                      <a:pt x="53218" y="1135"/>
                      <a:pt x="53630" y="1105"/>
                      <a:pt x="54028" y="1105"/>
                    </a:cubicBezTo>
                    <a:close/>
                    <a:moveTo>
                      <a:pt x="54020" y="0"/>
                    </a:moveTo>
                    <a:cubicBezTo>
                      <a:pt x="53571" y="0"/>
                      <a:pt x="53108" y="32"/>
                      <a:pt x="52638" y="100"/>
                    </a:cubicBezTo>
                    <a:cubicBezTo>
                      <a:pt x="51291" y="292"/>
                      <a:pt x="49945" y="743"/>
                      <a:pt x="48666" y="1411"/>
                    </a:cubicBezTo>
                    <a:cubicBezTo>
                      <a:pt x="48201" y="1328"/>
                      <a:pt x="47699" y="1283"/>
                      <a:pt x="47163" y="1283"/>
                    </a:cubicBezTo>
                    <a:cubicBezTo>
                      <a:pt x="45576" y="1283"/>
                      <a:pt x="43688" y="1672"/>
                      <a:pt x="41553" y="2599"/>
                    </a:cubicBezTo>
                    <a:cubicBezTo>
                      <a:pt x="38414" y="3964"/>
                      <a:pt x="36475" y="6968"/>
                      <a:pt x="36723" y="10072"/>
                    </a:cubicBezTo>
                    <a:cubicBezTo>
                      <a:pt x="36748" y="10417"/>
                      <a:pt x="36804" y="10749"/>
                      <a:pt x="36884" y="11071"/>
                    </a:cubicBezTo>
                    <a:cubicBezTo>
                      <a:pt x="29387" y="10529"/>
                      <a:pt x="21001" y="8473"/>
                      <a:pt x="17133" y="7287"/>
                    </a:cubicBezTo>
                    <a:cubicBezTo>
                      <a:pt x="13980" y="6320"/>
                      <a:pt x="11152" y="5838"/>
                      <a:pt x="8747" y="5838"/>
                    </a:cubicBezTo>
                    <a:cubicBezTo>
                      <a:pt x="5950" y="5838"/>
                      <a:pt x="3724" y="6490"/>
                      <a:pt x="2221" y="7788"/>
                    </a:cubicBezTo>
                    <a:cubicBezTo>
                      <a:pt x="644" y="9151"/>
                      <a:pt x="1" y="11131"/>
                      <a:pt x="366" y="13512"/>
                    </a:cubicBezTo>
                    <a:cubicBezTo>
                      <a:pt x="689" y="15623"/>
                      <a:pt x="1912" y="17113"/>
                      <a:pt x="3719" y="17601"/>
                    </a:cubicBezTo>
                    <a:cubicBezTo>
                      <a:pt x="4142" y="17716"/>
                      <a:pt x="4579" y="17770"/>
                      <a:pt x="5012" y="17770"/>
                    </a:cubicBezTo>
                    <a:cubicBezTo>
                      <a:pt x="6344" y="17770"/>
                      <a:pt x="7635" y="17252"/>
                      <a:pt x="8363" y="16351"/>
                    </a:cubicBezTo>
                    <a:cubicBezTo>
                      <a:pt x="9109" y="15430"/>
                      <a:pt x="9326" y="14274"/>
                      <a:pt x="8959" y="13176"/>
                    </a:cubicBezTo>
                    <a:cubicBezTo>
                      <a:pt x="8568" y="12004"/>
                      <a:pt x="7556" y="11110"/>
                      <a:pt x="6255" y="10785"/>
                    </a:cubicBezTo>
                    <a:lnTo>
                      <a:pt x="5986" y="11858"/>
                    </a:lnTo>
                    <a:cubicBezTo>
                      <a:pt x="6919" y="12091"/>
                      <a:pt x="7638" y="12714"/>
                      <a:pt x="7910" y="13527"/>
                    </a:cubicBezTo>
                    <a:cubicBezTo>
                      <a:pt x="8155" y="14259"/>
                      <a:pt x="8008" y="15035"/>
                      <a:pt x="7505" y="15656"/>
                    </a:cubicBezTo>
                    <a:cubicBezTo>
                      <a:pt x="6994" y="16287"/>
                      <a:pt x="5999" y="16661"/>
                      <a:pt x="4993" y="16661"/>
                    </a:cubicBezTo>
                    <a:cubicBezTo>
                      <a:pt x="4660" y="16661"/>
                      <a:pt x="4327" y="16620"/>
                      <a:pt x="4009" y="16535"/>
                    </a:cubicBezTo>
                    <a:cubicBezTo>
                      <a:pt x="2621" y="16159"/>
                      <a:pt x="1716" y="15025"/>
                      <a:pt x="1458" y="13345"/>
                    </a:cubicBezTo>
                    <a:cubicBezTo>
                      <a:pt x="1155" y="11358"/>
                      <a:pt x="1668" y="9726"/>
                      <a:pt x="2944" y="8624"/>
                    </a:cubicBezTo>
                    <a:cubicBezTo>
                      <a:pt x="4233" y="7510"/>
                      <a:pt x="6233" y="6951"/>
                      <a:pt x="8758" y="6951"/>
                    </a:cubicBezTo>
                    <a:cubicBezTo>
                      <a:pt x="11054" y="6951"/>
                      <a:pt x="13785" y="7414"/>
                      <a:pt x="16810" y="8343"/>
                    </a:cubicBezTo>
                    <a:cubicBezTo>
                      <a:pt x="21063" y="9647"/>
                      <a:pt x="29640" y="11733"/>
                      <a:pt x="37295" y="12201"/>
                    </a:cubicBezTo>
                    <a:cubicBezTo>
                      <a:pt x="38088" y="13826"/>
                      <a:pt x="39636" y="15025"/>
                      <a:pt x="41718" y="15557"/>
                    </a:cubicBezTo>
                    <a:cubicBezTo>
                      <a:pt x="42269" y="15684"/>
                      <a:pt x="42810" y="15796"/>
                      <a:pt x="43339" y="15886"/>
                    </a:cubicBezTo>
                    <a:cubicBezTo>
                      <a:pt x="44486" y="17038"/>
                      <a:pt x="46500" y="18175"/>
                      <a:pt x="49979" y="18175"/>
                    </a:cubicBezTo>
                    <a:cubicBezTo>
                      <a:pt x="50473" y="18175"/>
                      <a:pt x="50997" y="18152"/>
                      <a:pt x="51552" y="18103"/>
                    </a:cubicBezTo>
                    <a:cubicBezTo>
                      <a:pt x="59121" y="17441"/>
                      <a:pt x="64412" y="12971"/>
                      <a:pt x="67551" y="9276"/>
                    </a:cubicBezTo>
                    <a:cubicBezTo>
                      <a:pt x="69865" y="6549"/>
                      <a:pt x="70044" y="3706"/>
                      <a:pt x="70044" y="3705"/>
                    </a:cubicBezTo>
                    <a:lnTo>
                      <a:pt x="70044" y="3705"/>
                    </a:lnTo>
                    <a:cubicBezTo>
                      <a:pt x="69985" y="3828"/>
                      <a:pt x="63973" y="15904"/>
                      <a:pt x="51454" y="17003"/>
                    </a:cubicBezTo>
                    <a:cubicBezTo>
                      <a:pt x="50955" y="17047"/>
                      <a:pt x="50472" y="17069"/>
                      <a:pt x="50008" y="17069"/>
                    </a:cubicBezTo>
                    <a:cubicBezTo>
                      <a:pt x="48268" y="17069"/>
                      <a:pt x="46783" y="16765"/>
                      <a:pt x="45609" y="16174"/>
                    </a:cubicBezTo>
                    <a:lnTo>
                      <a:pt x="45609" y="16174"/>
                    </a:lnTo>
                    <a:cubicBezTo>
                      <a:pt x="46205" y="16221"/>
                      <a:pt x="46784" y="16244"/>
                      <a:pt x="47343" y="16244"/>
                    </a:cubicBezTo>
                    <a:cubicBezTo>
                      <a:pt x="54010" y="16244"/>
                      <a:pt x="58083" y="13018"/>
                      <a:pt x="59684" y="9707"/>
                    </a:cubicBezTo>
                    <a:cubicBezTo>
                      <a:pt x="61207" y="6558"/>
                      <a:pt x="60694" y="3220"/>
                      <a:pt x="58407" y="1398"/>
                    </a:cubicBezTo>
                    <a:cubicBezTo>
                      <a:pt x="57256" y="480"/>
                      <a:pt x="55731" y="0"/>
                      <a:pt x="540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p:nvPr/>
            </p:nvSpPr>
            <p:spPr>
              <a:xfrm>
                <a:off x="4460775" y="1890575"/>
                <a:ext cx="150750" cy="140475"/>
              </a:xfrm>
              <a:custGeom>
                <a:avLst/>
                <a:gdLst/>
                <a:ahLst/>
                <a:cxnLst/>
                <a:rect l="l" t="t" r="r" b="b"/>
                <a:pathLst>
                  <a:path w="6030" h="5619" extrusionOk="0">
                    <a:moveTo>
                      <a:pt x="3015" y="0"/>
                    </a:moveTo>
                    <a:cubicBezTo>
                      <a:pt x="1352" y="0"/>
                      <a:pt x="1" y="1259"/>
                      <a:pt x="1" y="2810"/>
                    </a:cubicBezTo>
                    <a:cubicBezTo>
                      <a:pt x="1" y="4362"/>
                      <a:pt x="1349" y="5617"/>
                      <a:pt x="3015" y="5619"/>
                    </a:cubicBezTo>
                    <a:cubicBezTo>
                      <a:pt x="4679" y="5619"/>
                      <a:pt x="6030" y="4362"/>
                      <a:pt x="6030" y="2810"/>
                    </a:cubicBezTo>
                    <a:cubicBezTo>
                      <a:pt x="6030" y="1256"/>
                      <a:pt x="4681" y="0"/>
                      <a:pt x="30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5"/>
              <p:cNvSpPr/>
              <p:nvPr/>
            </p:nvSpPr>
            <p:spPr>
              <a:xfrm>
                <a:off x="5079950" y="1508600"/>
                <a:ext cx="265225" cy="378275"/>
              </a:xfrm>
              <a:custGeom>
                <a:avLst/>
                <a:gdLst/>
                <a:ahLst/>
                <a:cxnLst/>
                <a:rect l="l" t="t" r="r" b="b"/>
                <a:pathLst>
                  <a:path w="10609" h="15131" extrusionOk="0">
                    <a:moveTo>
                      <a:pt x="6077" y="1"/>
                    </a:moveTo>
                    <a:cubicBezTo>
                      <a:pt x="4985" y="1"/>
                      <a:pt x="3720" y="275"/>
                      <a:pt x="2645" y="972"/>
                    </a:cubicBezTo>
                    <a:cubicBezTo>
                      <a:pt x="1330" y="1826"/>
                      <a:pt x="524" y="3165"/>
                      <a:pt x="312" y="4846"/>
                    </a:cubicBezTo>
                    <a:cubicBezTo>
                      <a:pt x="1" y="7280"/>
                      <a:pt x="965" y="9892"/>
                      <a:pt x="2885" y="11836"/>
                    </a:cubicBezTo>
                    <a:cubicBezTo>
                      <a:pt x="4240" y="13205"/>
                      <a:pt x="6489" y="14673"/>
                      <a:pt x="10056" y="15131"/>
                    </a:cubicBezTo>
                    <a:lnTo>
                      <a:pt x="10056" y="14072"/>
                    </a:lnTo>
                    <a:cubicBezTo>
                      <a:pt x="6853" y="13634"/>
                      <a:pt x="4846" y="12318"/>
                      <a:pt x="3636" y="11094"/>
                    </a:cubicBezTo>
                    <a:cubicBezTo>
                      <a:pt x="1942" y="9380"/>
                      <a:pt x="1088" y="7092"/>
                      <a:pt x="1356" y="4978"/>
                    </a:cubicBezTo>
                    <a:cubicBezTo>
                      <a:pt x="1530" y="3596"/>
                      <a:pt x="2157" y="2545"/>
                      <a:pt x="3219" y="1855"/>
                    </a:cubicBezTo>
                    <a:cubicBezTo>
                      <a:pt x="4089" y="1291"/>
                      <a:pt x="5158" y="1051"/>
                      <a:pt x="6083" y="1051"/>
                    </a:cubicBezTo>
                    <a:cubicBezTo>
                      <a:pt x="6532" y="1051"/>
                      <a:pt x="6948" y="1108"/>
                      <a:pt x="7290" y="1212"/>
                    </a:cubicBezTo>
                    <a:cubicBezTo>
                      <a:pt x="8259" y="1505"/>
                      <a:pt x="8950" y="2157"/>
                      <a:pt x="9232" y="3045"/>
                    </a:cubicBezTo>
                    <a:cubicBezTo>
                      <a:pt x="9498" y="3871"/>
                      <a:pt x="9357" y="4807"/>
                      <a:pt x="8876" y="5424"/>
                    </a:cubicBezTo>
                    <a:cubicBezTo>
                      <a:pt x="8613" y="5764"/>
                      <a:pt x="8251" y="5955"/>
                      <a:pt x="7871" y="6037"/>
                    </a:cubicBezTo>
                    <a:cubicBezTo>
                      <a:pt x="8245" y="5656"/>
                      <a:pt x="8463" y="5125"/>
                      <a:pt x="8429" y="4552"/>
                    </a:cubicBezTo>
                    <a:cubicBezTo>
                      <a:pt x="8368" y="3510"/>
                      <a:pt x="7504" y="2708"/>
                      <a:pt x="6477" y="2708"/>
                    </a:cubicBezTo>
                    <a:cubicBezTo>
                      <a:pt x="6438" y="2708"/>
                      <a:pt x="6398" y="2709"/>
                      <a:pt x="6359" y="2711"/>
                    </a:cubicBezTo>
                    <a:cubicBezTo>
                      <a:pt x="5391" y="2767"/>
                      <a:pt x="4632" y="3518"/>
                      <a:pt x="4527" y="4448"/>
                    </a:cubicBezTo>
                    <a:lnTo>
                      <a:pt x="4514" y="4448"/>
                    </a:lnTo>
                    <a:cubicBezTo>
                      <a:pt x="4514" y="4479"/>
                      <a:pt x="4520" y="4510"/>
                      <a:pt x="4520" y="4544"/>
                    </a:cubicBezTo>
                    <a:cubicBezTo>
                      <a:pt x="4514" y="4622"/>
                      <a:pt x="4512" y="4702"/>
                      <a:pt x="4518" y="4784"/>
                    </a:cubicBezTo>
                    <a:cubicBezTo>
                      <a:pt x="4538" y="5140"/>
                      <a:pt x="4656" y="5469"/>
                      <a:pt x="4841" y="5747"/>
                    </a:cubicBezTo>
                    <a:cubicBezTo>
                      <a:pt x="5146" y="6290"/>
                      <a:pt x="5654" y="6722"/>
                      <a:pt x="6321" y="6957"/>
                    </a:cubicBezTo>
                    <a:cubicBezTo>
                      <a:pt x="6677" y="7083"/>
                      <a:pt x="7044" y="7144"/>
                      <a:pt x="7405" y="7144"/>
                    </a:cubicBezTo>
                    <a:cubicBezTo>
                      <a:pt x="8310" y="7144"/>
                      <a:pt x="9174" y="6761"/>
                      <a:pt x="9710" y="6070"/>
                    </a:cubicBezTo>
                    <a:cubicBezTo>
                      <a:pt x="10407" y="5174"/>
                      <a:pt x="10609" y="3891"/>
                      <a:pt x="10237" y="2726"/>
                    </a:cubicBezTo>
                    <a:cubicBezTo>
                      <a:pt x="9845" y="1496"/>
                      <a:pt x="8908" y="601"/>
                      <a:pt x="7595" y="204"/>
                    </a:cubicBezTo>
                    <a:cubicBezTo>
                      <a:pt x="7171" y="76"/>
                      <a:pt x="6647" y="1"/>
                      <a:pt x="60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5"/>
              <p:cNvSpPr/>
              <p:nvPr/>
            </p:nvSpPr>
            <p:spPr>
              <a:xfrm>
                <a:off x="4681275" y="1617150"/>
                <a:ext cx="485800" cy="236800"/>
              </a:xfrm>
              <a:custGeom>
                <a:avLst/>
                <a:gdLst/>
                <a:ahLst/>
                <a:cxnLst/>
                <a:rect l="l" t="t" r="r" b="b"/>
                <a:pathLst>
                  <a:path w="19432" h="9472" extrusionOk="0">
                    <a:moveTo>
                      <a:pt x="15336" y="1"/>
                    </a:moveTo>
                    <a:lnTo>
                      <a:pt x="15336" y="1"/>
                    </a:lnTo>
                    <a:cubicBezTo>
                      <a:pt x="14907" y="590"/>
                      <a:pt x="13083" y="3192"/>
                      <a:pt x="13286" y="5911"/>
                    </a:cubicBezTo>
                    <a:cubicBezTo>
                      <a:pt x="10901" y="4425"/>
                      <a:pt x="7600" y="3937"/>
                      <a:pt x="4873" y="3937"/>
                    </a:cubicBezTo>
                    <a:cubicBezTo>
                      <a:pt x="2444" y="3937"/>
                      <a:pt x="470" y="4323"/>
                      <a:pt x="1" y="4734"/>
                    </a:cubicBezTo>
                    <a:cubicBezTo>
                      <a:pt x="315" y="4646"/>
                      <a:pt x="692" y="4606"/>
                      <a:pt x="1109" y="4606"/>
                    </a:cubicBezTo>
                    <a:cubicBezTo>
                      <a:pt x="3175" y="4606"/>
                      <a:pt x="6216" y="5571"/>
                      <a:pt x="7434" y="6204"/>
                    </a:cubicBezTo>
                    <a:cubicBezTo>
                      <a:pt x="8898" y="6964"/>
                      <a:pt x="14237" y="9229"/>
                      <a:pt x="19432" y="9471"/>
                    </a:cubicBezTo>
                    <a:cubicBezTo>
                      <a:pt x="14791" y="7074"/>
                      <a:pt x="15336" y="1"/>
                      <a:pt x="153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5"/>
            <p:cNvGrpSpPr/>
            <p:nvPr/>
          </p:nvGrpSpPr>
          <p:grpSpPr>
            <a:xfrm>
              <a:off x="3422469" y="4715687"/>
              <a:ext cx="2299211" cy="266608"/>
              <a:chOff x="4446925" y="2596475"/>
              <a:chExt cx="3078750" cy="357000"/>
            </a:xfrm>
          </p:grpSpPr>
          <p:sp>
            <p:nvSpPr>
              <p:cNvPr id="77" name="Google Shape;77;p5"/>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5"/>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5"/>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5"/>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5"/>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5"/>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3" name="Google Shape;83;p5"/>
          <p:cNvSpPr txBox="1">
            <a:spLocks noGrp="1"/>
          </p:cNvSpPr>
          <p:nvPr>
            <p:ph type="title"/>
          </p:nvPr>
        </p:nvSpPr>
        <p:spPr>
          <a:xfrm>
            <a:off x="713225" y="539500"/>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84" name="Google Shape;8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85" name="Google Shape;8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6"/>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 name="Google Shape;88;p6"/>
          <p:cNvGrpSpPr/>
          <p:nvPr/>
        </p:nvGrpSpPr>
        <p:grpSpPr>
          <a:xfrm>
            <a:off x="3417946" y="161306"/>
            <a:ext cx="2308247" cy="341306"/>
            <a:chOff x="924950" y="2981275"/>
            <a:chExt cx="3090850" cy="457025"/>
          </a:xfrm>
        </p:grpSpPr>
        <p:sp>
          <p:nvSpPr>
            <p:cNvPr id="89" name="Google Shape;89;p6"/>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6"/>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6"/>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6"/>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6"/>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6"/>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6"/>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6"/>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6"/>
          <p:cNvGrpSpPr/>
          <p:nvPr/>
        </p:nvGrpSpPr>
        <p:grpSpPr>
          <a:xfrm rot="10800000" flipH="1">
            <a:off x="3417946" y="4641006"/>
            <a:ext cx="2308247" cy="341306"/>
            <a:chOff x="924950" y="2981275"/>
            <a:chExt cx="3090850" cy="457025"/>
          </a:xfrm>
        </p:grpSpPr>
        <p:sp>
          <p:nvSpPr>
            <p:cNvPr id="100" name="Google Shape;100;p6"/>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6"/>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6"/>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6"/>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6"/>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6"/>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6"/>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6"/>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6"/>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 name="Google Shape;110;p6"/>
          <p:cNvSpPr txBox="1">
            <a:spLocks noGrp="1"/>
          </p:cNvSpPr>
          <p:nvPr>
            <p:ph type="title"/>
          </p:nvPr>
        </p:nvSpPr>
        <p:spPr>
          <a:xfrm>
            <a:off x="713225" y="5212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b="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1"/>
        <p:cNvGrpSpPr/>
        <p:nvPr/>
      </p:nvGrpSpPr>
      <p:grpSpPr>
        <a:xfrm>
          <a:off x="0" y="0"/>
          <a:ext cx="0" cy="0"/>
          <a:chOff x="0" y="0"/>
          <a:chExt cx="0" cy="0"/>
        </a:xfrm>
      </p:grpSpPr>
      <p:sp>
        <p:nvSpPr>
          <p:cNvPr id="112" name="Google Shape;112;p7"/>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 name="Google Shape;113;p7"/>
          <p:cNvGrpSpPr/>
          <p:nvPr/>
        </p:nvGrpSpPr>
        <p:grpSpPr>
          <a:xfrm>
            <a:off x="3417946" y="161306"/>
            <a:ext cx="2308247" cy="341306"/>
            <a:chOff x="924950" y="2981275"/>
            <a:chExt cx="3090850" cy="457025"/>
          </a:xfrm>
        </p:grpSpPr>
        <p:sp>
          <p:nvSpPr>
            <p:cNvPr id="114" name="Google Shape;114;p7"/>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7"/>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7"/>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7"/>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7"/>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7"/>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 name="Google Shape;124;p7"/>
          <p:cNvGrpSpPr/>
          <p:nvPr/>
        </p:nvGrpSpPr>
        <p:grpSpPr>
          <a:xfrm rot="10800000" flipH="1">
            <a:off x="3417946" y="4641006"/>
            <a:ext cx="2308247" cy="341306"/>
            <a:chOff x="924950" y="2981275"/>
            <a:chExt cx="3090850" cy="457025"/>
          </a:xfrm>
        </p:grpSpPr>
        <p:sp>
          <p:nvSpPr>
            <p:cNvPr id="125" name="Google Shape;125;p7"/>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7"/>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7"/>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7"/>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7"/>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7"/>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7"/>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7"/>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7"/>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 name="Google Shape;135;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36" name="Google Shape;136;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37"/>
        <p:cNvGrpSpPr/>
        <p:nvPr/>
      </p:nvGrpSpPr>
      <p:grpSpPr>
        <a:xfrm>
          <a:off x="0" y="0"/>
          <a:ext cx="0" cy="0"/>
          <a:chOff x="0" y="0"/>
          <a:chExt cx="0" cy="0"/>
        </a:xfrm>
      </p:grpSpPr>
      <p:sp>
        <p:nvSpPr>
          <p:cNvPr id="138" name="Google Shape;138;p8"/>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 name="Google Shape;139;p8"/>
          <p:cNvGrpSpPr/>
          <p:nvPr/>
        </p:nvGrpSpPr>
        <p:grpSpPr>
          <a:xfrm>
            <a:off x="3417946" y="161306"/>
            <a:ext cx="2308247" cy="341306"/>
            <a:chOff x="924950" y="2981275"/>
            <a:chExt cx="3090850" cy="457025"/>
          </a:xfrm>
        </p:grpSpPr>
        <p:sp>
          <p:nvSpPr>
            <p:cNvPr id="140" name="Google Shape;140;p8"/>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8"/>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8"/>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8"/>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8"/>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8"/>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8"/>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8"/>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8"/>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8"/>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8"/>
          <p:cNvGrpSpPr/>
          <p:nvPr/>
        </p:nvGrpSpPr>
        <p:grpSpPr>
          <a:xfrm rot="10800000" flipH="1">
            <a:off x="3417946" y="4641006"/>
            <a:ext cx="2308247" cy="341306"/>
            <a:chOff x="924950" y="2981275"/>
            <a:chExt cx="3090850" cy="457025"/>
          </a:xfrm>
        </p:grpSpPr>
        <p:sp>
          <p:nvSpPr>
            <p:cNvPr id="151" name="Google Shape;151;p8"/>
            <p:cNvSpPr/>
            <p:nvPr/>
          </p:nvSpPr>
          <p:spPr>
            <a:xfrm>
              <a:off x="924950" y="2999375"/>
              <a:ext cx="539675" cy="218300"/>
            </a:xfrm>
            <a:custGeom>
              <a:avLst/>
              <a:gdLst/>
              <a:ahLst/>
              <a:cxnLst/>
              <a:rect l="l" t="t" r="r" b="b"/>
              <a:pathLst>
                <a:path w="21587" h="8732" extrusionOk="0">
                  <a:moveTo>
                    <a:pt x="7512" y="1106"/>
                  </a:moveTo>
                  <a:cubicBezTo>
                    <a:pt x="9184" y="1106"/>
                    <a:pt x="10960" y="1530"/>
                    <a:pt x="12650" y="2337"/>
                  </a:cubicBezTo>
                  <a:cubicBezTo>
                    <a:pt x="15805" y="3839"/>
                    <a:pt x="18133" y="6194"/>
                    <a:pt x="19269" y="7507"/>
                  </a:cubicBezTo>
                  <a:cubicBezTo>
                    <a:pt x="17382" y="7320"/>
                    <a:pt x="13725" y="6756"/>
                    <a:pt x="11027" y="5110"/>
                  </a:cubicBezTo>
                  <a:cubicBezTo>
                    <a:pt x="8524" y="3582"/>
                    <a:pt x="6302" y="2812"/>
                    <a:pt x="4416" y="2812"/>
                  </a:cubicBezTo>
                  <a:cubicBezTo>
                    <a:pt x="3748" y="2812"/>
                    <a:pt x="3121" y="2908"/>
                    <a:pt x="2539" y="3103"/>
                  </a:cubicBezTo>
                  <a:cubicBezTo>
                    <a:pt x="3600" y="1815"/>
                    <a:pt x="5332" y="1106"/>
                    <a:pt x="7512" y="1106"/>
                  </a:cubicBezTo>
                  <a:close/>
                  <a:moveTo>
                    <a:pt x="7507" y="1"/>
                  </a:moveTo>
                  <a:cubicBezTo>
                    <a:pt x="4100" y="1"/>
                    <a:pt x="1525" y="1618"/>
                    <a:pt x="619" y="4332"/>
                  </a:cubicBezTo>
                  <a:lnTo>
                    <a:pt x="0" y="6193"/>
                  </a:lnTo>
                  <a:lnTo>
                    <a:pt x="1501" y="4930"/>
                  </a:lnTo>
                  <a:cubicBezTo>
                    <a:pt x="2312" y="4246"/>
                    <a:pt x="3268" y="3914"/>
                    <a:pt x="4419" y="3914"/>
                  </a:cubicBezTo>
                  <a:cubicBezTo>
                    <a:pt x="6095" y="3914"/>
                    <a:pt x="8123" y="4632"/>
                    <a:pt x="10449" y="6052"/>
                  </a:cubicBezTo>
                  <a:cubicBezTo>
                    <a:pt x="14483" y="8516"/>
                    <a:pt x="20238" y="8696"/>
                    <a:pt x="20480" y="8702"/>
                  </a:cubicBezTo>
                  <a:lnTo>
                    <a:pt x="21587" y="8732"/>
                  </a:lnTo>
                  <a:lnTo>
                    <a:pt x="20947" y="7830"/>
                  </a:lnTo>
                  <a:cubicBezTo>
                    <a:pt x="20824" y="7659"/>
                    <a:pt x="17920" y="3623"/>
                    <a:pt x="13124" y="1339"/>
                  </a:cubicBezTo>
                  <a:cubicBezTo>
                    <a:pt x="11289" y="463"/>
                    <a:pt x="9346" y="1"/>
                    <a:pt x="75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8"/>
            <p:cNvSpPr/>
            <p:nvPr/>
          </p:nvSpPr>
          <p:spPr>
            <a:xfrm>
              <a:off x="3476175" y="2999375"/>
              <a:ext cx="539625" cy="218300"/>
            </a:xfrm>
            <a:custGeom>
              <a:avLst/>
              <a:gdLst/>
              <a:ahLst/>
              <a:cxnLst/>
              <a:rect l="l" t="t" r="r" b="b"/>
              <a:pathLst>
                <a:path w="21585" h="8732" extrusionOk="0">
                  <a:moveTo>
                    <a:pt x="14076" y="1106"/>
                  </a:moveTo>
                  <a:cubicBezTo>
                    <a:pt x="16256" y="1106"/>
                    <a:pt x="17986" y="1815"/>
                    <a:pt x="19048" y="3103"/>
                  </a:cubicBezTo>
                  <a:cubicBezTo>
                    <a:pt x="18467" y="2908"/>
                    <a:pt x="17840" y="2812"/>
                    <a:pt x="17171" y="2812"/>
                  </a:cubicBezTo>
                  <a:cubicBezTo>
                    <a:pt x="15285" y="2812"/>
                    <a:pt x="13063" y="3582"/>
                    <a:pt x="10559" y="5110"/>
                  </a:cubicBezTo>
                  <a:cubicBezTo>
                    <a:pt x="7861" y="6758"/>
                    <a:pt x="4206" y="7320"/>
                    <a:pt x="2317" y="7507"/>
                  </a:cubicBezTo>
                  <a:cubicBezTo>
                    <a:pt x="3455" y="6194"/>
                    <a:pt x="5785" y="3839"/>
                    <a:pt x="8938" y="2337"/>
                  </a:cubicBezTo>
                  <a:cubicBezTo>
                    <a:pt x="10628" y="1531"/>
                    <a:pt x="12404" y="1106"/>
                    <a:pt x="14076" y="1106"/>
                  </a:cubicBezTo>
                  <a:close/>
                  <a:moveTo>
                    <a:pt x="14076" y="1"/>
                  </a:moveTo>
                  <a:cubicBezTo>
                    <a:pt x="12243" y="1"/>
                    <a:pt x="10301" y="463"/>
                    <a:pt x="8462" y="1339"/>
                  </a:cubicBezTo>
                  <a:cubicBezTo>
                    <a:pt x="3668" y="3623"/>
                    <a:pt x="762" y="7659"/>
                    <a:pt x="641" y="7830"/>
                  </a:cubicBezTo>
                  <a:lnTo>
                    <a:pt x="1" y="8732"/>
                  </a:lnTo>
                  <a:lnTo>
                    <a:pt x="1106" y="8702"/>
                  </a:lnTo>
                  <a:cubicBezTo>
                    <a:pt x="1348" y="8694"/>
                    <a:pt x="7105" y="8514"/>
                    <a:pt x="11136" y="6052"/>
                  </a:cubicBezTo>
                  <a:cubicBezTo>
                    <a:pt x="13461" y="4632"/>
                    <a:pt x="15489" y="3914"/>
                    <a:pt x="17166" y="3914"/>
                  </a:cubicBezTo>
                  <a:cubicBezTo>
                    <a:pt x="18317" y="3914"/>
                    <a:pt x="19271" y="4246"/>
                    <a:pt x="20085" y="4930"/>
                  </a:cubicBezTo>
                  <a:lnTo>
                    <a:pt x="21584" y="6193"/>
                  </a:lnTo>
                  <a:lnTo>
                    <a:pt x="20965" y="4332"/>
                  </a:lnTo>
                  <a:cubicBezTo>
                    <a:pt x="20059" y="1618"/>
                    <a:pt x="17486" y="1"/>
                    <a:pt x="140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8"/>
            <p:cNvSpPr/>
            <p:nvPr/>
          </p:nvSpPr>
          <p:spPr>
            <a:xfrm>
              <a:off x="1878575" y="3053300"/>
              <a:ext cx="688925" cy="385000"/>
            </a:xfrm>
            <a:custGeom>
              <a:avLst/>
              <a:gdLst/>
              <a:ahLst/>
              <a:cxnLst/>
              <a:rect l="l" t="t" r="r" b="b"/>
              <a:pathLst>
                <a:path w="27557" h="15400" extrusionOk="0">
                  <a:moveTo>
                    <a:pt x="14760" y="7077"/>
                  </a:moveTo>
                  <a:cubicBezTo>
                    <a:pt x="14860" y="7077"/>
                    <a:pt x="14961" y="7078"/>
                    <a:pt x="15064" y="7080"/>
                  </a:cubicBezTo>
                  <a:cubicBezTo>
                    <a:pt x="16716" y="7114"/>
                    <a:pt x="18360" y="7611"/>
                    <a:pt x="19888" y="8327"/>
                  </a:cubicBezTo>
                  <a:cubicBezTo>
                    <a:pt x="17920" y="9596"/>
                    <a:pt x="15239" y="10448"/>
                    <a:pt x="13003" y="10640"/>
                  </a:cubicBezTo>
                  <a:cubicBezTo>
                    <a:pt x="12687" y="10667"/>
                    <a:pt x="12385" y="10681"/>
                    <a:pt x="12104" y="10682"/>
                  </a:cubicBezTo>
                  <a:cubicBezTo>
                    <a:pt x="10929" y="10682"/>
                    <a:pt x="10057" y="10451"/>
                    <a:pt x="9690" y="10032"/>
                  </a:cubicBezTo>
                  <a:cubicBezTo>
                    <a:pt x="9121" y="9378"/>
                    <a:pt x="9313" y="8971"/>
                    <a:pt x="9375" y="8837"/>
                  </a:cubicBezTo>
                  <a:cubicBezTo>
                    <a:pt x="9783" y="7965"/>
                    <a:pt x="11792" y="7077"/>
                    <a:pt x="14760" y="7077"/>
                  </a:cubicBezTo>
                  <a:close/>
                  <a:moveTo>
                    <a:pt x="13112" y="1"/>
                  </a:moveTo>
                  <a:cubicBezTo>
                    <a:pt x="13110" y="1"/>
                    <a:pt x="13107" y="1"/>
                    <a:pt x="13105" y="1"/>
                  </a:cubicBezTo>
                  <a:cubicBezTo>
                    <a:pt x="11602" y="1"/>
                    <a:pt x="10073" y="159"/>
                    <a:pt x="8620" y="495"/>
                  </a:cubicBezTo>
                  <a:cubicBezTo>
                    <a:pt x="4686" y="1405"/>
                    <a:pt x="1671" y="4033"/>
                    <a:pt x="552" y="7520"/>
                  </a:cubicBezTo>
                  <a:cubicBezTo>
                    <a:pt x="150" y="8762"/>
                    <a:pt x="0" y="10027"/>
                    <a:pt x="165" y="11245"/>
                  </a:cubicBezTo>
                  <a:cubicBezTo>
                    <a:pt x="616" y="14567"/>
                    <a:pt x="3212" y="15399"/>
                    <a:pt x="3212" y="15399"/>
                  </a:cubicBezTo>
                  <a:cubicBezTo>
                    <a:pt x="1334" y="13268"/>
                    <a:pt x="748" y="10518"/>
                    <a:pt x="1603" y="7856"/>
                  </a:cubicBezTo>
                  <a:cubicBezTo>
                    <a:pt x="2602" y="4742"/>
                    <a:pt x="5318" y="2392"/>
                    <a:pt x="8870" y="1571"/>
                  </a:cubicBezTo>
                  <a:cubicBezTo>
                    <a:pt x="10248" y="1252"/>
                    <a:pt x="11664" y="1109"/>
                    <a:pt x="13038" y="1109"/>
                  </a:cubicBezTo>
                  <a:cubicBezTo>
                    <a:pt x="17155" y="1109"/>
                    <a:pt x="20888" y="2389"/>
                    <a:pt x="22076" y="4025"/>
                  </a:cubicBezTo>
                  <a:cubicBezTo>
                    <a:pt x="22577" y="4717"/>
                    <a:pt x="22601" y="5412"/>
                    <a:pt x="22152" y="6159"/>
                  </a:cubicBezTo>
                  <a:cubicBezTo>
                    <a:pt x="21847" y="6665"/>
                    <a:pt x="21418" y="7140"/>
                    <a:pt x="20900" y="7581"/>
                  </a:cubicBezTo>
                  <a:cubicBezTo>
                    <a:pt x="19105" y="6674"/>
                    <a:pt x="17116" y="6017"/>
                    <a:pt x="15086" y="5974"/>
                  </a:cubicBezTo>
                  <a:cubicBezTo>
                    <a:pt x="14977" y="5972"/>
                    <a:pt x="14868" y="5971"/>
                    <a:pt x="14760" y="5971"/>
                  </a:cubicBezTo>
                  <a:cubicBezTo>
                    <a:pt x="11606" y="5971"/>
                    <a:pt x="9055" y="6916"/>
                    <a:pt x="8374" y="8369"/>
                  </a:cubicBezTo>
                  <a:cubicBezTo>
                    <a:pt x="8165" y="8813"/>
                    <a:pt x="7952" y="9716"/>
                    <a:pt x="8856" y="10757"/>
                  </a:cubicBezTo>
                  <a:cubicBezTo>
                    <a:pt x="9560" y="11566"/>
                    <a:pt x="10869" y="11786"/>
                    <a:pt x="12092" y="11786"/>
                  </a:cubicBezTo>
                  <a:cubicBezTo>
                    <a:pt x="12440" y="11786"/>
                    <a:pt x="12781" y="11768"/>
                    <a:pt x="13099" y="11741"/>
                  </a:cubicBezTo>
                  <a:cubicBezTo>
                    <a:pt x="15654" y="11519"/>
                    <a:pt x="18800" y="10502"/>
                    <a:pt x="21008" y="8897"/>
                  </a:cubicBezTo>
                  <a:cubicBezTo>
                    <a:pt x="24731" y="10959"/>
                    <a:pt x="27515" y="14031"/>
                    <a:pt x="27557" y="14077"/>
                  </a:cubicBezTo>
                  <a:cubicBezTo>
                    <a:pt x="27557" y="14077"/>
                    <a:pt x="26666" y="11448"/>
                    <a:pt x="24288" y="9691"/>
                  </a:cubicBezTo>
                  <a:cubicBezTo>
                    <a:pt x="23568" y="9159"/>
                    <a:pt x="22778" y="8627"/>
                    <a:pt x="21932" y="8139"/>
                  </a:cubicBezTo>
                  <a:cubicBezTo>
                    <a:pt x="22399" y="7702"/>
                    <a:pt x="22796" y="7230"/>
                    <a:pt x="23098" y="6730"/>
                  </a:cubicBezTo>
                  <a:cubicBezTo>
                    <a:pt x="23772" y="5610"/>
                    <a:pt x="23727" y="4419"/>
                    <a:pt x="22970" y="3375"/>
                  </a:cubicBezTo>
                  <a:cubicBezTo>
                    <a:pt x="21451" y="1282"/>
                    <a:pt x="17386" y="1"/>
                    <a:pt x="13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8"/>
            <p:cNvSpPr/>
            <p:nvPr/>
          </p:nvSpPr>
          <p:spPr>
            <a:xfrm>
              <a:off x="1421075" y="3117975"/>
              <a:ext cx="519450" cy="312200"/>
            </a:xfrm>
            <a:custGeom>
              <a:avLst/>
              <a:gdLst/>
              <a:ahLst/>
              <a:cxnLst/>
              <a:rect l="l" t="t" r="r" b="b"/>
              <a:pathLst>
                <a:path w="20778" h="12488" extrusionOk="0">
                  <a:moveTo>
                    <a:pt x="20777" y="1"/>
                  </a:moveTo>
                  <a:lnTo>
                    <a:pt x="17375" y="2742"/>
                  </a:lnTo>
                  <a:cubicBezTo>
                    <a:pt x="14450" y="5099"/>
                    <a:pt x="9783" y="7019"/>
                    <a:pt x="5757" y="7019"/>
                  </a:cubicBezTo>
                  <a:cubicBezTo>
                    <a:pt x="3495" y="7019"/>
                    <a:pt x="1435" y="6413"/>
                    <a:pt x="1" y="4936"/>
                  </a:cubicBezTo>
                  <a:lnTo>
                    <a:pt x="1" y="4936"/>
                  </a:lnTo>
                  <a:cubicBezTo>
                    <a:pt x="1" y="4936"/>
                    <a:pt x="1076" y="7692"/>
                    <a:pt x="4505" y="8076"/>
                  </a:cubicBezTo>
                  <a:cubicBezTo>
                    <a:pt x="4945" y="8125"/>
                    <a:pt x="5394" y="8149"/>
                    <a:pt x="5849" y="8149"/>
                  </a:cubicBezTo>
                  <a:cubicBezTo>
                    <a:pt x="9340" y="8149"/>
                    <a:pt x="13180" y="6760"/>
                    <a:pt x="16114" y="4969"/>
                  </a:cubicBezTo>
                  <a:lnTo>
                    <a:pt x="16114" y="4969"/>
                  </a:lnTo>
                  <a:cubicBezTo>
                    <a:pt x="15531" y="6512"/>
                    <a:pt x="15426" y="8074"/>
                    <a:pt x="15513" y="9398"/>
                  </a:cubicBezTo>
                  <a:cubicBezTo>
                    <a:pt x="15641" y="11339"/>
                    <a:pt x="17256" y="12488"/>
                    <a:pt x="17256" y="12488"/>
                  </a:cubicBezTo>
                  <a:cubicBezTo>
                    <a:pt x="17237" y="12437"/>
                    <a:pt x="15321" y="7314"/>
                    <a:pt x="18165" y="3501"/>
                  </a:cubicBezTo>
                  <a:lnTo>
                    <a:pt x="207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8"/>
            <p:cNvSpPr/>
            <p:nvPr/>
          </p:nvSpPr>
          <p:spPr>
            <a:xfrm>
              <a:off x="1391325" y="2981275"/>
              <a:ext cx="1054650" cy="267975"/>
            </a:xfrm>
            <a:custGeom>
              <a:avLst/>
              <a:gdLst/>
              <a:ahLst/>
              <a:cxnLst/>
              <a:rect l="l" t="t" r="r" b="b"/>
              <a:pathLst>
                <a:path w="42186" h="10719" extrusionOk="0">
                  <a:moveTo>
                    <a:pt x="31274" y="0"/>
                  </a:moveTo>
                  <a:cubicBezTo>
                    <a:pt x="28210" y="0"/>
                    <a:pt x="24769" y="758"/>
                    <a:pt x="21254" y="2966"/>
                  </a:cubicBezTo>
                  <a:cubicBezTo>
                    <a:pt x="11932" y="8821"/>
                    <a:pt x="8172" y="9612"/>
                    <a:pt x="6196" y="9612"/>
                  </a:cubicBezTo>
                  <a:cubicBezTo>
                    <a:pt x="5782" y="9612"/>
                    <a:pt x="5446" y="9578"/>
                    <a:pt x="5154" y="9547"/>
                  </a:cubicBezTo>
                  <a:cubicBezTo>
                    <a:pt x="3776" y="9405"/>
                    <a:pt x="2319" y="8341"/>
                    <a:pt x="1686" y="7015"/>
                  </a:cubicBezTo>
                  <a:cubicBezTo>
                    <a:pt x="1320" y="6247"/>
                    <a:pt x="1063" y="5054"/>
                    <a:pt x="1924" y="3734"/>
                  </a:cubicBezTo>
                  <a:cubicBezTo>
                    <a:pt x="2613" y="2674"/>
                    <a:pt x="3757" y="2070"/>
                    <a:pt x="5037" y="2070"/>
                  </a:cubicBezTo>
                  <a:cubicBezTo>
                    <a:pt x="5166" y="2070"/>
                    <a:pt x="5296" y="2076"/>
                    <a:pt x="5427" y="2089"/>
                  </a:cubicBezTo>
                  <a:cubicBezTo>
                    <a:pt x="6608" y="2200"/>
                    <a:pt x="7628" y="2823"/>
                    <a:pt x="7963" y="3640"/>
                  </a:cubicBezTo>
                  <a:cubicBezTo>
                    <a:pt x="8143" y="4079"/>
                    <a:pt x="8151" y="4614"/>
                    <a:pt x="8008" y="5093"/>
                  </a:cubicBezTo>
                  <a:cubicBezTo>
                    <a:pt x="7748" y="4351"/>
                    <a:pt x="7050" y="3818"/>
                    <a:pt x="6220" y="3818"/>
                  </a:cubicBezTo>
                  <a:cubicBezTo>
                    <a:pt x="5170" y="3818"/>
                    <a:pt x="4317" y="4670"/>
                    <a:pt x="4317" y="5721"/>
                  </a:cubicBezTo>
                  <a:cubicBezTo>
                    <a:pt x="4317" y="6773"/>
                    <a:pt x="5169" y="7625"/>
                    <a:pt x="6220" y="7625"/>
                  </a:cubicBezTo>
                  <a:cubicBezTo>
                    <a:pt x="6473" y="7625"/>
                    <a:pt x="6716" y="7572"/>
                    <a:pt x="6937" y="7482"/>
                  </a:cubicBezTo>
                  <a:cubicBezTo>
                    <a:pt x="7697" y="7281"/>
                    <a:pt x="8321" y="6833"/>
                    <a:pt x="8726" y="6173"/>
                  </a:cubicBezTo>
                  <a:cubicBezTo>
                    <a:pt x="9263" y="5305"/>
                    <a:pt x="9362" y="4147"/>
                    <a:pt x="8983" y="3223"/>
                  </a:cubicBezTo>
                  <a:cubicBezTo>
                    <a:pt x="8492" y="2018"/>
                    <a:pt x="7137" y="1141"/>
                    <a:pt x="5531" y="989"/>
                  </a:cubicBezTo>
                  <a:cubicBezTo>
                    <a:pt x="5362" y="973"/>
                    <a:pt x="5195" y="965"/>
                    <a:pt x="5029" y="965"/>
                  </a:cubicBezTo>
                  <a:cubicBezTo>
                    <a:pt x="3375" y="965"/>
                    <a:pt x="1894" y="1753"/>
                    <a:pt x="997" y="3131"/>
                  </a:cubicBezTo>
                  <a:cubicBezTo>
                    <a:pt x="109" y="4497"/>
                    <a:pt x="1" y="6044"/>
                    <a:pt x="692" y="7489"/>
                  </a:cubicBezTo>
                  <a:cubicBezTo>
                    <a:pt x="1491" y="9167"/>
                    <a:pt x="3280" y="10464"/>
                    <a:pt x="5043" y="10647"/>
                  </a:cubicBezTo>
                  <a:cubicBezTo>
                    <a:pt x="5365" y="10680"/>
                    <a:pt x="5737" y="10719"/>
                    <a:pt x="6196" y="10719"/>
                  </a:cubicBezTo>
                  <a:cubicBezTo>
                    <a:pt x="8322" y="10719"/>
                    <a:pt x="12306" y="9893"/>
                    <a:pt x="21846" y="3902"/>
                  </a:cubicBezTo>
                  <a:cubicBezTo>
                    <a:pt x="25165" y="1817"/>
                    <a:pt x="28411" y="1102"/>
                    <a:pt x="31301" y="1102"/>
                  </a:cubicBezTo>
                  <a:cubicBezTo>
                    <a:pt x="37540" y="1102"/>
                    <a:pt x="42119" y="4430"/>
                    <a:pt x="42185" y="4480"/>
                  </a:cubicBezTo>
                  <a:cubicBezTo>
                    <a:pt x="42185" y="4480"/>
                    <a:pt x="40913" y="2189"/>
                    <a:pt x="37905" y="1150"/>
                  </a:cubicBezTo>
                  <a:cubicBezTo>
                    <a:pt x="36060" y="513"/>
                    <a:pt x="33794" y="0"/>
                    <a:pt x="31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8"/>
            <p:cNvSpPr/>
            <p:nvPr/>
          </p:nvSpPr>
          <p:spPr>
            <a:xfrm>
              <a:off x="2373300" y="3053275"/>
              <a:ext cx="688900" cy="384975"/>
            </a:xfrm>
            <a:custGeom>
              <a:avLst/>
              <a:gdLst/>
              <a:ahLst/>
              <a:cxnLst/>
              <a:rect l="l" t="t" r="r" b="b"/>
              <a:pathLst>
                <a:path w="27556" h="15399" extrusionOk="0">
                  <a:moveTo>
                    <a:pt x="12812" y="7076"/>
                  </a:moveTo>
                  <a:cubicBezTo>
                    <a:pt x="15771" y="7076"/>
                    <a:pt x="17775" y="7966"/>
                    <a:pt x="18185" y="8837"/>
                  </a:cubicBezTo>
                  <a:cubicBezTo>
                    <a:pt x="18246" y="8970"/>
                    <a:pt x="18437" y="9378"/>
                    <a:pt x="17869" y="10031"/>
                  </a:cubicBezTo>
                  <a:cubicBezTo>
                    <a:pt x="17503" y="10452"/>
                    <a:pt x="16630" y="10682"/>
                    <a:pt x="15455" y="10682"/>
                  </a:cubicBezTo>
                  <a:cubicBezTo>
                    <a:pt x="15171" y="10682"/>
                    <a:pt x="14871" y="10668"/>
                    <a:pt x="14558" y="10640"/>
                  </a:cubicBezTo>
                  <a:cubicBezTo>
                    <a:pt x="12321" y="10446"/>
                    <a:pt x="9641" y="9595"/>
                    <a:pt x="7672" y="8326"/>
                  </a:cubicBezTo>
                  <a:cubicBezTo>
                    <a:pt x="9198" y="7611"/>
                    <a:pt x="10843" y="7114"/>
                    <a:pt x="12495" y="7079"/>
                  </a:cubicBezTo>
                  <a:cubicBezTo>
                    <a:pt x="12602" y="7077"/>
                    <a:pt x="12708" y="7076"/>
                    <a:pt x="12812" y="7076"/>
                  </a:cubicBezTo>
                  <a:close/>
                  <a:moveTo>
                    <a:pt x="14453" y="0"/>
                  </a:moveTo>
                  <a:cubicBezTo>
                    <a:pt x="10174" y="0"/>
                    <a:pt x="6108" y="1282"/>
                    <a:pt x="4586" y="3374"/>
                  </a:cubicBezTo>
                  <a:cubicBezTo>
                    <a:pt x="3830" y="4419"/>
                    <a:pt x="3782" y="5608"/>
                    <a:pt x="4458" y="6728"/>
                  </a:cubicBezTo>
                  <a:cubicBezTo>
                    <a:pt x="4762" y="7229"/>
                    <a:pt x="5157" y="7701"/>
                    <a:pt x="5626" y="8138"/>
                  </a:cubicBezTo>
                  <a:cubicBezTo>
                    <a:pt x="4778" y="8626"/>
                    <a:pt x="3988" y="9158"/>
                    <a:pt x="3270" y="9690"/>
                  </a:cubicBezTo>
                  <a:cubicBezTo>
                    <a:pt x="890" y="11445"/>
                    <a:pt x="1" y="14077"/>
                    <a:pt x="1" y="14077"/>
                  </a:cubicBezTo>
                  <a:cubicBezTo>
                    <a:pt x="41" y="14029"/>
                    <a:pt x="2827" y="10955"/>
                    <a:pt x="6549" y="8897"/>
                  </a:cubicBezTo>
                  <a:cubicBezTo>
                    <a:pt x="8758" y="10501"/>
                    <a:pt x="11902" y="11518"/>
                    <a:pt x="14459" y="11741"/>
                  </a:cubicBezTo>
                  <a:cubicBezTo>
                    <a:pt x="14777" y="11768"/>
                    <a:pt x="15118" y="11786"/>
                    <a:pt x="15466" y="11786"/>
                  </a:cubicBezTo>
                  <a:cubicBezTo>
                    <a:pt x="16689" y="11786"/>
                    <a:pt x="17997" y="11565"/>
                    <a:pt x="18700" y="10757"/>
                  </a:cubicBezTo>
                  <a:cubicBezTo>
                    <a:pt x="19606" y="9714"/>
                    <a:pt x="19391" y="8813"/>
                    <a:pt x="19184" y="8368"/>
                  </a:cubicBezTo>
                  <a:cubicBezTo>
                    <a:pt x="18504" y="6916"/>
                    <a:pt x="15954" y="5970"/>
                    <a:pt x="12798" y="5970"/>
                  </a:cubicBezTo>
                  <a:cubicBezTo>
                    <a:pt x="12690" y="5970"/>
                    <a:pt x="12581" y="5971"/>
                    <a:pt x="12471" y="5973"/>
                  </a:cubicBezTo>
                  <a:cubicBezTo>
                    <a:pt x="10442" y="6017"/>
                    <a:pt x="8451" y="6673"/>
                    <a:pt x="6658" y="7581"/>
                  </a:cubicBezTo>
                  <a:cubicBezTo>
                    <a:pt x="6139" y="7139"/>
                    <a:pt x="5710" y="6664"/>
                    <a:pt x="5405" y="6157"/>
                  </a:cubicBezTo>
                  <a:cubicBezTo>
                    <a:pt x="4954" y="5412"/>
                    <a:pt x="4980" y="4714"/>
                    <a:pt x="5480" y="4023"/>
                  </a:cubicBezTo>
                  <a:cubicBezTo>
                    <a:pt x="6668" y="2387"/>
                    <a:pt x="10401" y="1108"/>
                    <a:pt x="14518" y="1108"/>
                  </a:cubicBezTo>
                  <a:cubicBezTo>
                    <a:pt x="15892" y="1108"/>
                    <a:pt x="17309" y="1251"/>
                    <a:pt x="18688" y="1570"/>
                  </a:cubicBezTo>
                  <a:cubicBezTo>
                    <a:pt x="22238" y="2392"/>
                    <a:pt x="24956" y="4742"/>
                    <a:pt x="25955" y="7854"/>
                  </a:cubicBezTo>
                  <a:cubicBezTo>
                    <a:pt x="26809" y="10518"/>
                    <a:pt x="26223" y="13267"/>
                    <a:pt x="24346" y="15399"/>
                  </a:cubicBezTo>
                  <a:cubicBezTo>
                    <a:pt x="24346" y="15399"/>
                    <a:pt x="26939" y="14568"/>
                    <a:pt x="27391" y="11245"/>
                  </a:cubicBezTo>
                  <a:cubicBezTo>
                    <a:pt x="27556" y="10028"/>
                    <a:pt x="27406" y="8763"/>
                    <a:pt x="27006" y="7519"/>
                  </a:cubicBezTo>
                  <a:cubicBezTo>
                    <a:pt x="25887" y="4031"/>
                    <a:pt x="22872" y="1405"/>
                    <a:pt x="18937" y="493"/>
                  </a:cubicBezTo>
                  <a:cubicBezTo>
                    <a:pt x="17483" y="158"/>
                    <a:pt x="15955" y="0"/>
                    <a:pt x="144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8"/>
            <p:cNvSpPr/>
            <p:nvPr/>
          </p:nvSpPr>
          <p:spPr>
            <a:xfrm>
              <a:off x="3000325" y="3117975"/>
              <a:ext cx="519400" cy="312200"/>
            </a:xfrm>
            <a:custGeom>
              <a:avLst/>
              <a:gdLst/>
              <a:ahLst/>
              <a:cxnLst/>
              <a:rect l="l" t="t" r="r" b="b"/>
              <a:pathLst>
                <a:path w="20776" h="12488" extrusionOk="0">
                  <a:moveTo>
                    <a:pt x="1" y="1"/>
                  </a:moveTo>
                  <a:lnTo>
                    <a:pt x="2613" y="3501"/>
                  </a:lnTo>
                  <a:cubicBezTo>
                    <a:pt x="5457" y="7314"/>
                    <a:pt x="3540" y="12437"/>
                    <a:pt x="3522" y="12488"/>
                  </a:cubicBezTo>
                  <a:cubicBezTo>
                    <a:pt x="3522" y="12488"/>
                    <a:pt x="5137" y="11339"/>
                    <a:pt x="5265" y="9398"/>
                  </a:cubicBezTo>
                  <a:cubicBezTo>
                    <a:pt x="5352" y="8074"/>
                    <a:pt x="5247" y="6512"/>
                    <a:pt x="4664" y="4969"/>
                  </a:cubicBezTo>
                  <a:lnTo>
                    <a:pt x="4664" y="4969"/>
                  </a:lnTo>
                  <a:cubicBezTo>
                    <a:pt x="7597" y="6760"/>
                    <a:pt x="11438" y="8149"/>
                    <a:pt x="14928" y="8149"/>
                  </a:cubicBezTo>
                  <a:cubicBezTo>
                    <a:pt x="15383" y="8149"/>
                    <a:pt x="15832" y="8125"/>
                    <a:pt x="16272" y="8076"/>
                  </a:cubicBezTo>
                  <a:cubicBezTo>
                    <a:pt x="19699" y="7693"/>
                    <a:pt x="20776" y="4936"/>
                    <a:pt x="20776" y="4936"/>
                  </a:cubicBezTo>
                  <a:lnTo>
                    <a:pt x="20776" y="4936"/>
                  </a:lnTo>
                  <a:cubicBezTo>
                    <a:pt x="19342" y="6413"/>
                    <a:pt x="17283" y="7019"/>
                    <a:pt x="15021" y="7019"/>
                  </a:cubicBezTo>
                  <a:cubicBezTo>
                    <a:pt x="10995" y="7019"/>
                    <a:pt x="6328" y="5099"/>
                    <a:pt x="3403" y="2742"/>
                  </a:cubicBezTo>
                  <a:lnTo>
                    <a:pt x="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8"/>
            <p:cNvSpPr/>
            <p:nvPr/>
          </p:nvSpPr>
          <p:spPr>
            <a:xfrm>
              <a:off x="2494875" y="2981275"/>
              <a:ext cx="1054725" cy="267975"/>
            </a:xfrm>
            <a:custGeom>
              <a:avLst/>
              <a:gdLst/>
              <a:ahLst/>
              <a:cxnLst/>
              <a:rect l="l" t="t" r="r" b="b"/>
              <a:pathLst>
                <a:path w="42189" h="10719" extrusionOk="0">
                  <a:moveTo>
                    <a:pt x="10915" y="0"/>
                  </a:moveTo>
                  <a:cubicBezTo>
                    <a:pt x="8396" y="0"/>
                    <a:pt x="6129" y="513"/>
                    <a:pt x="4284" y="1150"/>
                  </a:cubicBezTo>
                  <a:cubicBezTo>
                    <a:pt x="1270" y="2189"/>
                    <a:pt x="1" y="4480"/>
                    <a:pt x="1" y="4480"/>
                  </a:cubicBezTo>
                  <a:cubicBezTo>
                    <a:pt x="68" y="4430"/>
                    <a:pt x="4646" y="1102"/>
                    <a:pt x="10885" y="1102"/>
                  </a:cubicBezTo>
                  <a:cubicBezTo>
                    <a:pt x="13775" y="1102"/>
                    <a:pt x="17022" y="1817"/>
                    <a:pt x="20342" y="3902"/>
                  </a:cubicBezTo>
                  <a:cubicBezTo>
                    <a:pt x="29881" y="9893"/>
                    <a:pt x="33865" y="10719"/>
                    <a:pt x="35992" y="10719"/>
                  </a:cubicBezTo>
                  <a:cubicBezTo>
                    <a:pt x="36450" y="10719"/>
                    <a:pt x="36822" y="10680"/>
                    <a:pt x="37145" y="10647"/>
                  </a:cubicBezTo>
                  <a:cubicBezTo>
                    <a:pt x="38907" y="10464"/>
                    <a:pt x="40697" y="9167"/>
                    <a:pt x="41497" y="7489"/>
                  </a:cubicBezTo>
                  <a:cubicBezTo>
                    <a:pt x="42188" y="6044"/>
                    <a:pt x="42079" y="4497"/>
                    <a:pt x="41191" y="3131"/>
                  </a:cubicBezTo>
                  <a:cubicBezTo>
                    <a:pt x="40295" y="1753"/>
                    <a:pt x="38813" y="965"/>
                    <a:pt x="37158" y="965"/>
                  </a:cubicBezTo>
                  <a:cubicBezTo>
                    <a:pt x="36993" y="965"/>
                    <a:pt x="36825" y="973"/>
                    <a:pt x="36657" y="989"/>
                  </a:cubicBezTo>
                  <a:cubicBezTo>
                    <a:pt x="35052" y="1141"/>
                    <a:pt x="33696" y="2018"/>
                    <a:pt x="33205" y="3223"/>
                  </a:cubicBezTo>
                  <a:cubicBezTo>
                    <a:pt x="32826" y="4147"/>
                    <a:pt x="32927" y="5305"/>
                    <a:pt x="33461" y="6173"/>
                  </a:cubicBezTo>
                  <a:cubicBezTo>
                    <a:pt x="33867" y="6833"/>
                    <a:pt x="34491" y="7281"/>
                    <a:pt x="35252" y="7482"/>
                  </a:cubicBezTo>
                  <a:cubicBezTo>
                    <a:pt x="35475" y="7572"/>
                    <a:pt x="35716" y="7625"/>
                    <a:pt x="35972" y="7625"/>
                  </a:cubicBezTo>
                  <a:cubicBezTo>
                    <a:pt x="37023" y="7625"/>
                    <a:pt x="37874" y="6773"/>
                    <a:pt x="37874" y="5721"/>
                  </a:cubicBezTo>
                  <a:cubicBezTo>
                    <a:pt x="37874" y="4670"/>
                    <a:pt x="37023" y="3818"/>
                    <a:pt x="35972" y="3818"/>
                  </a:cubicBezTo>
                  <a:cubicBezTo>
                    <a:pt x="35143" y="3818"/>
                    <a:pt x="34444" y="4351"/>
                    <a:pt x="34183" y="5093"/>
                  </a:cubicBezTo>
                  <a:cubicBezTo>
                    <a:pt x="34040" y="4614"/>
                    <a:pt x="34049" y="4079"/>
                    <a:pt x="34228" y="3640"/>
                  </a:cubicBezTo>
                  <a:cubicBezTo>
                    <a:pt x="34561" y="2823"/>
                    <a:pt x="35581" y="2200"/>
                    <a:pt x="36762" y="2089"/>
                  </a:cubicBezTo>
                  <a:cubicBezTo>
                    <a:pt x="36893" y="2076"/>
                    <a:pt x="37023" y="2070"/>
                    <a:pt x="37152" y="2070"/>
                  </a:cubicBezTo>
                  <a:cubicBezTo>
                    <a:pt x="38434" y="2070"/>
                    <a:pt x="39577" y="2674"/>
                    <a:pt x="40267" y="3734"/>
                  </a:cubicBezTo>
                  <a:cubicBezTo>
                    <a:pt x="41126" y="5054"/>
                    <a:pt x="40869" y="6247"/>
                    <a:pt x="40503" y="7015"/>
                  </a:cubicBezTo>
                  <a:cubicBezTo>
                    <a:pt x="39870" y="8341"/>
                    <a:pt x="38413" y="9405"/>
                    <a:pt x="37037" y="9547"/>
                  </a:cubicBezTo>
                  <a:cubicBezTo>
                    <a:pt x="36744" y="9578"/>
                    <a:pt x="36408" y="9612"/>
                    <a:pt x="35994" y="9612"/>
                  </a:cubicBezTo>
                  <a:cubicBezTo>
                    <a:pt x="34017" y="9612"/>
                    <a:pt x="30257" y="8821"/>
                    <a:pt x="20935" y="2966"/>
                  </a:cubicBezTo>
                  <a:cubicBezTo>
                    <a:pt x="17420" y="758"/>
                    <a:pt x="13980" y="0"/>
                    <a:pt x="109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8"/>
            <p:cNvSpPr/>
            <p:nvPr/>
          </p:nvSpPr>
          <p:spPr>
            <a:xfrm>
              <a:off x="1359475" y="3272500"/>
              <a:ext cx="48325" cy="48100"/>
            </a:xfrm>
            <a:custGeom>
              <a:avLst/>
              <a:gdLst/>
              <a:ahLst/>
              <a:cxnLst/>
              <a:rect l="l" t="t" r="r" b="b"/>
              <a:pathLst>
                <a:path w="1933" h="1924" extrusionOk="0">
                  <a:moveTo>
                    <a:pt x="967" y="0"/>
                  </a:moveTo>
                  <a:cubicBezTo>
                    <a:pt x="434" y="0"/>
                    <a:pt x="1" y="430"/>
                    <a:pt x="1" y="962"/>
                  </a:cubicBezTo>
                  <a:cubicBezTo>
                    <a:pt x="1" y="1493"/>
                    <a:pt x="434" y="1923"/>
                    <a:pt x="967" y="1923"/>
                  </a:cubicBezTo>
                  <a:cubicBezTo>
                    <a:pt x="1502" y="1922"/>
                    <a:pt x="1933" y="1493"/>
                    <a:pt x="1933" y="962"/>
                  </a:cubicBezTo>
                  <a:cubicBezTo>
                    <a:pt x="1933" y="430"/>
                    <a:pt x="1502" y="0"/>
                    <a:pt x="9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8"/>
            <p:cNvSpPr/>
            <p:nvPr/>
          </p:nvSpPr>
          <p:spPr>
            <a:xfrm>
              <a:off x="3546125" y="3255700"/>
              <a:ext cx="48350" cy="48100"/>
            </a:xfrm>
            <a:custGeom>
              <a:avLst/>
              <a:gdLst/>
              <a:ahLst/>
              <a:cxnLst/>
              <a:rect l="l" t="t" r="r" b="b"/>
              <a:pathLst>
                <a:path w="1934" h="1924" extrusionOk="0">
                  <a:moveTo>
                    <a:pt x="966" y="1"/>
                  </a:moveTo>
                  <a:cubicBezTo>
                    <a:pt x="434" y="1"/>
                    <a:pt x="0" y="430"/>
                    <a:pt x="0" y="962"/>
                  </a:cubicBezTo>
                  <a:cubicBezTo>
                    <a:pt x="0" y="1492"/>
                    <a:pt x="433" y="1924"/>
                    <a:pt x="966" y="1924"/>
                  </a:cubicBezTo>
                  <a:cubicBezTo>
                    <a:pt x="1501" y="1924"/>
                    <a:pt x="1934" y="1492"/>
                    <a:pt x="1934" y="962"/>
                  </a:cubicBezTo>
                  <a:cubicBezTo>
                    <a:pt x="1934" y="430"/>
                    <a:pt x="1501" y="1"/>
                    <a:pt x="9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 name="Google Shape;161;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62"/>
        <p:cNvGrpSpPr/>
        <p:nvPr/>
      </p:nvGrpSpPr>
      <p:grpSpPr>
        <a:xfrm>
          <a:off x="0" y="0"/>
          <a:ext cx="0" cy="0"/>
          <a:chOff x="0" y="0"/>
          <a:chExt cx="0" cy="0"/>
        </a:xfrm>
      </p:grpSpPr>
      <p:sp>
        <p:nvSpPr>
          <p:cNvPr id="163" name="Google Shape;163;p9"/>
          <p:cNvSpPr/>
          <p:nvPr/>
        </p:nvSpPr>
        <p:spPr>
          <a:xfrm>
            <a:off x="189225" y="161300"/>
            <a:ext cx="8765700" cy="4821000"/>
          </a:xfrm>
          <a:prstGeom prst="plaque">
            <a:avLst>
              <a:gd name="adj" fmla="val 4848"/>
            </a:avLst>
          </a:prstGeom>
          <a:noFill/>
          <a:ln w="2857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 name="Google Shape;164;p9"/>
          <p:cNvGrpSpPr/>
          <p:nvPr/>
        </p:nvGrpSpPr>
        <p:grpSpPr>
          <a:xfrm>
            <a:off x="3422469" y="4715687"/>
            <a:ext cx="2299211" cy="266608"/>
            <a:chOff x="4446925" y="2596475"/>
            <a:chExt cx="3078750" cy="357000"/>
          </a:xfrm>
        </p:grpSpPr>
        <p:sp>
          <p:nvSpPr>
            <p:cNvPr id="165" name="Google Shape;165;p9"/>
            <p:cNvSpPr/>
            <p:nvPr/>
          </p:nvSpPr>
          <p:spPr>
            <a:xfrm>
              <a:off x="6978825" y="2649075"/>
              <a:ext cx="546850" cy="304400"/>
            </a:xfrm>
            <a:custGeom>
              <a:avLst/>
              <a:gdLst/>
              <a:ahLst/>
              <a:cxnLst/>
              <a:rect l="l" t="t" r="r" b="b"/>
              <a:pathLst>
                <a:path w="21874" h="12176" extrusionOk="0">
                  <a:moveTo>
                    <a:pt x="6783" y="1"/>
                  </a:moveTo>
                  <a:cubicBezTo>
                    <a:pt x="6783" y="1"/>
                    <a:pt x="6993" y="8990"/>
                    <a:pt x="0" y="10739"/>
                  </a:cubicBezTo>
                  <a:cubicBezTo>
                    <a:pt x="1852" y="11531"/>
                    <a:pt x="3559" y="11796"/>
                    <a:pt x="5234" y="11796"/>
                  </a:cubicBezTo>
                  <a:cubicBezTo>
                    <a:pt x="7294" y="11796"/>
                    <a:pt x="9305" y="11394"/>
                    <a:pt x="11476" y="11073"/>
                  </a:cubicBezTo>
                  <a:cubicBezTo>
                    <a:pt x="12916" y="10860"/>
                    <a:pt x="14274" y="10729"/>
                    <a:pt x="15570" y="10729"/>
                  </a:cubicBezTo>
                  <a:cubicBezTo>
                    <a:pt x="17817" y="10729"/>
                    <a:pt x="19880" y="11124"/>
                    <a:pt x="21874" y="12175"/>
                  </a:cubicBezTo>
                  <a:cubicBezTo>
                    <a:pt x="20200" y="10571"/>
                    <a:pt x="16615" y="8131"/>
                    <a:pt x="11877" y="8131"/>
                  </a:cubicBezTo>
                  <a:cubicBezTo>
                    <a:pt x="10358" y="8131"/>
                    <a:pt x="8722" y="8382"/>
                    <a:pt x="6992" y="8990"/>
                  </a:cubicBezTo>
                  <a:cubicBezTo>
                    <a:pt x="9277" y="4140"/>
                    <a:pt x="6783" y="1"/>
                    <a:pt x="67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9"/>
            <p:cNvSpPr/>
            <p:nvPr/>
          </p:nvSpPr>
          <p:spPr>
            <a:xfrm>
              <a:off x="5759300" y="2596475"/>
              <a:ext cx="1339325" cy="340350"/>
            </a:xfrm>
            <a:custGeom>
              <a:avLst/>
              <a:gdLst/>
              <a:ahLst/>
              <a:cxnLst/>
              <a:rect l="l" t="t" r="r" b="b"/>
              <a:pathLst>
                <a:path w="53573" h="13614" extrusionOk="0">
                  <a:moveTo>
                    <a:pt x="45706" y="1"/>
                  </a:moveTo>
                  <a:cubicBezTo>
                    <a:pt x="43006" y="1"/>
                    <a:pt x="37947" y="1048"/>
                    <a:pt x="25832" y="8659"/>
                  </a:cubicBezTo>
                  <a:cubicBezTo>
                    <a:pt x="21616" y="11308"/>
                    <a:pt x="17493" y="12215"/>
                    <a:pt x="13823" y="12215"/>
                  </a:cubicBezTo>
                  <a:cubicBezTo>
                    <a:pt x="5900" y="12215"/>
                    <a:pt x="87" y="7989"/>
                    <a:pt x="0" y="7926"/>
                  </a:cubicBezTo>
                  <a:lnTo>
                    <a:pt x="0" y="7926"/>
                  </a:lnTo>
                  <a:cubicBezTo>
                    <a:pt x="0" y="7926"/>
                    <a:pt x="1614" y="10836"/>
                    <a:pt x="5430" y="12155"/>
                  </a:cubicBezTo>
                  <a:cubicBezTo>
                    <a:pt x="7770" y="12965"/>
                    <a:pt x="10650" y="13614"/>
                    <a:pt x="13850" y="13614"/>
                  </a:cubicBezTo>
                  <a:cubicBezTo>
                    <a:pt x="17741" y="13614"/>
                    <a:pt x="22110" y="12652"/>
                    <a:pt x="26574" y="9849"/>
                  </a:cubicBezTo>
                  <a:cubicBezTo>
                    <a:pt x="38417" y="2411"/>
                    <a:pt x="43191" y="1407"/>
                    <a:pt x="45701" y="1407"/>
                  </a:cubicBezTo>
                  <a:cubicBezTo>
                    <a:pt x="46226" y="1407"/>
                    <a:pt x="46651" y="1451"/>
                    <a:pt x="47022" y="1489"/>
                  </a:cubicBezTo>
                  <a:cubicBezTo>
                    <a:pt x="48772" y="1671"/>
                    <a:pt x="50623" y="3023"/>
                    <a:pt x="51425" y="4705"/>
                  </a:cubicBezTo>
                  <a:cubicBezTo>
                    <a:pt x="51893" y="5680"/>
                    <a:pt x="52219" y="7194"/>
                    <a:pt x="51126" y="8871"/>
                  </a:cubicBezTo>
                  <a:cubicBezTo>
                    <a:pt x="50252" y="10215"/>
                    <a:pt x="48799" y="10983"/>
                    <a:pt x="47174" y="10983"/>
                  </a:cubicBezTo>
                  <a:cubicBezTo>
                    <a:pt x="47010" y="10983"/>
                    <a:pt x="46844" y="10975"/>
                    <a:pt x="46677" y="10959"/>
                  </a:cubicBezTo>
                  <a:cubicBezTo>
                    <a:pt x="45176" y="10816"/>
                    <a:pt x="43881" y="10023"/>
                    <a:pt x="43457" y="8987"/>
                  </a:cubicBezTo>
                  <a:cubicBezTo>
                    <a:pt x="43230" y="8429"/>
                    <a:pt x="43220" y="7750"/>
                    <a:pt x="43402" y="7142"/>
                  </a:cubicBezTo>
                  <a:lnTo>
                    <a:pt x="43402" y="7142"/>
                  </a:lnTo>
                  <a:cubicBezTo>
                    <a:pt x="43732" y="8082"/>
                    <a:pt x="44618" y="8760"/>
                    <a:pt x="45673" y="8760"/>
                  </a:cubicBezTo>
                  <a:cubicBezTo>
                    <a:pt x="47007" y="8760"/>
                    <a:pt x="48089" y="7678"/>
                    <a:pt x="48089" y="6343"/>
                  </a:cubicBezTo>
                  <a:cubicBezTo>
                    <a:pt x="48089" y="5009"/>
                    <a:pt x="47009" y="3927"/>
                    <a:pt x="45673" y="3927"/>
                  </a:cubicBezTo>
                  <a:cubicBezTo>
                    <a:pt x="45350" y="3927"/>
                    <a:pt x="45042" y="3995"/>
                    <a:pt x="44761" y="4109"/>
                  </a:cubicBezTo>
                  <a:cubicBezTo>
                    <a:pt x="43795" y="4364"/>
                    <a:pt x="43002" y="4935"/>
                    <a:pt x="42487" y="5770"/>
                  </a:cubicBezTo>
                  <a:cubicBezTo>
                    <a:pt x="41808" y="6873"/>
                    <a:pt x="41680" y="8345"/>
                    <a:pt x="42161" y="9518"/>
                  </a:cubicBezTo>
                  <a:cubicBezTo>
                    <a:pt x="42787" y="11051"/>
                    <a:pt x="44509" y="12162"/>
                    <a:pt x="46547" y="12356"/>
                  </a:cubicBezTo>
                  <a:cubicBezTo>
                    <a:pt x="46760" y="12376"/>
                    <a:pt x="46971" y="12386"/>
                    <a:pt x="47179" y="12386"/>
                  </a:cubicBezTo>
                  <a:cubicBezTo>
                    <a:pt x="49281" y="12386"/>
                    <a:pt x="51164" y="11386"/>
                    <a:pt x="52304" y="9636"/>
                  </a:cubicBezTo>
                  <a:cubicBezTo>
                    <a:pt x="53432" y="7901"/>
                    <a:pt x="53572" y="5936"/>
                    <a:pt x="52695" y="4100"/>
                  </a:cubicBezTo>
                  <a:cubicBezTo>
                    <a:pt x="51679" y="1972"/>
                    <a:pt x="49406" y="323"/>
                    <a:pt x="47171" y="92"/>
                  </a:cubicBezTo>
                  <a:cubicBezTo>
                    <a:pt x="46761" y="50"/>
                    <a:pt x="46288" y="1"/>
                    <a:pt x="45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9"/>
            <p:cNvSpPr/>
            <p:nvPr/>
          </p:nvSpPr>
          <p:spPr>
            <a:xfrm>
              <a:off x="4446925" y="2649075"/>
              <a:ext cx="546875" cy="304400"/>
            </a:xfrm>
            <a:custGeom>
              <a:avLst/>
              <a:gdLst/>
              <a:ahLst/>
              <a:cxnLst/>
              <a:rect l="l" t="t" r="r" b="b"/>
              <a:pathLst>
                <a:path w="21875" h="12176" extrusionOk="0">
                  <a:moveTo>
                    <a:pt x="15091" y="1"/>
                  </a:moveTo>
                  <a:cubicBezTo>
                    <a:pt x="15091" y="1"/>
                    <a:pt x="12597" y="4140"/>
                    <a:pt x="14884" y="8990"/>
                  </a:cubicBezTo>
                  <a:cubicBezTo>
                    <a:pt x="13154" y="8382"/>
                    <a:pt x="11518" y="8131"/>
                    <a:pt x="9999" y="8131"/>
                  </a:cubicBezTo>
                  <a:cubicBezTo>
                    <a:pt x="5261" y="8131"/>
                    <a:pt x="1675" y="10571"/>
                    <a:pt x="1" y="12175"/>
                  </a:cubicBezTo>
                  <a:cubicBezTo>
                    <a:pt x="1994" y="11124"/>
                    <a:pt x="4058" y="10729"/>
                    <a:pt x="6305" y="10729"/>
                  </a:cubicBezTo>
                  <a:cubicBezTo>
                    <a:pt x="7602" y="10729"/>
                    <a:pt x="8959" y="10860"/>
                    <a:pt x="10400" y="11073"/>
                  </a:cubicBezTo>
                  <a:cubicBezTo>
                    <a:pt x="12571" y="11394"/>
                    <a:pt x="14582" y="11796"/>
                    <a:pt x="16642" y="11796"/>
                  </a:cubicBezTo>
                  <a:cubicBezTo>
                    <a:pt x="18316" y="11796"/>
                    <a:pt x="20023" y="11531"/>
                    <a:pt x="21874" y="10739"/>
                  </a:cubicBezTo>
                  <a:cubicBezTo>
                    <a:pt x="14881" y="8990"/>
                    <a:pt x="15091" y="1"/>
                    <a:pt x="150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9"/>
            <p:cNvSpPr/>
            <p:nvPr/>
          </p:nvSpPr>
          <p:spPr>
            <a:xfrm>
              <a:off x="4874000" y="2596475"/>
              <a:ext cx="1339350" cy="340350"/>
            </a:xfrm>
            <a:custGeom>
              <a:avLst/>
              <a:gdLst/>
              <a:ahLst/>
              <a:cxnLst/>
              <a:rect l="l" t="t" r="r" b="b"/>
              <a:pathLst>
                <a:path w="53574" h="13614" extrusionOk="0">
                  <a:moveTo>
                    <a:pt x="7867" y="1"/>
                  </a:moveTo>
                  <a:cubicBezTo>
                    <a:pt x="7285" y="1"/>
                    <a:pt x="6813" y="50"/>
                    <a:pt x="6403" y="92"/>
                  </a:cubicBezTo>
                  <a:cubicBezTo>
                    <a:pt x="4166" y="323"/>
                    <a:pt x="1895" y="1972"/>
                    <a:pt x="878" y="4100"/>
                  </a:cubicBezTo>
                  <a:cubicBezTo>
                    <a:pt x="0" y="5936"/>
                    <a:pt x="140" y="7901"/>
                    <a:pt x="1268" y="9636"/>
                  </a:cubicBezTo>
                  <a:cubicBezTo>
                    <a:pt x="2408" y="11386"/>
                    <a:pt x="4290" y="12386"/>
                    <a:pt x="6394" y="12386"/>
                  </a:cubicBezTo>
                  <a:cubicBezTo>
                    <a:pt x="6603" y="12386"/>
                    <a:pt x="6814" y="12376"/>
                    <a:pt x="7026" y="12356"/>
                  </a:cubicBezTo>
                  <a:cubicBezTo>
                    <a:pt x="9065" y="12162"/>
                    <a:pt x="10785" y="11051"/>
                    <a:pt x="11413" y="9518"/>
                  </a:cubicBezTo>
                  <a:cubicBezTo>
                    <a:pt x="11894" y="8345"/>
                    <a:pt x="11766" y="6873"/>
                    <a:pt x="11086" y="5770"/>
                  </a:cubicBezTo>
                  <a:cubicBezTo>
                    <a:pt x="10572" y="4935"/>
                    <a:pt x="9777" y="4364"/>
                    <a:pt x="8813" y="4109"/>
                  </a:cubicBezTo>
                  <a:cubicBezTo>
                    <a:pt x="8530" y="3995"/>
                    <a:pt x="8222" y="3927"/>
                    <a:pt x="7899" y="3927"/>
                  </a:cubicBezTo>
                  <a:cubicBezTo>
                    <a:pt x="6564" y="3927"/>
                    <a:pt x="5484" y="5009"/>
                    <a:pt x="5484" y="6343"/>
                  </a:cubicBezTo>
                  <a:cubicBezTo>
                    <a:pt x="5484" y="7678"/>
                    <a:pt x="6565" y="8760"/>
                    <a:pt x="7899" y="8760"/>
                  </a:cubicBezTo>
                  <a:cubicBezTo>
                    <a:pt x="8955" y="8760"/>
                    <a:pt x="9840" y="8082"/>
                    <a:pt x="10171" y="7142"/>
                  </a:cubicBezTo>
                  <a:lnTo>
                    <a:pt x="10171" y="7142"/>
                  </a:lnTo>
                  <a:cubicBezTo>
                    <a:pt x="10354" y="7750"/>
                    <a:pt x="10342" y="8429"/>
                    <a:pt x="10115" y="8987"/>
                  </a:cubicBezTo>
                  <a:cubicBezTo>
                    <a:pt x="9693" y="10023"/>
                    <a:pt x="8397" y="10816"/>
                    <a:pt x="6897" y="10959"/>
                  </a:cubicBezTo>
                  <a:cubicBezTo>
                    <a:pt x="6730" y="10975"/>
                    <a:pt x="6564" y="10983"/>
                    <a:pt x="6400" y="10983"/>
                  </a:cubicBezTo>
                  <a:cubicBezTo>
                    <a:pt x="4774" y="10983"/>
                    <a:pt x="3321" y="10215"/>
                    <a:pt x="2446" y="8871"/>
                  </a:cubicBezTo>
                  <a:cubicBezTo>
                    <a:pt x="1355" y="7194"/>
                    <a:pt x="1680" y="5680"/>
                    <a:pt x="2147" y="4705"/>
                  </a:cubicBezTo>
                  <a:cubicBezTo>
                    <a:pt x="2949" y="3023"/>
                    <a:pt x="4800" y="1671"/>
                    <a:pt x="6552" y="1489"/>
                  </a:cubicBezTo>
                  <a:cubicBezTo>
                    <a:pt x="6922" y="1451"/>
                    <a:pt x="7348" y="1407"/>
                    <a:pt x="7873" y="1407"/>
                  </a:cubicBezTo>
                  <a:cubicBezTo>
                    <a:pt x="10382" y="1407"/>
                    <a:pt x="15156" y="2411"/>
                    <a:pt x="26999" y="9849"/>
                  </a:cubicBezTo>
                  <a:cubicBezTo>
                    <a:pt x="31463" y="12652"/>
                    <a:pt x="35833" y="13614"/>
                    <a:pt x="39724" y="13614"/>
                  </a:cubicBezTo>
                  <a:cubicBezTo>
                    <a:pt x="42924" y="13614"/>
                    <a:pt x="45802" y="12965"/>
                    <a:pt x="48144" y="12155"/>
                  </a:cubicBezTo>
                  <a:cubicBezTo>
                    <a:pt x="51958" y="10836"/>
                    <a:pt x="53573" y="7926"/>
                    <a:pt x="53574" y="7926"/>
                  </a:cubicBezTo>
                  <a:lnTo>
                    <a:pt x="53574" y="7926"/>
                  </a:lnTo>
                  <a:cubicBezTo>
                    <a:pt x="53487" y="7989"/>
                    <a:pt x="47673" y="12215"/>
                    <a:pt x="39751" y="12215"/>
                  </a:cubicBezTo>
                  <a:cubicBezTo>
                    <a:pt x="36080" y="12215"/>
                    <a:pt x="31957" y="11308"/>
                    <a:pt x="27742" y="8659"/>
                  </a:cubicBezTo>
                  <a:cubicBezTo>
                    <a:pt x="15626" y="1048"/>
                    <a:pt x="10566" y="1"/>
                    <a:pt x="78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9"/>
            <p:cNvSpPr/>
            <p:nvPr/>
          </p:nvSpPr>
          <p:spPr>
            <a:xfrm>
              <a:off x="5959100" y="2852150"/>
              <a:ext cx="68950" cy="54800"/>
            </a:xfrm>
            <a:custGeom>
              <a:avLst/>
              <a:gdLst/>
              <a:ahLst/>
              <a:cxnLst/>
              <a:rect l="l" t="t" r="r" b="b"/>
              <a:pathLst>
                <a:path w="2758" h="2192" extrusionOk="0">
                  <a:moveTo>
                    <a:pt x="1450" y="1"/>
                  </a:moveTo>
                  <a:cubicBezTo>
                    <a:pt x="1370" y="1"/>
                    <a:pt x="1288" y="7"/>
                    <a:pt x="1205" y="20"/>
                  </a:cubicBezTo>
                  <a:cubicBezTo>
                    <a:pt x="498" y="136"/>
                    <a:pt x="1" y="707"/>
                    <a:pt x="98" y="1302"/>
                  </a:cubicBezTo>
                  <a:cubicBezTo>
                    <a:pt x="180" y="1825"/>
                    <a:pt x="699" y="2191"/>
                    <a:pt x="1308" y="2191"/>
                  </a:cubicBezTo>
                  <a:cubicBezTo>
                    <a:pt x="1388" y="2191"/>
                    <a:pt x="1471" y="2185"/>
                    <a:pt x="1554" y="2171"/>
                  </a:cubicBezTo>
                  <a:cubicBezTo>
                    <a:pt x="2260" y="2059"/>
                    <a:pt x="2757" y="1483"/>
                    <a:pt x="2661" y="890"/>
                  </a:cubicBezTo>
                  <a:cubicBezTo>
                    <a:pt x="2576" y="364"/>
                    <a:pt x="2059" y="1"/>
                    <a:pt x="145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9"/>
            <p:cNvSpPr/>
            <p:nvPr/>
          </p:nvSpPr>
          <p:spPr>
            <a:xfrm>
              <a:off x="5944600" y="2852150"/>
              <a:ext cx="68950" cy="54800"/>
            </a:xfrm>
            <a:custGeom>
              <a:avLst/>
              <a:gdLst/>
              <a:ahLst/>
              <a:cxnLst/>
              <a:rect l="l" t="t" r="r" b="b"/>
              <a:pathLst>
                <a:path w="2758" h="2192" extrusionOk="0">
                  <a:moveTo>
                    <a:pt x="1307" y="1"/>
                  </a:moveTo>
                  <a:cubicBezTo>
                    <a:pt x="699" y="1"/>
                    <a:pt x="180" y="364"/>
                    <a:pt x="95" y="890"/>
                  </a:cubicBezTo>
                  <a:cubicBezTo>
                    <a:pt x="1" y="1483"/>
                    <a:pt x="498" y="2059"/>
                    <a:pt x="1204" y="2171"/>
                  </a:cubicBezTo>
                  <a:cubicBezTo>
                    <a:pt x="1287" y="2185"/>
                    <a:pt x="1369" y="2191"/>
                    <a:pt x="1450" y="2191"/>
                  </a:cubicBezTo>
                  <a:cubicBezTo>
                    <a:pt x="2057" y="2191"/>
                    <a:pt x="2576" y="1825"/>
                    <a:pt x="2660" y="1302"/>
                  </a:cubicBezTo>
                  <a:cubicBezTo>
                    <a:pt x="2757" y="707"/>
                    <a:pt x="2259" y="136"/>
                    <a:pt x="1551" y="20"/>
                  </a:cubicBezTo>
                  <a:cubicBezTo>
                    <a:pt x="1469" y="7"/>
                    <a:pt x="1387" y="1"/>
                    <a:pt x="13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 name="Google Shape;171;p9"/>
          <p:cNvGrpSpPr/>
          <p:nvPr/>
        </p:nvGrpSpPr>
        <p:grpSpPr>
          <a:xfrm>
            <a:off x="3416478" y="161291"/>
            <a:ext cx="2311178" cy="422558"/>
            <a:chOff x="887550" y="1862750"/>
            <a:chExt cx="3094775" cy="565825"/>
          </a:xfrm>
        </p:grpSpPr>
        <p:sp>
          <p:nvSpPr>
            <p:cNvPr id="172" name="Google Shape;172;p9"/>
            <p:cNvSpPr/>
            <p:nvPr/>
          </p:nvSpPr>
          <p:spPr>
            <a:xfrm>
              <a:off x="894375" y="1949950"/>
              <a:ext cx="1432650" cy="340150"/>
            </a:xfrm>
            <a:custGeom>
              <a:avLst/>
              <a:gdLst/>
              <a:ahLst/>
              <a:cxnLst/>
              <a:rect l="l" t="t" r="r" b="b"/>
              <a:pathLst>
                <a:path w="57306" h="13606" extrusionOk="0">
                  <a:moveTo>
                    <a:pt x="20242" y="4157"/>
                  </a:moveTo>
                  <a:cubicBezTo>
                    <a:pt x="20277" y="4243"/>
                    <a:pt x="20307" y="4332"/>
                    <a:pt x="20337" y="4422"/>
                  </a:cubicBezTo>
                  <a:cubicBezTo>
                    <a:pt x="21196" y="7069"/>
                    <a:pt x="20128" y="10410"/>
                    <a:pt x="19281" y="11272"/>
                  </a:cubicBezTo>
                  <a:cubicBezTo>
                    <a:pt x="18401" y="12169"/>
                    <a:pt x="17525" y="12522"/>
                    <a:pt x="16829" y="12522"/>
                  </a:cubicBezTo>
                  <a:cubicBezTo>
                    <a:pt x="16431" y="12522"/>
                    <a:pt x="16090" y="12408"/>
                    <a:pt x="15839" y="12213"/>
                  </a:cubicBezTo>
                  <a:cubicBezTo>
                    <a:pt x="15037" y="11588"/>
                    <a:pt x="14846" y="9944"/>
                    <a:pt x="16224" y="7685"/>
                  </a:cubicBezTo>
                  <a:cubicBezTo>
                    <a:pt x="17049" y="6333"/>
                    <a:pt x="18452" y="5141"/>
                    <a:pt x="20242" y="4157"/>
                  </a:cubicBezTo>
                  <a:close/>
                  <a:moveTo>
                    <a:pt x="14598" y="1"/>
                  </a:moveTo>
                  <a:cubicBezTo>
                    <a:pt x="12352" y="1"/>
                    <a:pt x="10344" y="609"/>
                    <a:pt x="8525" y="1160"/>
                  </a:cubicBezTo>
                  <a:cubicBezTo>
                    <a:pt x="6845" y="1668"/>
                    <a:pt x="5295" y="2137"/>
                    <a:pt x="3729" y="2137"/>
                  </a:cubicBezTo>
                  <a:cubicBezTo>
                    <a:pt x="2517" y="2137"/>
                    <a:pt x="1297" y="1857"/>
                    <a:pt x="1" y="1096"/>
                  </a:cubicBezTo>
                  <a:lnTo>
                    <a:pt x="1" y="1096"/>
                  </a:lnTo>
                  <a:cubicBezTo>
                    <a:pt x="1" y="1096"/>
                    <a:pt x="1299" y="3143"/>
                    <a:pt x="4537" y="3143"/>
                  </a:cubicBezTo>
                  <a:cubicBezTo>
                    <a:pt x="4708" y="3143"/>
                    <a:pt x="4883" y="3137"/>
                    <a:pt x="5065" y="3125"/>
                  </a:cubicBezTo>
                  <a:cubicBezTo>
                    <a:pt x="6333" y="3046"/>
                    <a:pt x="7566" y="2580"/>
                    <a:pt x="8839" y="2194"/>
                  </a:cubicBezTo>
                  <a:cubicBezTo>
                    <a:pt x="10653" y="1644"/>
                    <a:pt x="12517" y="1080"/>
                    <a:pt x="14581" y="1080"/>
                  </a:cubicBezTo>
                  <a:cubicBezTo>
                    <a:pt x="15168" y="1080"/>
                    <a:pt x="15770" y="1125"/>
                    <a:pt x="16392" y="1229"/>
                  </a:cubicBezTo>
                  <a:cubicBezTo>
                    <a:pt x="17923" y="1486"/>
                    <a:pt x="19051" y="2155"/>
                    <a:pt x="19763" y="3226"/>
                  </a:cubicBezTo>
                  <a:cubicBezTo>
                    <a:pt x="17774" y="4305"/>
                    <a:pt x="16212" y="5624"/>
                    <a:pt x="15298" y="7121"/>
                  </a:cubicBezTo>
                  <a:cubicBezTo>
                    <a:pt x="13454" y="10146"/>
                    <a:pt x="14077" y="12213"/>
                    <a:pt x="15172" y="13066"/>
                  </a:cubicBezTo>
                  <a:cubicBezTo>
                    <a:pt x="15639" y="13430"/>
                    <a:pt x="16200" y="13606"/>
                    <a:pt x="16802" y="13606"/>
                  </a:cubicBezTo>
                  <a:cubicBezTo>
                    <a:pt x="17860" y="13606"/>
                    <a:pt x="19042" y="13061"/>
                    <a:pt x="20050" y="12031"/>
                  </a:cubicBezTo>
                  <a:cubicBezTo>
                    <a:pt x="21214" y="10844"/>
                    <a:pt x="22332" y="7069"/>
                    <a:pt x="21362" y="4087"/>
                  </a:cubicBezTo>
                  <a:cubicBezTo>
                    <a:pt x="21318" y="3949"/>
                    <a:pt x="21266" y="3807"/>
                    <a:pt x="21207" y="3663"/>
                  </a:cubicBezTo>
                  <a:cubicBezTo>
                    <a:pt x="24560" y="2072"/>
                    <a:pt x="28996" y="1144"/>
                    <a:pt x="33504" y="1144"/>
                  </a:cubicBezTo>
                  <a:cubicBezTo>
                    <a:pt x="35375" y="1144"/>
                    <a:pt x="37260" y="1304"/>
                    <a:pt x="39084" y="1643"/>
                  </a:cubicBezTo>
                  <a:cubicBezTo>
                    <a:pt x="42362" y="2250"/>
                    <a:pt x="45266" y="2470"/>
                    <a:pt x="47750" y="2470"/>
                  </a:cubicBezTo>
                  <a:cubicBezTo>
                    <a:pt x="48133" y="2470"/>
                    <a:pt x="48506" y="2465"/>
                    <a:pt x="48869" y="2455"/>
                  </a:cubicBezTo>
                  <a:cubicBezTo>
                    <a:pt x="54350" y="2310"/>
                    <a:pt x="57305" y="35"/>
                    <a:pt x="57306" y="35"/>
                  </a:cubicBezTo>
                  <a:lnTo>
                    <a:pt x="57306" y="35"/>
                  </a:lnTo>
                  <a:cubicBezTo>
                    <a:pt x="57257" y="53"/>
                    <a:pt x="53734" y="1377"/>
                    <a:pt x="47677" y="1377"/>
                  </a:cubicBezTo>
                  <a:cubicBezTo>
                    <a:pt x="45262" y="1377"/>
                    <a:pt x="42445" y="1167"/>
                    <a:pt x="39284" y="579"/>
                  </a:cubicBezTo>
                  <a:cubicBezTo>
                    <a:pt x="37429" y="235"/>
                    <a:pt x="35513" y="73"/>
                    <a:pt x="33605" y="73"/>
                  </a:cubicBezTo>
                  <a:cubicBezTo>
                    <a:pt x="28915" y="73"/>
                    <a:pt x="24276" y="1054"/>
                    <a:pt x="20732" y="2733"/>
                  </a:cubicBezTo>
                  <a:cubicBezTo>
                    <a:pt x="20016" y="1603"/>
                    <a:pt x="18763" y="531"/>
                    <a:pt x="16574" y="164"/>
                  </a:cubicBezTo>
                  <a:cubicBezTo>
                    <a:pt x="15895" y="50"/>
                    <a:pt x="15238" y="1"/>
                    <a:pt x="14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9"/>
            <p:cNvSpPr/>
            <p:nvPr/>
          </p:nvSpPr>
          <p:spPr>
            <a:xfrm>
              <a:off x="887550" y="2014225"/>
              <a:ext cx="448150" cy="245025"/>
            </a:xfrm>
            <a:custGeom>
              <a:avLst/>
              <a:gdLst/>
              <a:ahLst/>
              <a:cxnLst/>
              <a:rect l="l" t="t" r="r" b="b"/>
              <a:pathLst>
                <a:path w="17926" h="9801" extrusionOk="0">
                  <a:moveTo>
                    <a:pt x="14803" y="1"/>
                  </a:moveTo>
                  <a:cubicBezTo>
                    <a:pt x="12663" y="1"/>
                    <a:pt x="10716" y="638"/>
                    <a:pt x="8557" y="1196"/>
                  </a:cubicBezTo>
                  <a:cubicBezTo>
                    <a:pt x="6872" y="1630"/>
                    <a:pt x="5315" y="1908"/>
                    <a:pt x="3819" y="1908"/>
                  </a:cubicBezTo>
                  <a:cubicBezTo>
                    <a:pt x="2515" y="1908"/>
                    <a:pt x="1258" y="1697"/>
                    <a:pt x="0" y="1196"/>
                  </a:cubicBezTo>
                  <a:lnTo>
                    <a:pt x="0" y="1196"/>
                  </a:lnTo>
                  <a:cubicBezTo>
                    <a:pt x="1343" y="2236"/>
                    <a:pt x="3991" y="3688"/>
                    <a:pt x="7297" y="3688"/>
                  </a:cubicBezTo>
                  <a:cubicBezTo>
                    <a:pt x="8868" y="3688"/>
                    <a:pt x="10587" y="3360"/>
                    <a:pt x="12387" y="2504"/>
                  </a:cubicBezTo>
                  <a:lnTo>
                    <a:pt x="12387" y="2504"/>
                  </a:lnTo>
                  <a:cubicBezTo>
                    <a:pt x="10946" y="6649"/>
                    <a:pt x="13333" y="9801"/>
                    <a:pt x="13333" y="9801"/>
                  </a:cubicBezTo>
                  <a:cubicBezTo>
                    <a:pt x="13333" y="9801"/>
                    <a:pt x="12387" y="2504"/>
                    <a:pt x="17926" y="478"/>
                  </a:cubicBezTo>
                  <a:cubicBezTo>
                    <a:pt x="16817" y="136"/>
                    <a:pt x="15790" y="1"/>
                    <a:pt x="148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9"/>
            <p:cNvSpPr/>
            <p:nvPr/>
          </p:nvSpPr>
          <p:spPr>
            <a:xfrm>
              <a:off x="1505250" y="1862750"/>
              <a:ext cx="1162000" cy="565725"/>
            </a:xfrm>
            <a:custGeom>
              <a:avLst/>
              <a:gdLst/>
              <a:ahLst/>
              <a:cxnLst/>
              <a:rect l="l" t="t" r="r" b="b"/>
              <a:pathLst>
                <a:path w="46480" h="22629" extrusionOk="0">
                  <a:moveTo>
                    <a:pt x="31642" y="1090"/>
                  </a:moveTo>
                  <a:cubicBezTo>
                    <a:pt x="33835" y="1090"/>
                    <a:pt x="35301" y="1807"/>
                    <a:pt x="35680" y="2700"/>
                  </a:cubicBezTo>
                  <a:cubicBezTo>
                    <a:pt x="36046" y="3564"/>
                    <a:pt x="35213" y="4304"/>
                    <a:pt x="34684" y="4666"/>
                  </a:cubicBezTo>
                  <a:cubicBezTo>
                    <a:pt x="31992" y="6512"/>
                    <a:pt x="29271" y="7043"/>
                    <a:pt x="25132" y="7043"/>
                  </a:cubicBezTo>
                  <a:cubicBezTo>
                    <a:pt x="23972" y="7043"/>
                    <a:pt x="22700" y="7001"/>
                    <a:pt x="21286" y="6935"/>
                  </a:cubicBezTo>
                  <a:cubicBezTo>
                    <a:pt x="21611" y="6160"/>
                    <a:pt x="22074" y="5422"/>
                    <a:pt x="22667" y="4749"/>
                  </a:cubicBezTo>
                  <a:cubicBezTo>
                    <a:pt x="22700" y="4708"/>
                    <a:pt x="24751" y="2257"/>
                    <a:pt x="29226" y="1348"/>
                  </a:cubicBezTo>
                  <a:cubicBezTo>
                    <a:pt x="30103" y="1169"/>
                    <a:pt x="30913" y="1090"/>
                    <a:pt x="31642" y="1090"/>
                  </a:cubicBezTo>
                  <a:close/>
                  <a:moveTo>
                    <a:pt x="31361" y="9364"/>
                  </a:moveTo>
                  <a:cubicBezTo>
                    <a:pt x="31640" y="9364"/>
                    <a:pt x="31936" y="9378"/>
                    <a:pt x="32246" y="9405"/>
                  </a:cubicBezTo>
                  <a:cubicBezTo>
                    <a:pt x="34431" y="9594"/>
                    <a:pt x="37053" y="10426"/>
                    <a:pt x="38980" y="11667"/>
                  </a:cubicBezTo>
                  <a:cubicBezTo>
                    <a:pt x="37486" y="12367"/>
                    <a:pt x="35875" y="12854"/>
                    <a:pt x="34260" y="12888"/>
                  </a:cubicBezTo>
                  <a:cubicBezTo>
                    <a:pt x="34157" y="12890"/>
                    <a:pt x="34056" y="12891"/>
                    <a:pt x="33954" y="12891"/>
                  </a:cubicBezTo>
                  <a:cubicBezTo>
                    <a:pt x="31060" y="12891"/>
                    <a:pt x="29094" y="12020"/>
                    <a:pt x="28696" y="11167"/>
                  </a:cubicBezTo>
                  <a:cubicBezTo>
                    <a:pt x="28634" y="11036"/>
                    <a:pt x="28448" y="10638"/>
                    <a:pt x="29004" y="9999"/>
                  </a:cubicBezTo>
                  <a:cubicBezTo>
                    <a:pt x="29360" y="9589"/>
                    <a:pt x="30215" y="9364"/>
                    <a:pt x="31361" y="9364"/>
                  </a:cubicBezTo>
                  <a:close/>
                  <a:moveTo>
                    <a:pt x="31657" y="0"/>
                  </a:moveTo>
                  <a:cubicBezTo>
                    <a:pt x="30858" y="0"/>
                    <a:pt x="29974" y="89"/>
                    <a:pt x="29007" y="284"/>
                  </a:cubicBezTo>
                  <a:cubicBezTo>
                    <a:pt x="24127" y="1276"/>
                    <a:pt x="21929" y="3935"/>
                    <a:pt x="21836" y="4049"/>
                  </a:cubicBezTo>
                  <a:cubicBezTo>
                    <a:pt x="21078" y="4908"/>
                    <a:pt x="20510" y="5865"/>
                    <a:pt x="20139" y="6875"/>
                  </a:cubicBezTo>
                  <a:cubicBezTo>
                    <a:pt x="19242" y="6828"/>
                    <a:pt x="18288" y="6774"/>
                    <a:pt x="17274" y="6715"/>
                  </a:cubicBezTo>
                  <a:cubicBezTo>
                    <a:pt x="16506" y="6672"/>
                    <a:pt x="15704" y="6625"/>
                    <a:pt x="14866" y="6580"/>
                  </a:cubicBezTo>
                  <a:cubicBezTo>
                    <a:pt x="14397" y="6555"/>
                    <a:pt x="13943" y="6543"/>
                    <a:pt x="13504" y="6543"/>
                  </a:cubicBezTo>
                  <a:cubicBezTo>
                    <a:pt x="7608" y="6543"/>
                    <a:pt x="4376" y="8751"/>
                    <a:pt x="2679" y="10683"/>
                  </a:cubicBezTo>
                  <a:cubicBezTo>
                    <a:pt x="830" y="12791"/>
                    <a:pt x="0" y="15525"/>
                    <a:pt x="463" y="17999"/>
                  </a:cubicBezTo>
                  <a:cubicBezTo>
                    <a:pt x="782" y="19709"/>
                    <a:pt x="1690" y="21032"/>
                    <a:pt x="3091" y="21829"/>
                  </a:cubicBezTo>
                  <a:cubicBezTo>
                    <a:pt x="4097" y="22402"/>
                    <a:pt x="5236" y="22629"/>
                    <a:pt x="6259" y="22629"/>
                  </a:cubicBezTo>
                  <a:cubicBezTo>
                    <a:pt x="7002" y="22629"/>
                    <a:pt x="7683" y="22509"/>
                    <a:pt x="8207" y="22315"/>
                  </a:cubicBezTo>
                  <a:cubicBezTo>
                    <a:pt x="9528" y="21830"/>
                    <a:pt x="10434" y="20855"/>
                    <a:pt x="10761" y="19574"/>
                  </a:cubicBezTo>
                  <a:cubicBezTo>
                    <a:pt x="11071" y="18357"/>
                    <a:pt x="10787" y="17057"/>
                    <a:pt x="10019" y="16178"/>
                  </a:cubicBezTo>
                  <a:cubicBezTo>
                    <a:pt x="9470" y="15550"/>
                    <a:pt x="8644" y="15212"/>
                    <a:pt x="7784" y="15212"/>
                  </a:cubicBezTo>
                  <a:cubicBezTo>
                    <a:pt x="7353" y="15212"/>
                    <a:pt x="6913" y="15298"/>
                    <a:pt x="6495" y="15474"/>
                  </a:cubicBezTo>
                  <a:cubicBezTo>
                    <a:pt x="5826" y="15758"/>
                    <a:pt x="5332" y="16228"/>
                    <a:pt x="5053" y="16803"/>
                  </a:cubicBezTo>
                  <a:cubicBezTo>
                    <a:pt x="4880" y="17099"/>
                    <a:pt x="4781" y="17443"/>
                    <a:pt x="4781" y="17810"/>
                  </a:cubicBezTo>
                  <a:cubicBezTo>
                    <a:pt x="4781" y="17893"/>
                    <a:pt x="4785" y="17975"/>
                    <a:pt x="4797" y="18056"/>
                  </a:cubicBezTo>
                  <a:cubicBezTo>
                    <a:pt x="4799" y="18089"/>
                    <a:pt x="4796" y="18119"/>
                    <a:pt x="4797" y="18154"/>
                  </a:cubicBezTo>
                  <a:lnTo>
                    <a:pt x="4812" y="18151"/>
                  </a:lnTo>
                  <a:cubicBezTo>
                    <a:pt x="4976" y="19100"/>
                    <a:pt x="5798" y="19821"/>
                    <a:pt x="6791" y="19821"/>
                  </a:cubicBezTo>
                  <a:cubicBezTo>
                    <a:pt x="7902" y="19821"/>
                    <a:pt x="8802" y="18920"/>
                    <a:pt x="8802" y="17810"/>
                  </a:cubicBezTo>
                  <a:cubicBezTo>
                    <a:pt x="8802" y="17219"/>
                    <a:pt x="8547" y="16691"/>
                    <a:pt x="8141" y="16323"/>
                  </a:cubicBezTo>
                  <a:lnTo>
                    <a:pt x="8141" y="16323"/>
                  </a:lnTo>
                  <a:cubicBezTo>
                    <a:pt x="8533" y="16384"/>
                    <a:pt x="8916" y="16557"/>
                    <a:pt x="9208" y="16889"/>
                  </a:cubicBezTo>
                  <a:cubicBezTo>
                    <a:pt x="9738" y="17494"/>
                    <a:pt x="9937" y="18442"/>
                    <a:pt x="9717" y="19305"/>
                  </a:cubicBezTo>
                  <a:cubicBezTo>
                    <a:pt x="9480" y="20232"/>
                    <a:pt x="8811" y="20941"/>
                    <a:pt x="7838" y="21298"/>
                  </a:cubicBezTo>
                  <a:cubicBezTo>
                    <a:pt x="7411" y="21455"/>
                    <a:pt x="6864" y="21546"/>
                    <a:pt x="6273" y="21546"/>
                  </a:cubicBezTo>
                  <a:cubicBezTo>
                    <a:pt x="5406" y="21546"/>
                    <a:pt x="4444" y="21351"/>
                    <a:pt x="3627" y="20885"/>
                  </a:cubicBezTo>
                  <a:cubicBezTo>
                    <a:pt x="2497" y="20244"/>
                    <a:pt x="1793" y="19206"/>
                    <a:pt x="1530" y="17798"/>
                  </a:cubicBezTo>
                  <a:cubicBezTo>
                    <a:pt x="1127" y="15648"/>
                    <a:pt x="1863" y="13253"/>
                    <a:pt x="3496" y="11395"/>
                  </a:cubicBezTo>
                  <a:cubicBezTo>
                    <a:pt x="5042" y="9633"/>
                    <a:pt x="8007" y="7621"/>
                    <a:pt x="13497" y="7621"/>
                  </a:cubicBezTo>
                  <a:cubicBezTo>
                    <a:pt x="13920" y="7621"/>
                    <a:pt x="14358" y="7632"/>
                    <a:pt x="14811" y="7657"/>
                  </a:cubicBezTo>
                  <a:cubicBezTo>
                    <a:pt x="15650" y="7705"/>
                    <a:pt x="16450" y="7751"/>
                    <a:pt x="17217" y="7793"/>
                  </a:cubicBezTo>
                  <a:cubicBezTo>
                    <a:pt x="18138" y="7845"/>
                    <a:pt x="19007" y="7895"/>
                    <a:pt x="19834" y="7940"/>
                  </a:cubicBezTo>
                  <a:cubicBezTo>
                    <a:pt x="19511" y="9399"/>
                    <a:pt x="19580" y="10938"/>
                    <a:pt x="20067" y="12454"/>
                  </a:cubicBezTo>
                  <a:cubicBezTo>
                    <a:pt x="21160" y="15866"/>
                    <a:pt x="24112" y="18435"/>
                    <a:pt x="27961" y="19326"/>
                  </a:cubicBezTo>
                  <a:cubicBezTo>
                    <a:pt x="29382" y="19655"/>
                    <a:pt x="30877" y="19809"/>
                    <a:pt x="32347" y="19809"/>
                  </a:cubicBezTo>
                  <a:cubicBezTo>
                    <a:pt x="36533" y="19809"/>
                    <a:pt x="40512" y="18555"/>
                    <a:pt x="42000" y="16506"/>
                  </a:cubicBezTo>
                  <a:cubicBezTo>
                    <a:pt x="42741" y="15484"/>
                    <a:pt x="42784" y="14320"/>
                    <a:pt x="42125" y="13226"/>
                  </a:cubicBezTo>
                  <a:cubicBezTo>
                    <a:pt x="41829" y="12735"/>
                    <a:pt x="41441" y="12274"/>
                    <a:pt x="40983" y="11846"/>
                  </a:cubicBezTo>
                  <a:cubicBezTo>
                    <a:pt x="44543" y="9791"/>
                    <a:pt x="46480" y="6043"/>
                    <a:pt x="46480" y="6042"/>
                  </a:cubicBezTo>
                  <a:lnTo>
                    <a:pt x="46480" y="6042"/>
                  </a:lnTo>
                  <a:cubicBezTo>
                    <a:pt x="46441" y="6088"/>
                    <a:pt x="43714" y="9095"/>
                    <a:pt x="40073" y="11107"/>
                  </a:cubicBezTo>
                  <a:cubicBezTo>
                    <a:pt x="37911" y="9540"/>
                    <a:pt x="34836" y="8544"/>
                    <a:pt x="32337" y="8327"/>
                  </a:cubicBezTo>
                  <a:cubicBezTo>
                    <a:pt x="32026" y="8300"/>
                    <a:pt x="31692" y="8283"/>
                    <a:pt x="31352" y="8283"/>
                  </a:cubicBezTo>
                  <a:cubicBezTo>
                    <a:pt x="30156" y="8283"/>
                    <a:pt x="28877" y="8500"/>
                    <a:pt x="28188" y="9292"/>
                  </a:cubicBezTo>
                  <a:cubicBezTo>
                    <a:pt x="27303" y="10309"/>
                    <a:pt x="27512" y="11192"/>
                    <a:pt x="27716" y="11628"/>
                  </a:cubicBezTo>
                  <a:cubicBezTo>
                    <a:pt x="28380" y="13044"/>
                    <a:pt x="30861" y="13974"/>
                    <a:pt x="33944" y="13974"/>
                  </a:cubicBezTo>
                  <a:cubicBezTo>
                    <a:pt x="34056" y="13974"/>
                    <a:pt x="34169" y="13972"/>
                    <a:pt x="34283" y="13970"/>
                  </a:cubicBezTo>
                  <a:cubicBezTo>
                    <a:pt x="36270" y="13928"/>
                    <a:pt x="38216" y="13283"/>
                    <a:pt x="39972" y="12397"/>
                  </a:cubicBezTo>
                  <a:cubicBezTo>
                    <a:pt x="40478" y="12828"/>
                    <a:pt x="40897" y="13295"/>
                    <a:pt x="41196" y="13790"/>
                  </a:cubicBezTo>
                  <a:cubicBezTo>
                    <a:pt x="41635" y="14518"/>
                    <a:pt x="41611" y="15200"/>
                    <a:pt x="41121" y="15875"/>
                  </a:cubicBezTo>
                  <a:cubicBezTo>
                    <a:pt x="39959" y="17476"/>
                    <a:pt x="36305" y="18727"/>
                    <a:pt x="32278" y="18727"/>
                  </a:cubicBezTo>
                  <a:cubicBezTo>
                    <a:pt x="30935" y="18727"/>
                    <a:pt x="29549" y="18588"/>
                    <a:pt x="28201" y="18276"/>
                  </a:cubicBezTo>
                  <a:cubicBezTo>
                    <a:pt x="24727" y="17472"/>
                    <a:pt x="22069" y="15173"/>
                    <a:pt x="21091" y="12127"/>
                  </a:cubicBezTo>
                  <a:cubicBezTo>
                    <a:pt x="20646" y="10742"/>
                    <a:pt x="20601" y="9329"/>
                    <a:pt x="20932" y="8000"/>
                  </a:cubicBezTo>
                  <a:lnTo>
                    <a:pt x="20932" y="8000"/>
                  </a:lnTo>
                  <a:cubicBezTo>
                    <a:pt x="22500" y="8076"/>
                    <a:pt x="23902" y="8126"/>
                    <a:pt x="25176" y="8126"/>
                  </a:cubicBezTo>
                  <a:cubicBezTo>
                    <a:pt x="29510" y="8126"/>
                    <a:pt x="32375" y="7557"/>
                    <a:pt x="35292" y="5554"/>
                  </a:cubicBezTo>
                  <a:cubicBezTo>
                    <a:pt x="36637" y="4633"/>
                    <a:pt x="37151" y="3406"/>
                    <a:pt x="36671" y="2275"/>
                  </a:cubicBezTo>
                  <a:cubicBezTo>
                    <a:pt x="36153" y="1053"/>
                    <a:pt x="34422" y="0"/>
                    <a:pt x="316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9"/>
            <p:cNvSpPr/>
            <p:nvPr/>
          </p:nvSpPr>
          <p:spPr>
            <a:xfrm>
              <a:off x="2542800" y="1949950"/>
              <a:ext cx="1432625" cy="340150"/>
            </a:xfrm>
            <a:custGeom>
              <a:avLst/>
              <a:gdLst/>
              <a:ahLst/>
              <a:cxnLst/>
              <a:rect l="l" t="t" r="r" b="b"/>
              <a:pathLst>
                <a:path w="57305" h="13606" extrusionOk="0">
                  <a:moveTo>
                    <a:pt x="37067" y="4157"/>
                  </a:moveTo>
                  <a:cubicBezTo>
                    <a:pt x="38858" y="5141"/>
                    <a:pt x="40261" y="6336"/>
                    <a:pt x="41086" y="7685"/>
                  </a:cubicBezTo>
                  <a:cubicBezTo>
                    <a:pt x="42463" y="9946"/>
                    <a:pt x="42272" y="11588"/>
                    <a:pt x="41470" y="12213"/>
                  </a:cubicBezTo>
                  <a:cubicBezTo>
                    <a:pt x="41221" y="12408"/>
                    <a:pt x="40881" y="12522"/>
                    <a:pt x="40482" y="12522"/>
                  </a:cubicBezTo>
                  <a:cubicBezTo>
                    <a:pt x="39783" y="12522"/>
                    <a:pt x="38907" y="12169"/>
                    <a:pt x="38028" y="11272"/>
                  </a:cubicBezTo>
                  <a:cubicBezTo>
                    <a:pt x="37181" y="10410"/>
                    <a:pt x="36111" y="7069"/>
                    <a:pt x="36974" y="4422"/>
                  </a:cubicBezTo>
                  <a:cubicBezTo>
                    <a:pt x="37001" y="4332"/>
                    <a:pt x="37034" y="4243"/>
                    <a:pt x="37067" y="4157"/>
                  </a:cubicBezTo>
                  <a:close/>
                  <a:moveTo>
                    <a:pt x="42708" y="1"/>
                  </a:moveTo>
                  <a:cubicBezTo>
                    <a:pt x="42071" y="1"/>
                    <a:pt x="41413" y="50"/>
                    <a:pt x="40732" y="164"/>
                  </a:cubicBezTo>
                  <a:cubicBezTo>
                    <a:pt x="38542" y="531"/>
                    <a:pt x="37291" y="1603"/>
                    <a:pt x="36573" y="2733"/>
                  </a:cubicBezTo>
                  <a:cubicBezTo>
                    <a:pt x="33030" y="1054"/>
                    <a:pt x="28393" y="72"/>
                    <a:pt x="23703" y="72"/>
                  </a:cubicBezTo>
                  <a:cubicBezTo>
                    <a:pt x="21795" y="72"/>
                    <a:pt x="19879" y="234"/>
                    <a:pt x="18024" y="579"/>
                  </a:cubicBezTo>
                  <a:cubicBezTo>
                    <a:pt x="14863" y="1167"/>
                    <a:pt x="12045" y="1377"/>
                    <a:pt x="9630" y="1377"/>
                  </a:cubicBezTo>
                  <a:cubicBezTo>
                    <a:pt x="3573" y="1377"/>
                    <a:pt x="49" y="53"/>
                    <a:pt x="1" y="35"/>
                  </a:cubicBezTo>
                  <a:lnTo>
                    <a:pt x="1" y="35"/>
                  </a:lnTo>
                  <a:cubicBezTo>
                    <a:pt x="1" y="35"/>
                    <a:pt x="2956" y="2310"/>
                    <a:pt x="8439" y="2455"/>
                  </a:cubicBezTo>
                  <a:cubicBezTo>
                    <a:pt x="8802" y="2465"/>
                    <a:pt x="9174" y="2470"/>
                    <a:pt x="9557" y="2470"/>
                  </a:cubicBezTo>
                  <a:cubicBezTo>
                    <a:pt x="12040" y="2470"/>
                    <a:pt x="14946" y="2250"/>
                    <a:pt x="18222" y="1643"/>
                  </a:cubicBezTo>
                  <a:cubicBezTo>
                    <a:pt x="20046" y="1304"/>
                    <a:pt x="21929" y="1144"/>
                    <a:pt x="23800" y="1144"/>
                  </a:cubicBezTo>
                  <a:cubicBezTo>
                    <a:pt x="28310" y="1144"/>
                    <a:pt x="32747" y="2073"/>
                    <a:pt x="36099" y="3663"/>
                  </a:cubicBezTo>
                  <a:cubicBezTo>
                    <a:pt x="36041" y="3807"/>
                    <a:pt x="35988" y="3949"/>
                    <a:pt x="35945" y="4087"/>
                  </a:cubicBezTo>
                  <a:cubicBezTo>
                    <a:pt x="34973" y="7072"/>
                    <a:pt x="36090" y="10844"/>
                    <a:pt x="37255" y="12031"/>
                  </a:cubicBezTo>
                  <a:cubicBezTo>
                    <a:pt x="38264" y="13060"/>
                    <a:pt x="39446" y="13605"/>
                    <a:pt x="40504" y="13605"/>
                  </a:cubicBezTo>
                  <a:cubicBezTo>
                    <a:pt x="41105" y="13605"/>
                    <a:pt x="41667" y="13429"/>
                    <a:pt x="42134" y="13064"/>
                  </a:cubicBezTo>
                  <a:cubicBezTo>
                    <a:pt x="43228" y="12211"/>
                    <a:pt x="43851" y="10144"/>
                    <a:pt x="42008" y="7121"/>
                  </a:cubicBezTo>
                  <a:cubicBezTo>
                    <a:pt x="41093" y="5625"/>
                    <a:pt x="39531" y="4305"/>
                    <a:pt x="37542" y="3224"/>
                  </a:cubicBezTo>
                  <a:cubicBezTo>
                    <a:pt x="38254" y="2155"/>
                    <a:pt x="39385" y="1486"/>
                    <a:pt x="40913" y="1229"/>
                  </a:cubicBezTo>
                  <a:cubicBezTo>
                    <a:pt x="41535" y="1126"/>
                    <a:pt x="42137" y="1080"/>
                    <a:pt x="42722" y="1080"/>
                  </a:cubicBezTo>
                  <a:cubicBezTo>
                    <a:pt x="44787" y="1080"/>
                    <a:pt x="46650" y="1644"/>
                    <a:pt x="48468" y="2194"/>
                  </a:cubicBezTo>
                  <a:cubicBezTo>
                    <a:pt x="49739" y="2578"/>
                    <a:pt x="50972" y="3043"/>
                    <a:pt x="52240" y="3125"/>
                  </a:cubicBezTo>
                  <a:cubicBezTo>
                    <a:pt x="52421" y="3137"/>
                    <a:pt x="52597" y="3143"/>
                    <a:pt x="52768" y="3143"/>
                  </a:cubicBezTo>
                  <a:cubicBezTo>
                    <a:pt x="56007" y="3143"/>
                    <a:pt x="57304" y="1096"/>
                    <a:pt x="57304" y="1096"/>
                  </a:cubicBezTo>
                  <a:lnTo>
                    <a:pt x="57304" y="1096"/>
                  </a:lnTo>
                  <a:cubicBezTo>
                    <a:pt x="56009" y="1856"/>
                    <a:pt x="54790" y="2137"/>
                    <a:pt x="53579" y="2137"/>
                  </a:cubicBezTo>
                  <a:cubicBezTo>
                    <a:pt x="52013" y="2137"/>
                    <a:pt x="50462" y="1667"/>
                    <a:pt x="48782" y="1159"/>
                  </a:cubicBezTo>
                  <a:cubicBezTo>
                    <a:pt x="46961" y="609"/>
                    <a:pt x="44954" y="1"/>
                    <a:pt x="427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9"/>
            <p:cNvSpPr/>
            <p:nvPr/>
          </p:nvSpPr>
          <p:spPr>
            <a:xfrm>
              <a:off x="3534175" y="2014225"/>
              <a:ext cx="448150" cy="245025"/>
            </a:xfrm>
            <a:custGeom>
              <a:avLst/>
              <a:gdLst/>
              <a:ahLst/>
              <a:cxnLst/>
              <a:rect l="l" t="t" r="r" b="b"/>
              <a:pathLst>
                <a:path w="17926" h="9801" extrusionOk="0">
                  <a:moveTo>
                    <a:pt x="3123" y="1"/>
                  </a:moveTo>
                  <a:cubicBezTo>
                    <a:pt x="2136" y="1"/>
                    <a:pt x="1109" y="136"/>
                    <a:pt x="0" y="478"/>
                  </a:cubicBezTo>
                  <a:cubicBezTo>
                    <a:pt x="5539" y="2504"/>
                    <a:pt x="4593" y="9801"/>
                    <a:pt x="4593" y="9801"/>
                  </a:cubicBezTo>
                  <a:cubicBezTo>
                    <a:pt x="4593" y="9801"/>
                    <a:pt x="6980" y="6649"/>
                    <a:pt x="5539" y="2504"/>
                  </a:cubicBezTo>
                  <a:lnTo>
                    <a:pt x="5539" y="2504"/>
                  </a:lnTo>
                  <a:cubicBezTo>
                    <a:pt x="7338" y="3360"/>
                    <a:pt x="9058" y="3688"/>
                    <a:pt x="10629" y="3688"/>
                  </a:cubicBezTo>
                  <a:cubicBezTo>
                    <a:pt x="13935" y="3688"/>
                    <a:pt x="16582" y="2236"/>
                    <a:pt x="17926" y="1196"/>
                  </a:cubicBezTo>
                  <a:lnTo>
                    <a:pt x="17926" y="1196"/>
                  </a:lnTo>
                  <a:cubicBezTo>
                    <a:pt x="16668" y="1697"/>
                    <a:pt x="15409" y="1908"/>
                    <a:pt x="14106" y="1908"/>
                  </a:cubicBezTo>
                  <a:cubicBezTo>
                    <a:pt x="12609" y="1908"/>
                    <a:pt x="11053" y="1630"/>
                    <a:pt x="9369" y="1196"/>
                  </a:cubicBezTo>
                  <a:cubicBezTo>
                    <a:pt x="7210" y="638"/>
                    <a:pt x="5263" y="1"/>
                    <a:pt x="31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9"/>
            <p:cNvSpPr/>
            <p:nvPr/>
          </p:nvSpPr>
          <p:spPr>
            <a:xfrm>
              <a:off x="2202650" y="1862900"/>
              <a:ext cx="1161975" cy="565675"/>
            </a:xfrm>
            <a:custGeom>
              <a:avLst/>
              <a:gdLst/>
              <a:ahLst/>
              <a:cxnLst/>
              <a:rect l="l" t="t" r="r" b="b"/>
              <a:pathLst>
                <a:path w="46479" h="22627" extrusionOk="0">
                  <a:moveTo>
                    <a:pt x="0" y="6042"/>
                  </a:moveTo>
                  <a:cubicBezTo>
                    <a:pt x="0" y="6042"/>
                    <a:pt x="0" y="6042"/>
                    <a:pt x="0" y="6042"/>
                  </a:cubicBezTo>
                  <a:cubicBezTo>
                    <a:pt x="0" y="6042"/>
                    <a:pt x="1" y="6042"/>
                    <a:pt x="1" y="6042"/>
                  </a:cubicBezTo>
                  <a:lnTo>
                    <a:pt x="1" y="6042"/>
                  </a:lnTo>
                  <a:cubicBezTo>
                    <a:pt x="0" y="6042"/>
                    <a:pt x="0" y="6042"/>
                    <a:pt x="0" y="6042"/>
                  </a:cubicBezTo>
                  <a:close/>
                  <a:moveTo>
                    <a:pt x="14840" y="1083"/>
                  </a:moveTo>
                  <a:cubicBezTo>
                    <a:pt x="15569" y="1083"/>
                    <a:pt x="16378" y="1162"/>
                    <a:pt x="17254" y="1340"/>
                  </a:cubicBezTo>
                  <a:cubicBezTo>
                    <a:pt x="21730" y="2251"/>
                    <a:pt x="23780" y="4702"/>
                    <a:pt x="23813" y="4741"/>
                  </a:cubicBezTo>
                  <a:cubicBezTo>
                    <a:pt x="24407" y="5416"/>
                    <a:pt x="24869" y="6152"/>
                    <a:pt x="25194" y="6927"/>
                  </a:cubicBezTo>
                  <a:cubicBezTo>
                    <a:pt x="23777" y="6994"/>
                    <a:pt x="22503" y="7036"/>
                    <a:pt x="21341" y="7036"/>
                  </a:cubicBezTo>
                  <a:cubicBezTo>
                    <a:pt x="17206" y="7036"/>
                    <a:pt x="14486" y="6505"/>
                    <a:pt x="11798" y="4659"/>
                  </a:cubicBezTo>
                  <a:cubicBezTo>
                    <a:pt x="11268" y="4294"/>
                    <a:pt x="10434" y="3556"/>
                    <a:pt x="10800" y="2692"/>
                  </a:cubicBezTo>
                  <a:cubicBezTo>
                    <a:pt x="11179" y="1800"/>
                    <a:pt x="12646" y="1083"/>
                    <a:pt x="14840" y="1083"/>
                  </a:cubicBezTo>
                  <a:close/>
                  <a:moveTo>
                    <a:pt x="15119" y="9358"/>
                  </a:moveTo>
                  <a:cubicBezTo>
                    <a:pt x="16266" y="9358"/>
                    <a:pt x="17120" y="9583"/>
                    <a:pt x="17477" y="9993"/>
                  </a:cubicBezTo>
                  <a:cubicBezTo>
                    <a:pt x="18033" y="10633"/>
                    <a:pt x="17846" y="11032"/>
                    <a:pt x="17786" y="11161"/>
                  </a:cubicBezTo>
                  <a:cubicBezTo>
                    <a:pt x="17388" y="12014"/>
                    <a:pt x="15422" y="12885"/>
                    <a:pt x="12528" y="12885"/>
                  </a:cubicBezTo>
                  <a:cubicBezTo>
                    <a:pt x="12426" y="12885"/>
                    <a:pt x="12325" y="12884"/>
                    <a:pt x="12222" y="12882"/>
                  </a:cubicBezTo>
                  <a:cubicBezTo>
                    <a:pt x="10607" y="12848"/>
                    <a:pt x="8998" y="12361"/>
                    <a:pt x="7503" y="11661"/>
                  </a:cubicBezTo>
                  <a:cubicBezTo>
                    <a:pt x="9427" y="10420"/>
                    <a:pt x="12047" y="9588"/>
                    <a:pt x="14235" y="9399"/>
                  </a:cubicBezTo>
                  <a:cubicBezTo>
                    <a:pt x="14545" y="9372"/>
                    <a:pt x="14841" y="9358"/>
                    <a:pt x="15119" y="9358"/>
                  </a:cubicBezTo>
                  <a:close/>
                  <a:moveTo>
                    <a:pt x="14822" y="0"/>
                  </a:moveTo>
                  <a:cubicBezTo>
                    <a:pt x="12056" y="0"/>
                    <a:pt x="10324" y="1052"/>
                    <a:pt x="9806" y="2273"/>
                  </a:cubicBezTo>
                  <a:cubicBezTo>
                    <a:pt x="9328" y="3404"/>
                    <a:pt x="9844" y="4630"/>
                    <a:pt x="11187" y="5554"/>
                  </a:cubicBezTo>
                  <a:cubicBezTo>
                    <a:pt x="14103" y="7556"/>
                    <a:pt x="16968" y="8124"/>
                    <a:pt x="21299" y="8124"/>
                  </a:cubicBezTo>
                  <a:cubicBezTo>
                    <a:pt x="22575" y="8124"/>
                    <a:pt x="23979" y="8075"/>
                    <a:pt x="25549" y="7998"/>
                  </a:cubicBezTo>
                  <a:lnTo>
                    <a:pt x="25549" y="7998"/>
                  </a:lnTo>
                  <a:cubicBezTo>
                    <a:pt x="25879" y="9331"/>
                    <a:pt x="25834" y="10740"/>
                    <a:pt x="25389" y="12127"/>
                  </a:cubicBezTo>
                  <a:cubicBezTo>
                    <a:pt x="24411" y="15172"/>
                    <a:pt x="21754" y="17470"/>
                    <a:pt x="18279" y="18274"/>
                  </a:cubicBezTo>
                  <a:cubicBezTo>
                    <a:pt x="16930" y="18587"/>
                    <a:pt x="15543" y="18727"/>
                    <a:pt x="14198" y="18727"/>
                  </a:cubicBezTo>
                  <a:cubicBezTo>
                    <a:pt x="10173" y="18727"/>
                    <a:pt x="6521" y="17475"/>
                    <a:pt x="5359" y="15875"/>
                  </a:cubicBezTo>
                  <a:cubicBezTo>
                    <a:pt x="4869" y="15200"/>
                    <a:pt x="4845" y="14517"/>
                    <a:pt x="5284" y="13788"/>
                  </a:cubicBezTo>
                  <a:cubicBezTo>
                    <a:pt x="5583" y="13293"/>
                    <a:pt x="6004" y="12827"/>
                    <a:pt x="6508" y="12397"/>
                  </a:cubicBezTo>
                  <a:cubicBezTo>
                    <a:pt x="8265" y="13283"/>
                    <a:pt x="10210" y="13928"/>
                    <a:pt x="12198" y="13969"/>
                  </a:cubicBezTo>
                  <a:cubicBezTo>
                    <a:pt x="12313" y="13971"/>
                    <a:pt x="12428" y="13972"/>
                    <a:pt x="12543" y="13972"/>
                  </a:cubicBezTo>
                  <a:cubicBezTo>
                    <a:pt x="15621" y="13972"/>
                    <a:pt x="18099" y="13043"/>
                    <a:pt x="18764" y="11626"/>
                  </a:cubicBezTo>
                  <a:cubicBezTo>
                    <a:pt x="18967" y="11192"/>
                    <a:pt x="19177" y="10309"/>
                    <a:pt x="18292" y="9290"/>
                  </a:cubicBezTo>
                  <a:cubicBezTo>
                    <a:pt x="17606" y="8499"/>
                    <a:pt x="16324" y="8283"/>
                    <a:pt x="15127" y="8283"/>
                  </a:cubicBezTo>
                  <a:cubicBezTo>
                    <a:pt x="14787" y="8283"/>
                    <a:pt x="14454" y="8301"/>
                    <a:pt x="14143" y="8327"/>
                  </a:cubicBezTo>
                  <a:cubicBezTo>
                    <a:pt x="11643" y="8544"/>
                    <a:pt x="8567" y="9538"/>
                    <a:pt x="6408" y="11107"/>
                  </a:cubicBezTo>
                  <a:cubicBezTo>
                    <a:pt x="2769" y="9093"/>
                    <a:pt x="42" y="6089"/>
                    <a:pt x="1" y="6042"/>
                  </a:cubicBezTo>
                  <a:lnTo>
                    <a:pt x="1" y="6042"/>
                  </a:lnTo>
                  <a:cubicBezTo>
                    <a:pt x="10" y="6057"/>
                    <a:pt x="1947" y="9790"/>
                    <a:pt x="5499" y="11846"/>
                  </a:cubicBezTo>
                  <a:cubicBezTo>
                    <a:pt x="5041" y="12274"/>
                    <a:pt x="4655" y="12735"/>
                    <a:pt x="4357" y="13225"/>
                  </a:cubicBezTo>
                  <a:cubicBezTo>
                    <a:pt x="3696" y="14320"/>
                    <a:pt x="3741" y="15484"/>
                    <a:pt x="4482" y="16506"/>
                  </a:cubicBezTo>
                  <a:cubicBezTo>
                    <a:pt x="5968" y="18555"/>
                    <a:pt x="9945" y="19809"/>
                    <a:pt x="14129" y="19809"/>
                  </a:cubicBezTo>
                  <a:cubicBezTo>
                    <a:pt x="15601" y="19809"/>
                    <a:pt x="17097" y="19654"/>
                    <a:pt x="18521" y="19324"/>
                  </a:cubicBezTo>
                  <a:cubicBezTo>
                    <a:pt x="22368" y="18433"/>
                    <a:pt x="25320" y="15863"/>
                    <a:pt x="26414" y="12453"/>
                  </a:cubicBezTo>
                  <a:cubicBezTo>
                    <a:pt x="26901" y="10938"/>
                    <a:pt x="26971" y="9396"/>
                    <a:pt x="26647" y="7938"/>
                  </a:cubicBezTo>
                  <a:cubicBezTo>
                    <a:pt x="27473" y="7896"/>
                    <a:pt x="28343" y="7845"/>
                    <a:pt x="29264" y="7793"/>
                  </a:cubicBezTo>
                  <a:cubicBezTo>
                    <a:pt x="30030" y="7749"/>
                    <a:pt x="30831" y="7704"/>
                    <a:pt x="31669" y="7657"/>
                  </a:cubicBezTo>
                  <a:cubicBezTo>
                    <a:pt x="32124" y="7632"/>
                    <a:pt x="32563" y="7620"/>
                    <a:pt x="32987" y="7620"/>
                  </a:cubicBezTo>
                  <a:cubicBezTo>
                    <a:pt x="38474" y="7620"/>
                    <a:pt x="41439" y="9634"/>
                    <a:pt x="42983" y="11394"/>
                  </a:cubicBezTo>
                  <a:cubicBezTo>
                    <a:pt x="44617" y="13253"/>
                    <a:pt x="45352" y="15648"/>
                    <a:pt x="44949" y="17798"/>
                  </a:cubicBezTo>
                  <a:cubicBezTo>
                    <a:pt x="44686" y="19204"/>
                    <a:pt x="43980" y="20242"/>
                    <a:pt x="42852" y="20885"/>
                  </a:cubicBezTo>
                  <a:cubicBezTo>
                    <a:pt x="42034" y="21350"/>
                    <a:pt x="41071" y="21545"/>
                    <a:pt x="40203" y="21545"/>
                  </a:cubicBezTo>
                  <a:cubicBezTo>
                    <a:pt x="39613" y="21545"/>
                    <a:pt x="39067" y="21455"/>
                    <a:pt x="38641" y="21298"/>
                  </a:cubicBezTo>
                  <a:cubicBezTo>
                    <a:pt x="37668" y="20939"/>
                    <a:pt x="36999" y="20232"/>
                    <a:pt x="36762" y="19305"/>
                  </a:cubicBezTo>
                  <a:cubicBezTo>
                    <a:pt x="36542" y="18442"/>
                    <a:pt x="36741" y="17494"/>
                    <a:pt x="37271" y="16889"/>
                  </a:cubicBezTo>
                  <a:cubicBezTo>
                    <a:pt x="37562" y="16557"/>
                    <a:pt x="37942" y="16384"/>
                    <a:pt x="38338" y="16323"/>
                  </a:cubicBezTo>
                  <a:lnTo>
                    <a:pt x="38338" y="16323"/>
                  </a:lnTo>
                  <a:cubicBezTo>
                    <a:pt x="37932" y="16691"/>
                    <a:pt x="37677" y="17219"/>
                    <a:pt x="37677" y="17810"/>
                  </a:cubicBezTo>
                  <a:cubicBezTo>
                    <a:pt x="37677" y="18919"/>
                    <a:pt x="38576" y="19820"/>
                    <a:pt x="39688" y="19820"/>
                  </a:cubicBezTo>
                  <a:cubicBezTo>
                    <a:pt x="40681" y="19820"/>
                    <a:pt x="41506" y="19099"/>
                    <a:pt x="41668" y="18151"/>
                  </a:cubicBezTo>
                  <a:lnTo>
                    <a:pt x="41682" y="18152"/>
                  </a:lnTo>
                  <a:cubicBezTo>
                    <a:pt x="41686" y="18119"/>
                    <a:pt x="41680" y="18086"/>
                    <a:pt x="41682" y="18055"/>
                  </a:cubicBezTo>
                  <a:cubicBezTo>
                    <a:pt x="41691" y="17974"/>
                    <a:pt x="41698" y="17894"/>
                    <a:pt x="41698" y="17810"/>
                  </a:cubicBezTo>
                  <a:cubicBezTo>
                    <a:pt x="41698" y="17442"/>
                    <a:pt x="41599" y="17099"/>
                    <a:pt x="41426" y="16803"/>
                  </a:cubicBezTo>
                  <a:cubicBezTo>
                    <a:pt x="41145" y="16228"/>
                    <a:pt x="40653" y="15756"/>
                    <a:pt x="39984" y="15474"/>
                  </a:cubicBezTo>
                  <a:cubicBezTo>
                    <a:pt x="39565" y="15297"/>
                    <a:pt x="39125" y="15211"/>
                    <a:pt x="38693" y="15211"/>
                  </a:cubicBezTo>
                  <a:cubicBezTo>
                    <a:pt x="37833" y="15211"/>
                    <a:pt x="37009" y="15550"/>
                    <a:pt x="36460" y="16177"/>
                  </a:cubicBezTo>
                  <a:cubicBezTo>
                    <a:pt x="35692" y="17056"/>
                    <a:pt x="35405" y="18355"/>
                    <a:pt x="35718" y="19572"/>
                  </a:cubicBezTo>
                  <a:cubicBezTo>
                    <a:pt x="36045" y="20855"/>
                    <a:pt x="36951" y="21830"/>
                    <a:pt x="38271" y="22314"/>
                  </a:cubicBezTo>
                  <a:cubicBezTo>
                    <a:pt x="38796" y="22507"/>
                    <a:pt x="39477" y="22626"/>
                    <a:pt x="40220" y="22626"/>
                  </a:cubicBezTo>
                  <a:cubicBezTo>
                    <a:pt x="41243" y="22626"/>
                    <a:pt x="42382" y="22400"/>
                    <a:pt x="43388" y="21829"/>
                  </a:cubicBezTo>
                  <a:cubicBezTo>
                    <a:pt x="44788" y="21034"/>
                    <a:pt x="45697" y="19710"/>
                    <a:pt x="46016" y="17999"/>
                  </a:cubicBezTo>
                  <a:cubicBezTo>
                    <a:pt x="46478" y="15523"/>
                    <a:pt x="45649" y="12789"/>
                    <a:pt x="43798" y="10683"/>
                  </a:cubicBezTo>
                  <a:cubicBezTo>
                    <a:pt x="42101" y="8749"/>
                    <a:pt x="38870" y="6543"/>
                    <a:pt x="32974" y="6543"/>
                  </a:cubicBezTo>
                  <a:cubicBezTo>
                    <a:pt x="32535" y="6543"/>
                    <a:pt x="32081" y="6555"/>
                    <a:pt x="31612" y="6580"/>
                  </a:cubicBezTo>
                  <a:cubicBezTo>
                    <a:pt x="30773" y="6627"/>
                    <a:pt x="29971" y="6672"/>
                    <a:pt x="29205" y="6715"/>
                  </a:cubicBezTo>
                  <a:cubicBezTo>
                    <a:pt x="28191" y="6773"/>
                    <a:pt x="27237" y="6828"/>
                    <a:pt x="26339" y="6875"/>
                  </a:cubicBezTo>
                  <a:cubicBezTo>
                    <a:pt x="25969" y="5864"/>
                    <a:pt x="25400" y="4908"/>
                    <a:pt x="24643" y="4049"/>
                  </a:cubicBezTo>
                  <a:cubicBezTo>
                    <a:pt x="24549" y="3936"/>
                    <a:pt x="22352" y="1277"/>
                    <a:pt x="17472" y="283"/>
                  </a:cubicBezTo>
                  <a:cubicBezTo>
                    <a:pt x="16505" y="86"/>
                    <a:pt x="15620" y="0"/>
                    <a:pt x="148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79" name="Google Shape;17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80" name="Google Shape;18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81"/>
        <p:cNvGrpSpPr/>
        <p:nvPr/>
      </p:nvGrpSpPr>
      <p:grpSpPr>
        <a:xfrm>
          <a:off x="0" y="0"/>
          <a:ext cx="0" cy="0"/>
          <a:chOff x="0" y="0"/>
          <a:chExt cx="0" cy="0"/>
        </a:xfrm>
      </p:grpSpPr>
      <p:sp>
        <p:nvSpPr>
          <p:cNvPr id="182" name="Google Shape;18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1pPr>
            <a:lvl2pPr lvl="1">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2pPr>
            <a:lvl3pPr lvl="2">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3pPr>
            <a:lvl4pPr lvl="3">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4pPr>
            <a:lvl5pPr lvl="4">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5pPr>
            <a:lvl6pPr lvl="5">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6pPr>
            <a:lvl7pPr lvl="6">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7pPr>
            <a:lvl8pPr lvl="7">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8pPr>
            <a:lvl9pPr lvl="8">
              <a:spcBef>
                <a:spcPts val="0"/>
              </a:spcBef>
              <a:spcAft>
                <a:spcPts val="0"/>
              </a:spcAft>
              <a:buClr>
                <a:schemeClr val="dk1"/>
              </a:buClr>
              <a:buSzPts val="3000"/>
              <a:buFont typeface="Courgette"/>
              <a:buNone/>
              <a:defRPr sz="3000" b="1">
                <a:solidFill>
                  <a:schemeClr val="dk1"/>
                </a:solidFill>
                <a:latin typeface="Courgette"/>
                <a:ea typeface="Courgette"/>
                <a:cs typeface="Courgette"/>
                <a:sym typeface="Courgette"/>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1pPr>
            <a:lvl2pPr marL="914400" lvl="1"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2pPr>
            <a:lvl3pPr marL="1371600" lvl="2"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3pPr>
            <a:lvl4pPr marL="1828800" lvl="3"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4pPr>
            <a:lvl5pPr marL="2286000" lvl="4"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5pPr>
            <a:lvl6pPr marL="2743200" lvl="5"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6pPr>
            <a:lvl7pPr marL="3200400" lvl="6"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7pPr>
            <a:lvl8pPr marL="3657600" lvl="7"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8pPr>
            <a:lvl9pPr marL="4114800" lvl="8" indent="-317500">
              <a:lnSpc>
                <a:spcPct val="115000"/>
              </a:lnSpc>
              <a:spcBef>
                <a:spcPts val="0"/>
              </a:spcBef>
              <a:spcAft>
                <a:spcPts val="0"/>
              </a:spcAft>
              <a:buClr>
                <a:schemeClr val="dk1"/>
              </a:buClr>
              <a:buSzPts val="1400"/>
              <a:buFont typeface="Commissioner"/>
              <a:buChar char="■"/>
              <a:defRPr>
                <a:solidFill>
                  <a:schemeClr val="dk1"/>
                </a:solidFill>
                <a:latin typeface="Commissioner"/>
                <a:ea typeface="Commissioner"/>
                <a:cs typeface="Commissioner"/>
                <a:sym typeface="Commissione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23"/>
          <p:cNvSpPr txBox="1">
            <a:spLocks noGrp="1"/>
          </p:cNvSpPr>
          <p:nvPr>
            <p:ph type="ctrTitle"/>
          </p:nvPr>
        </p:nvSpPr>
        <p:spPr>
          <a:xfrm>
            <a:off x="1594184" y="1737638"/>
            <a:ext cx="5920800" cy="1721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Levels of </a:t>
            </a:r>
            <a:r>
              <a:rPr lang="en-US" sz="4800" dirty="0"/>
              <a:t>M</a:t>
            </a:r>
            <a:r>
              <a:rPr lang="en-US" dirty="0"/>
              <a:t>eaning</a:t>
            </a:r>
            <a:endParaRPr dirty="0"/>
          </a:p>
        </p:txBody>
      </p:sp>
      <p:grpSp>
        <p:nvGrpSpPr>
          <p:cNvPr id="347" name="Google Shape;347;p23"/>
          <p:cNvGrpSpPr/>
          <p:nvPr/>
        </p:nvGrpSpPr>
        <p:grpSpPr>
          <a:xfrm>
            <a:off x="513667" y="2136175"/>
            <a:ext cx="1597891" cy="2472409"/>
            <a:chOff x="326856" y="2571742"/>
            <a:chExt cx="1345479" cy="2082029"/>
          </a:xfrm>
        </p:grpSpPr>
        <p:sp>
          <p:nvSpPr>
            <p:cNvPr id="348" name="Google Shape;348;p23"/>
            <p:cNvSpPr/>
            <p:nvPr/>
          </p:nvSpPr>
          <p:spPr>
            <a:xfrm>
              <a:off x="688630" y="2740421"/>
              <a:ext cx="189382" cy="157237"/>
            </a:xfrm>
            <a:custGeom>
              <a:avLst/>
              <a:gdLst/>
              <a:ahLst/>
              <a:cxnLst/>
              <a:rect l="l" t="t" r="r" b="b"/>
              <a:pathLst>
                <a:path w="7229" h="6002" extrusionOk="0">
                  <a:moveTo>
                    <a:pt x="6170" y="1"/>
                  </a:moveTo>
                  <a:cubicBezTo>
                    <a:pt x="5734" y="1"/>
                    <a:pt x="5274" y="90"/>
                    <a:pt x="5022" y="409"/>
                  </a:cubicBezTo>
                  <a:cubicBezTo>
                    <a:pt x="4832" y="258"/>
                    <a:pt x="4636" y="199"/>
                    <a:pt x="4446" y="199"/>
                  </a:cubicBezTo>
                  <a:cubicBezTo>
                    <a:pt x="3725" y="199"/>
                    <a:pt x="3082" y="1056"/>
                    <a:pt x="3082" y="1056"/>
                  </a:cubicBezTo>
                  <a:cubicBezTo>
                    <a:pt x="3082" y="1056"/>
                    <a:pt x="2987" y="989"/>
                    <a:pt x="2816" y="989"/>
                  </a:cubicBezTo>
                  <a:cubicBezTo>
                    <a:pt x="2644" y="989"/>
                    <a:pt x="2397" y="1056"/>
                    <a:pt x="2093" y="1322"/>
                  </a:cubicBezTo>
                  <a:cubicBezTo>
                    <a:pt x="1066" y="2197"/>
                    <a:pt x="2017" y="3110"/>
                    <a:pt x="2017" y="3110"/>
                  </a:cubicBezTo>
                  <a:cubicBezTo>
                    <a:pt x="2017" y="3110"/>
                    <a:pt x="1953" y="3103"/>
                    <a:pt x="1850" y="3103"/>
                  </a:cubicBezTo>
                  <a:cubicBezTo>
                    <a:pt x="1491" y="3103"/>
                    <a:pt x="656" y="3195"/>
                    <a:pt x="419" y="4023"/>
                  </a:cubicBezTo>
                  <a:cubicBezTo>
                    <a:pt x="0" y="5659"/>
                    <a:pt x="1903" y="6002"/>
                    <a:pt x="1903" y="6002"/>
                  </a:cubicBezTo>
                  <a:cubicBezTo>
                    <a:pt x="1636" y="5165"/>
                    <a:pt x="2359" y="4252"/>
                    <a:pt x="2359" y="4252"/>
                  </a:cubicBezTo>
                  <a:cubicBezTo>
                    <a:pt x="2359" y="4252"/>
                    <a:pt x="2359" y="4746"/>
                    <a:pt x="3196" y="5089"/>
                  </a:cubicBezTo>
                  <a:cubicBezTo>
                    <a:pt x="3034" y="4603"/>
                    <a:pt x="3258" y="3705"/>
                    <a:pt x="3843" y="3705"/>
                  </a:cubicBezTo>
                  <a:cubicBezTo>
                    <a:pt x="3946" y="3705"/>
                    <a:pt x="4060" y="3733"/>
                    <a:pt x="4185" y="3795"/>
                  </a:cubicBezTo>
                  <a:cubicBezTo>
                    <a:pt x="4709" y="4057"/>
                    <a:pt x="5052" y="4287"/>
                    <a:pt x="5467" y="4287"/>
                  </a:cubicBezTo>
                  <a:cubicBezTo>
                    <a:pt x="5836" y="4287"/>
                    <a:pt x="6262" y="4106"/>
                    <a:pt x="6924" y="3605"/>
                  </a:cubicBezTo>
                  <a:cubicBezTo>
                    <a:pt x="7153" y="3415"/>
                    <a:pt x="7229" y="143"/>
                    <a:pt x="7229" y="143"/>
                  </a:cubicBezTo>
                  <a:cubicBezTo>
                    <a:pt x="7229" y="143"/>
                    <a:pt x="6719" y="1"/>
                    <a:pt x="61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3"/>
            <p:cNvSpPr/>
            <p:nvPr/>
          </p:nvSpPr>
          <p:spPr>
            <a:xfrm>
              <a:off x="532158" y="3726825"/>
              <a:ext cx="994693" cy="926946"/>
            </a:xfrm>
            <a:custGeom>
              <a:avLst/>
              <a:gdLst/>
              <a:ahLst/>
              <a:cxnLst/>
              <a:rect l="l" t="t" r="r" b="b"/>
              <a:pathLst>
                <a:path w="37969" h="35383" extrusionOk="0">
                  <a:moveTo>
                    <a:pt x="24881" y="1"/>
                  </a:moveTo>
                  <a:cubicBezTo>
                    <a:pt x="24881" y="1"/>
                    <a:pt x="16597" y="1085"/>
                    <a:pt x="15002" y="1085"/>
                  </a:cubicBezTo>
                  <a:cubicBezTo>
                    <a:pt x="14881" y="1085"/>
                    <a:pt x="14799" y="1079"/>
                    <a:pt x="14762" y="1066"/>
                  </a:cubicBezTo>
                  <a:cubicBezTo>
                    <a:pt x="14760" y="1065"/>
                    <a:pt x="14758" y="1065"/>
                    <a:pt x="14756" y="1065"/>
                  </a:cubicBezTo>
                  <a:cubicBezTo>
                    <a:pt x="14140" y="1065"/>
                    <a:pt x="0" y="31235"/>
                    <a:pt x="0" y="31235"/>
                  </a:cubicBezTo>
                  <a:cubicBezTo>
                    <a:pt x="0" y="31235"/>
                    <a:pt x="533" y="33061"/>
                    <a:pt x="1712" y="33327"/>
                  </a:cubicBezTo>
                  <a:cubicBezTo>
                    <a:pt x="1971" y="33384"/>
                    <a:pt x="2217" y="33406"/>
                    <a:pt x="2445" y="33406"/>
                  </a:cubicBezTo>
                  <a:cubicBezTo>
                    <a:pt x="3291" y="33406"/>
                    <a:pt x="3881" y="33099"/>
                    <a:pt x="3881" y="33099"/>
                  </a:cubicBezTo>
                  <a:cubicBezTo>
                    <a:pt x="3881" y="33099"/>
                    <a:pt x="3995" y="34240"/>
                    <a:pt x="5060" y="34659"/>
                  </a:cubicBezTo>
                  <a:cubicBezTo>
                    <a:pt x="5215" y="34722"/>
                    <a:pt x="5380" y="34749"/>
                    <a:pt x="5549" y="34749"/>
                  </a:cubicBezTo>
                  <a:cubicBezTo>
                    <a:pt x="6501" y="34749"/>
                    <a:pt x="7571" y="33898"/>
                    <a:pt x="7571" y="33898"/>
                  </a:cubicBezTo>
                  <a:cubicBezTo>
                    <a:pt x="7571" y="33898"/>
                    <a:pt x="7952" y="34545"/>
                    <a:pt x="8979" y="34963"/>
                  </a:cubicBezTo>
                  <a:cubicBezTo>
                    <a:pt x="9143" y="35033"/>
                    <a:pt x="9317" y="35063"/>
                    <a:pt x="9496" y="35063"/>
                  </a:cubicBezTo>
                  <a:cubicBezTo>
                    <a:pt x="10476" y="35063"/>
                    <a:pt x="11566" y="34164"/>
                    <a:pt x="11566" y="34164"/>
                  </a:cubicBezTo>
                  <a:cubicBezTo>
                    <a:pt x="11566" y="34164"/>
                    <a:pt x="12022" y="35344"/>
                    <a:pt x="13088" y="35382"/>
                  </a:cubicBezTo>
                  <a:cubicBezTo>
                    <a:pt x="13103" y="35382"/>
                    <a:pt x="13119" y="35383"/>
                    <a:pt x="13135" y="35383"/>
                  </a:cubicBezTo>
                  <a:cubicBezTo>
                    <a:pt x="14157" y="35383"/>
                    <a:pt x="15484" y="34202"/>
                    <a:pt x="15484" y="34202"/>
                  </a:cubicBezTo>
                  <a:cubicBezTo>
                    <a:pt x="15484" y="34202"/>
                    <a:pt x="15675" y="35191"/>
                    <a:pt x="17120" y="35229"/>
                  </a:cubicBezTo>
                  <a:cubicBezTo>
                    <a:pt x="17139" y="35230"/>
                    <a:pt x="17158" y="35230"/>
                    <a:pt x="17176" y="35230"/>
                  </a:cubicBezTo>
                  <a:cubicBezTo>
                    <a:pt x="18593" y="35230"/>
                    <a:pt x="19631" y="33822"/>
                    <a:pt x="19631" y="33822"/>
                  </a:cubicBezTo>
                  <a:cubicBezTo>
                    <a:pt x="19631" y="33822"/>
                    <a:pt x="20253" y="34869"/>
                    <a:pt x="21345" y="34869"/>
                  </a:cubicBezTo>
                  <a:cubicBezTo>
                    <a:pt x="21430" y="34869"/>
                    <a:pt x="21519" y="34863"/>
                    <a:pt x="21610" y="34849"/>
                  </a:cubicBezTo>
                  <a:cubicBezTo>
                    <a:pt x="22827" y="34621"/>
                    <a:pt x="23093" y="33594"/>
                    <a:pt x="23093" y="33594"/>
                  </a:cubicBezTo>
                  <a:cubicBezTo>
                    <a:pt x="23093" y="33594"/>
                    <a:pt x="23707" y="34421"/>
                    <a:pt x="24735" y="34421"/>
                  </a:cubicBezTo>
                  <a:cubicBezTo>
                    <a:pt x="24933" y="34421"/>
                    <a:pt x="25148" y="34390"/>
                    <a:pt x="25376" y="34316"/>
                  </a:cubicBezTo>
                  <a:cubicBezTo>
                    <a:pt x="26784" y="33860"/>
                    <a:pt x="26898" y="32528"/>
                    <a:pt x="26898" y="32528"/>
                  </a:cubicBezTo>
                  <a:cubicBezTo>
                    <a:pt x="26898" y="32528"/>
                    <a:pt x="27847" y="33405"/>
                    <a:pt x="29102" y="33405"/>
                  </a:cubicBezTo>
                  <a:cubicBezTo>
                    <a:pt x="29128" y="33405"/>
                    <a:pt x="29154" y="33404"/>
                    <a:pt x="29180" y="33403"/>
                  </a:cubicBezTo>
                  <a:cubicBezTo>
                    <a:pt x="30436" y="33403"/>
                    <a:pt x="30512" y="31615"/>
                    <a:pt x="30512" y="31615"/>
                  </a:cubicBezTo>
                  <a:cubicBezTo>
                    <a:pt x="30512" y="31615"/>
                    <a:pt x="31105" y="32157"/>
                    <a:pt x="32165" y="32157"/>
                  </a:cubicBezTo>
                  <a:cubicBezTo>
                    <a:pt x="32392" y="32157"/>
                    <a:pt x="32640" y="32132"/>
                    <a:pt x="32909" y="32072"/>
                  </a:cubicBezTo>
                  <a:cubicBezTo>
                    <a:pt x="34430" y="31691"/>
                    <a:pt x="33974" y="30512"/>
                    <a:pt x="33974" y="30512"/>
                  </a:cubicBezTo>
                  <a:lnTo>
                    <a:pt x="33974" y="30512"/>
                  </a:lnTo>
                  <a:cubicBezTo>
                    <a:pt x="33974" y="30512"/>
                    <a:pt x="34724" y="30978"/>
                    <a:pt x="35633" y="30978"/>
                  </a:cubicBezTo>
                  <a:cubicBezTo>
                    <a:pt x="35969" y="30978"/>
                    <a:pt x="36326" y="30915"/>
                    <a:pt x="36675" y="30740"/>
                  </a:cubicBezTo>
                  <a:cubicBezTo>
                    <a:pt x="37969" y="30132"/>
                    <a:pt x="37588" y="28610"/>
                    <a:pt x="37588" y="28610"/>
                  </a:cubicBezTo>
                  <a:lnTo>
                    <a:pt x="248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3"/>
            <p:cNvSpPr/>
            <p:nvPr/>
          </p:nvSpPr>
          <p:spPr>
            <a:xfrm>
              <a:off x="326856" y="3503526"/>
              <a:ext cx="727583" cy="1071085"/>
            </a:xfrm>
            <a:custGeom>
              <a:avLst/>
              <a:gdLst/>
              <a:ahLst/>
              <a:cxnLst/>
              <a:rect l="l" t="t" r="r" b="b"/>
              <a:pathLst>
                <a:path w="27773" h="40885" extrusionOk="0">
                  <a:moveTo>
                    <a:pt x="21879" y="1"/>
                  </a:moveTo>
                  <a:cubicBezTo>
                    <a:pt x="21600" y="1"/>
                    <a:pt x="21300" y="69"/>
                    <a:pt x="20963" y="231"/>
                  </a:cubicBezTo>
                  <a:cubicBezTo>
                    <a:pt x="20610" y="199"/>
                    <a:pt x="20264" y="183"/>
                    <a:pt x="19924" y="183"/>
                  </a:cubicBezTo>
                  <a:cubicBezTo>
                    <a:pt x="14989" y="183"/>
                    <a:pt x="11451" y="3578"/>
                    <a:pt x="9778" y="11302"/>
                  </a:cubicBezTo>
                  <a:cubicBezTo>
                    <a:pt x="8636" y="16628"/>
                    <a:pt x="7799" y="19291"/>
                    <a:pt x="6049" y="27090"/>
                  </a:cubicBezTo>
                  <a:cubicBezTo>
                    <a:pt x="4718" y="32873"/>
                    <a:pt x="38" y="38123"/>
                    <a:pt x="38" y="38123"/>
                  </a:cubicBezTo>
                  <a:cubicBezTo>
                    <a:pt x="38" y="38123"/>
                    <a:pt x="0" y="39987"/>
                    <a:pt x="5365" y="40786"/>
                  </a:cubicBezTo>
                  <a:cubicBezTo>
                    <a:pt x="5798" y="40854"/>
                    <a:pt x="6202" y="40885"/>
                    <a:pt x="6577" y="40885"/>
                  </a:cubicBezTo>
                  <a:cubicBezTo>
                    <a:pt x="10841" y="40885"/>
                    <a:pt x="11452" y="36867"/>
                    <a:pt x="11452" y="36867"/>
                  </a:cubicBezTo>
                  <a:cubicBezTo>
                    <a:pt x="11452" y="36867"/>
                    <a:pt x="12062" y="37407"/>
                    <a:pt x="13104" y="37407"/>
                  </a:cubicBezTo>
                  <a:cubicBezTo>
                    <a:pt x="14077" y="37407"/>
                    <a:pt x="15426" y="36936"/>
                    <a:pt x="17006" y="35117"/>
                  </a:cubicBezTo>
                  <a:cubicBezTo>
                    <a:pt x="20316" y="31351"/>
                    <a:pt x="19175" y="25416"/>
                    <a:pt x="19175" y="25416"/>
                  </a:cubicBezTo>
                  <a:lnTo>
                    <a:pt x="19175" y="25416"/>
                  </a:lnTo>
                  <a:cubicBezTo>
                    <a:pt x="19175" y="25416"/>
                    <a:pt x="19609" y="25604"/>
                    <a:pt x="20283" y="25604"/>
                  </a:cubicBezTo>
                  <a:cubicBezTo>
                    <a:pt x="21327" y="25604"/>
                    <a:pt x="22946" y="25155"/>
                    <a:pt x="24425" y="22867"/>
                  </a:cubicBezTo>
                  <a:cubicBezTo>
                    <a:pt x="26794" y="19145"/>
                    <a:pt x="22622" y="12821"/>
                    <a:pt x="22745" y="12821"/>
                  </a:cubicBezTo>
                  <a:cubicBezTo>
                    <a:pt x="22746" y="12821"/>
                    <a:pt x="22748" y="12822"/>
                    <a:pt x="22751" y="12824"/>
                  </a:cubicBezTo>
                  <a:cubicBezTo>
                    <a:pt x="22789" y="12849"/>
                    <a:pt x="22906" y="12869"/>
                    <a:pt x="23080" y="12869"/>
                  </a:cubicBezTo>
                  <a:cubicBezTo>
                    <a:pt x="23951" y="12869"/>
                    <a:pt x="26238" y="12363"/>
                    <a:pt x="26936" y="9476"/>
                  </a:cubicBezTo>
                  <a:cubicBezTo>
                    <a:pt x="27773" y="6014"/>
                    <a:pt x="25794" y="1791"/>
                    <a:pt x="25794" y="1791"/>
                  </a:cubicBezTo>
                  <a:cubicBezTo>
                    <a:pt x="23934" y="1326"/>
                    <a:pt x="23109" y="1"/>
                    <a:pt x="218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3"/>
            <p:cNvSpPr/>
            <p:nvPr/>
          </p:nvSpPr>
          <p:spPr>
            <a:xfrm>
              <a:off x="972653" y="3481547"/>
              <a:ext cx="699683" cy="1002893"/>
            </a:xfrm>
            <a:custGeom>
              <a:avLst/>
              <a:gdLst/>
              <a:ahLst/>
              <a:cxnLst/>
              <a:rect l="l" t="t" r="r" b="b"/>
              <a:pathLst>
                <a:path w="26708" h="38282" extrusionOk="0">
                  <a:moveTo>
                    <a:pt x="6080" y="1"/>
                  </a:moveTo>
                  <a:cubicBezTo>
                    <a:pt x="4848" y="1"/>
                    <a:pt x="3852" y="341"/>
                    <a:pt x="3387" y="842"/>
                  </a:cubicBezTo>
                  <a:cubicBezTo>
                    <a:pt x="800" y="3543"/>
                    <a:pt x="1903" y="4380"/>
                    <a:pt x="1903" y="4380"/>
                  </a:cubicBezTo>
                  <a:cubicBezTo>
                    <a:pt x="1903" y="4380"/>
                    <a:pt x="1" y="5673"/>
                    <a:pt x="990" y="8983"/>
                  </a:cubicBezTo>
                  <a:cubicBezTo>
                    <a:pt x="1750" y="11555"/>
                    <a:pt x="3520" y="12039"/>
                    <a:pt x="4386" y="12039"/>
                  </a:cubicBezTo>
                  <a:cubicBezTo>
                    <a:pt x="4647" y="12039"/>
                    <a:pt x="4827" y="11995"/>
                    <a:pt x="4871" y="11951"/>
                  </a:cubicBezTo>
                  <a:cubicBezTo>
                    <a:pt x="4873" y="11949"/>
                    <a:pt x="4875" y="11948"/>
                    <a:pt x="4876" y="11948"/>
                  </a:cubicBezTo>
                  <a:cubicBezTo>
                    <a:pt x="4989" y="11948"/>
                    <a:pt x="1892" y="18420"/>
                    <a:pt x="4262" y="21880"/>
                  </a:cubicBezTo>
                  <a:cubicBezTo>
                    <a:pt x="5597" y="23850"/>
                    <a:pt x="6908" y="24287"/>
                    <a:pt x="7808" y="24287"/>
                  </a:cubicBezTo>
                  <a:cubicBezTo>
                    <a:pt x="8524" y="24287"/>
                    <a:pt x="8979" y="24011"/>
                    <a:pt x="8979" y="24011"/>
                  </a:cubicBezTo>
                  <a:lnTo>
                    <a:pt x="8979" y="24011"/>
                  </a:lnTo>
                  <a:cubicBezTo>
                    <a:pt x="8979" y="24011"/>
                    <a:pt x="8485" y="29869"/>
                    <a:pt x="11642" y="33331"/>
                  </a:cubicBezTo>
                  <a:cubicBezTo>
                    <a:pt x="13055" y="34899"/>
                    <a:pt x="14194" y="35328"/>
                    <a:pt x="15018" y="35328"/>
                  </a:cubicBezTo>
                  <a:cubicBezTo>
                    <a:pt x="16015" y="35328"/>
                    <a:pt x="16550" y="34701"/>
                    <a:pt x="16550" y="34701"/>
                  </a:cubicBezTo>
                  <a:cubicBezTo>
                    <a:pt x="16550" y="34701"/>
                    <a:pt x="17356" y="38282"/>
                    <a:pt x="20711" y="38282"/>
                  </a:cubicBezTo>
                  <a:cubicBezTo>
                    <a:pt x="21145" y="38282"/>
                    <a:pt x="21620" y="38222"/>
                    <a:pt x="22143" y="38087"/>
                  </a:cubicBezTo>
                  <a:cubicBezTo>
                    <a:pt x="26708" y="36908"/>
                    <a:pt x="24692" y="35196"/>
                    <a:pt x="24692" y="35196"/>
                  </a:cubicBezTo>
                  <a:cubicBezTo>
                    <a:pt x="24692" y="35196"/>
                    <a:pt x="21420" y="30364"/>
                    <a:pt x="19822" y="24809"/>
                  </a:cubicBezTo>
                  <a:cubicBezTo>
                    <a:pt x="17653" y="17315"/>
                    <a:pt x="16284" y="11798"/>
                    <a:pt x="14458" y="6777"/>
                  </a:cubicBezTo>
                  <a:cubicBezTo>
                    <a:pt x="12603" y="1632"/>
                    <a:pt x="8777" y="1"/>
                    <a:pt x="60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3"/>
            <p:cNvSpPr/>
            <p:nvPr/>
          </p:nvSpPr>
          <p:spPr>
            <a:xfrm>
              <a:off x="650750" y="3456739"/>
              <a:ext cx="81448" cy="75423"/>
            </a:xfrm>
            <a:custGeom>
              <a:avLst/>
              <a:gdLst/>
              <a:ahLst/>
              <a:cxnLst/>
              <a:rect l="l" t="t" r="r" b="b"/>
              <a:pathLst>
                <a:path w="3109" h="2879" extrusionOk="0">
                  <a:moveTo>
                    <a:pt x="2630" y="151"/>
                  </a:moveTo>
                  <a:cubicBezTo>
                    <a:pt x="2629" y="151"/>
                    <a:pt x="2627" y="151"/>
                    <a:pt x="2626" y="153"/>
                  </a:cubicBezTo>
                  <a:cubicBezTo>
                    <a:pt x="2550" y="229"/>
                    <a:pt x="1" y="1"/>
                    <a:pt x="191" y="1903"/>
                  </a:cubicBezTo>
                  <a:cubicBezTo>
                    <a:pt x="268" y="2521"/>
                    <a:pt x="974" y="2878"/>
                    <a:pt x="1635" y="2878"/>
                  </a:cubicBezTo>
                  <a:cubicBezTo>
                    <a:pt x="1949" y="2878"/>
                    <a:pt x="2253" y="2797"/>
                    <a:pt x="2474" y="2626"/>
                  </a:cubicBezTo>
                  <a:cubicBezTo>
                    <a:pt x="3108" y="2103"/>
                    <a:pt x="2717" y="151"/>
                    <a:pt x="2630" y="15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3"/>
            <p:cNvSpPr/>
            <p:nvPr/>
          </p:nvSpPr>
          <p:spPr>
            <a:xfrm>
              <a:off x="1128129" y="4152387"/>
              <a:ext cx="101699" cy="392701"/>
            </a:xfrm>
            <a:custGeom>
              <a:avLst/>
              <a:gdLst/>
              <a:ahLst/>
              <a:cxnLst/>
              <a:rect l="l" t="t" r="r" b="b"/>
              <a:pathLst>
                <a:path w="3882" h="14990" extrusionOk="0">
                  <a:moveTo>
                    <a:pt x="1" y="0"/>
                  </a:moveTo>
                  <a:cubicBezTo>
                    <a:pt x="1" y="1"/>
                    <a:pt x="1066" y="7686"/>
                    <a:pt x="2169" y="11147"/>
                  </a:cubicBezTo>
                  <a:cubicBezTo>
                    <a:pt x="3273" y="14571"/>
                    <a:pt x="3881" y="14990"/>
                    <a:pt x="3881" y="14990"/>
                  </a:cubicBezTo>
                  <a:cubicBezTo>
                    <a:pt x="3881" y="14990"/>
                    <a:pt x="3349" y="12022"/>
                    <a:pt x="2207" y="7990"/>
                  </a:cubicBezTo>
                  <a:cubicBezTo>
                    <a:pt x="1028" y="3995"/>
                    <a:pt x="1" y="1"/>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3"/>
            <p:cNvSpPr/>
            <p:nvPr/>
          </p:nvSpPr>
          <p:spPr>
            <a:xfrm>
              <a:off x="1044431" y="4075658"/>
              <a:ext cx="68795" cy="504328"/>
            </a:xfrm>
            <a:custGeom>
              <a:avLst/>
              <a:gdLst/>
              <a:ahLst/>
              <a:cxnLst/>
              <a:rect l="l" t="t" r="r" b="b"/>
              <a:pathLst>
                <a:path w="2626" h="19251" extrusionOk="0">
                  <a:moveTo>
                    <a:pt x="609" y="0"/>
                  </a:moveTo>
                  <a:cubicBezTo>
                    <a:pt x="609" y="1"/>
                    <a:pt x="0" y="5707"/>
                    <a:pt x="1027" y="11337"/>
                  </a:cubicBezTo>
                  <a:cubicBezTo>
                    <a:pt x="2055" y="16930"/>
                    <a:pt x="2131" y="19250"/>
                    <a:pt x="2131" y="19250"/>
                  </a:cubicBezTo>
                  <a:cubicBezTo>
                    <a:pt x="2131" y="19250"/>
                    <a:pt x="2625" y="16739"/>
                    <a:pt x="2283" y="13506"/>
                  </a:cubicBezTo>
                  <a:cubicBezTo>
                    <a:pt x="1978" y="10234"/>
                    <a:pt x="609" y="266"/>
                    <a:pt x="6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3"/>
            <p:cNvSpPr/>
            <p:nvPr/>
          </p:nvSpPr>
          <p:spPr>
            <a:xfrm>
              <a:off x="961702" y="4055722"/>
              <a:ext cx="48858" cy="552165"/>
            </a:xfrm>
            <a:custGeom>
              <a:avLst/>
              <a:gdLst/>
              <a:ahLst/>
              <a:cxnLst/>
              <a:rect l="l" t="t" r="r" b="b"/>
              <a:pathLst>
                <a:path w="1865" h="21077" extrusionOk="0">
                  <a:moveTo>
                    <a:pt x="1865" y="0"/>
                  </a:moveTo>
                  <a:cubicBezTo>
                    <a:pt x="1864" y="0"/>
                    <a:pt x="533" y="1941"/>
                    <a:pt x="533" y="10044"/>
                  </a:cubicBezTo>
                  <a:cubicBezTo>
                    <a:pt x="533" y="18109"/>
                    <a:pt x="0" y="21077"/>
                    <a:pt x="0" y="21077"/>
                  </a:cubicBezTo>
                  <a:cubicBezTo>
                    <a:pt x="0" y="21077"/>
                    <a:pt x="952" y="19783"/>
                    <a:pt x="990" y="16968"/>
                  </a:cubicBezTo>
                  <a:cubicBezTo>
                    <a:pt x="1066" y="14153"/>
                    <a:pt x="1827" y="343"/>
                    <a:pt x="18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3"/>
            <p:cNvSpPr/>
            <p:nvPr/>
          </p:nvSpPr>
          <p:spPr>
            <a:xfrm>
              <a:off x="815185" y="4225135"/>
              <a:ext cx="91717" cy="357858"/>
            </a:xfrm>
            <a:custGeom>
              <a:avLst/>
              <a:gdLst/>
              <a:ahLst/>
              <a:cxnLst/>
              <a:rect l="l" t="t" r="r" b="b"/>
              <a:pathLst>
                <a:path w="3501" h="13660" extrusionOk="0">
                  <a:moveTo>
                    <a:pt x="3235" y="1"/>
                  </a:moveTo>
                  <a:cubicBezTo>
                    <a:pt x="3197" y="191"/>
                    <a:pt x="1903" y="5213"/>
                    <a:pt x="1104" y="8751"/>
                  </a:cubicBezTo>
                  <a:cubicBezTo>
                    <a:pt x="305" y="12289"/>
                    <a:pt x="1" y="13659"/>
                    <a:pt x="1" y="13659"/>
                  </a:cubicBezTo>
                  <a:cubicBezTo>
                    <a:pt x="1" y="13659"/>
                    <a:pt x="4" y="13659"/>
                    <a:pt x="9" y="13659"/>
                  </a:cubicBezTo>
                  <a:cubicBezTo>
                    <a:pt x="88" y="13659"/>
                    <a:pt x="772" y="13492"/>
                    <a:pt x="2093" y="8028"/>
                  </a:cubicBezTo>
                  <a:cubicBezTo>
                    <a:pt x="3501" y="2246"/>
                    <a:pt x="3235" y="1"/>
                    <a:pt x="3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3"/>
            <p:cNvSpPr/>
            <p:nvPr/>
          </p:nvSpPr>
          <p:spPr>
            <a:xfrm>
              <a:off x="730492" y="3628169"/>
              <a:ext cx="171436" cy="369778"/>
            </a:xfrm>
            <a:custGeom>
              <a:avLst/>
              <a:gdLst/>
              <a:ahLst/>
              <a:cxnLst/>
              <a:rect l="l" t="t" r="r" b="b"/>
              <a:pathLst>
                <a:path w="6544" h="14115" extrusionOk="0">
                  <a:moveTo>
                    <a:pt x="6544" y="0"/>
                  </a:moveTo>
                  <a:lnTo>
                    <a:pt x="6544" y="0"/>
                  </a:lnTo>
                  <a:cubicBezTo>
                    <a:pt x="6544" y="0"/>
                    <a:pt x="3348" y="1446"/>
                    <a:pt x="1750" y="4527"/>
                  </a:cubicBezTo>
                  <a:cubicBezTo>
                    <a:pt x="685" y="6582"/>
                    <a:pt x="0" y="14115"/>
                    <a:pt x="0" y="14115"/>
                  </a:cubicBezTo>
                  <a:cubicBezTo>
                    <a:pt x="0" y="14115"/>
                    <a:pt x="1598" y="6239"/>
                    <a:pt x="3310" y="4071"/>
                  </a:cubicBezTo>
                  <a:cubicBezTo>
                    <a:pt x="5022" y="1941"/>
                    <a:pt x="6544" y="0"/>
                    <a:pt x="65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3"/>
            <p:cNvSpPr/>
            <p:nvPr/>
          </p:nvSpPr>
          <p:spPr>
            <a:xfrm>
              <a:off x="631810" y="3578317"/>
              <a:ext cx="234258" cy="371795"/>
            </a:xfrm>
            <a:custGeom>
              <a:avLst/>
              <a:gdLst/>
              <a:ahLst/>
              <a:cxnLst/>
              <a:rect l="l" t="t" r="r" b="b"/>
              <a:pathLst>
                <a:path w="8942" h="14192" extrusionOk="0">
                  <a:moveTo>
                    <a:pt x="8941" y="1"/>
                  </a:moveTo>
                  <a:cubicBezTo>
                    <a:pt x="8941" y="1"/>
                    <a:pt x="4262" y="267"/>
                    <a:pt x="2664" y="3349"/>
                  </a:cubicBezTo>
                  <a:cubicBezTo>
                    <a:pt x="1599" y="5403"/>
                    <a:pt x="1" y="14191"/>
                    <a:pt x="1" y="14191"/>
                  </a:cubicBezTo>
                  <a:cubicBezTo>
                    <a:pt x="1" y="14191"/>
                    <a:pt x="2474" y="5822"/>
                    <a:pt x="4148" y="3653"/>
                  </a:cubicBezTo>
                  <a:cubicBezTo>
                    <a:pt x="5860" y="1485"/>
                    <a:pt x="8941" y="1"/>
                    <a:pt x="89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3"/>
            <p:cNvSpPr/>
            <p:nvPr/>
          </p:nvSpPr>
          <p:spPr>
            <a:xfrm>
              <a:off x="1116183" y="3603256"/>
              <a:ext cx="177436" cy="382745"/>
            </a:xfrm>
            <a:custGeom>
              <a:avLst/>
              <a:gdLst/>
              <a:ahLst/>
              <a:cxnLst/>
              <a:rect l="l" t="t" r="r" b="b"/>
              <a:pathLst>
                <a:path w="6773" h="14610" extrusionOk="0">
                  <a:moveTo>
                    <a:pt x="0" y="0"/>
                  </a:moveTo>
                  <a:lnTo>
                    <a:pt x="0" y="0"/>
                  </a:lnTo>
                  <a:cubicBezTo>
                    <a:pt x="0" y="0"/>
                    <a:pt x="1484" y="1940"/>
                    <a:pt x="3158" y="4147"/>
                  </a:cubicBezTo>
                  <a:cubicBezTo>
                    <a:pt x="4794" y="6353"/>
                    <a:pt x="6772" y="14609"/>
                    <a:pt x="6772" y="14609"/>
                  </a:cubicBezTo>
                  <a:cubicBezTo>
                    <a:pt x="6772" y="14609"/>
                    <a:pt x="5707" y="6696"/>
                    <a:pt x="4680" y="4603"/>
                  </a:cubicBezTo>
                  <a:cubicBezTo>
                    <a:pt x="3196" y="1484"/>
                    <a:pt x="1" y="0"/>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3"/>
            <p:cNvSpPr/>
            <p:nvPr/>
          </p:nvSpPr>
          <p:spPr>
            <a:xfrm>
              <a:off x="1130120" y="3532473"/>
              <a:ext cx="224277" cy="377768"/>
            </a:xfrm>
            <a:custGeom>
              <a:avLst/>
              <a:gdLst/>
              <a:ahLst/>
              <a:cxnLst/>
              <a:rect l="l" t="t" r="r" b="b"/>
              <a:pathLst>
                <a:path w="8561" h="14420" extrusionOk="0">
                  <a:moveTo>
                    <a:pt x="1" y="1"/>
                  </a:moveTo>
                  <a:cubicBezTo>
                    <a:pt x="1" y="1"/>
                    <a:pt x="3044" y="1561"/>
                    <a:pt x="4680" y="3767"/>
                  </a:cubicBezTo>
                  <a:cubicBezTo>
                    <a:pt x="6354" y="5974"/>
                    <a:pt x="8561" y="14420"/>
                    <a:pt x="8561" y="14420"/>
                  </a:cubicBezTo>
                  <a:cubicBezTo>
                    <a:pt x="8561" y="14420"/>
                    <a:pt x="7267" y="5708"/>
                    <a:pt x="5974" y="3767"/>
                  </a:cubicBezTo>
                  <a:cubicBezTo>
                    <a:pt x="3615" y="343"/>
                    <a:pt x="1" y="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p:nvPr/>
          </p:nvSpPr>
          <p:spPr>
            <a:xfrm>
              <a:off x="810208" y="3106413"/>
              <a:ext cx="319950" cy="235332"/>
            </a:xfrm>
            <a:custGeom>
              <a:avLst/>
              <a:gdLst/>
              <a:ahLst/>
              <a:cxnLst/>
              <a:rect l="l" t="t" r="r" b="b"/>
              <a:pathLst>
                <a:path w="12213" h="8983" extrusionOk="0">
                  <a:moveTo>
                    <a:pt x="5696" y="0"/>
                  </a:moveTo>
                  <a:cubicBezTo>
                    <a:pt x="5266" y="0"/>
                    <a:pt x="4906" y="192"/>
                    <a:pt x="4756" y="667"/>
                  </a:cubicBezTo>
                  <a:cubicBezTo>
                    <a:pt x="4528" y="1314"/>
                    <a:pt x="4224" y="2303"/>
                    <a:pt x="3235" y="3064"/>
                  </a:cubicBezTo>
                  <a:cubicBezTo>
                    <a:pt x="2169" y="3939"/>
                    <a:pt x="457" y="4547"/>
                    <a:pt x="457" y="4547"/>
                  </a:cubicBezTo>
                  <a:cubicBezTo>
                    <a:pt x="457" y="4547"/>
                    <a:pt x="1" y="7363"/>
                    <a:pt x="1561" y="8466"/>
                  </a:cubicBezTo>
                  <a:cubicBezTo>
                    <a:pt x="2084" y="8844"/>
                    <a:pt x="2896" y="8983"/>
                    <a:pt x="3802" y="8983"/>
                  </a:cubicBezTo>
                  <a:cubicBezTo>
                    <a:pt x="5267" y="8983"/>
                    <a:pt x="6976" y="8619"/>
                    <a:pt x="8104" y="8314"/>
                  </a:cubicBezTo>
                  <a:cubicBezTo>
                    <a:pt x="9702" y="7895"/>
                    <a:pt x="11338" y="7515"/>
                    <a:pt x="11680" y="6602"/>
                  </a:cubicBezTo>
                  <a:cubicBezTo>
                    <a:pt x="12213" y="5194"/>
                    <a:pt x="10843" y="3178"/>
                    <a:pt x="10843" y="3178"/>
                  </a:cubicBezTo>
                  <a:cubicBezTo>
                    <a:pt x="10843" y="3178"/>
                    <a:pt x="8447" y="2835"/>
                    <a:pt x="8028" y="1618"/>
                  </a:cubicBezTo>
                  <a:cubicBezTo>
                    <a:pt x="7747" y="800"/>
                    <a:pt x="6574" y="0"/>
                    <a:pt x="5696" y="0"/>
                  </a:cubicBezTo>
                  <a:close/>
                </a:path>
              </a:pathLst>
            </a:custGeom>
            <a:solidFill>
              <a:srgbClr val="FAAF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3"/>
            <p:cNvSpPr/>
            <p:nvPr/>
          </p:nvSpPr>
          <p:spPr>
            <a:xfrm>
              <a:off x="831139" y="3276350"/>
              <a:ext cx="292050" cy="316099"/>
            </a:xfrm>
            <a:custGeom>
              <a:avLst/>
              <a:gdLst/>
              <a:ahLst/>
              <a:cxnLst/>
              <a:rect l="l" t="t" r="r" b="b"/>
              <a:pathLst>
                <a:path w="11148" h="12066" extrusionOk="0">
                  <a:moveTo>
                    <a:pt x="10254" y="98"/>
                  </a:moveTo>
                  <a:cubicBezTo>
                    <a:pt x="9314" y="98"/>
                    <a:pt x="7524" y="162"/>
                    <a:pt x="5669" y="419"/>
                  </a:cubicBezTo>
                  <a:cubicBezTo>
                    <a:pt x="3349" y="761"/>
                    <a:pt x="724" y="1"/>
                    <a:pt x="1" y="1751"/>
                  </a:cubicBezTo>
                  <a:cubicBezTo>
                    <a:pt x="115" y="2169"/>
                    <a:pt x="305" y="2588"/>
                    <a:pt x="495" y="3044"/>
                  </a:cubicBezTo>
                  <a:cubicBezTo>
                    <a:pt x="990" y="4147"/>
                    <a:pt x="1979" y="5213"/>
                    <a:pt x="1713" y="8903"/>
                  </a:cubicBezTo>
                  <a:cubicBezTo>
                    <a:pt x="1713" y="8941"/>
                    <a:pt x="4870" y="11946"/>
                    <a:pt x="7343" y="12061"/>
                  </a:cubicBezTo>
                  <a:cubicBezTo>
                    <a:pt x="7390" y="12064"/>
                    <a:pt x="7433" y="12066"/>
                    <a:pt x="7472" y="12066"/>
                  </a:cubicBezTo>
                  <a:cubicBezTo>
                    <a:pt x="8260" y="12066"/>
                    <a:pt x="7573" y="11367"/>
                    <a:pt x="8370" y="11186"/>
                  </a:cubicBezTo>
                  <a:cubicBezTo>
                    <a:pt x="9892" y="10082"/>
                    <a:pt x="9474" y="5745"/>
                    <a:pt x="9550" y="5251"/>
                  </a:cubicBezTo>
                  <a:cubicBezTo>
                    <a:pt x="10463" y="4756"/>
                    <a:pt x="11148" y="3615"/>
                    <a:pt x="11072" y="2207"/>
                  </a:cubicBezTo>
                  <a:cubicBezTo>
                    <a:pt x="11033" y="1560"/>
                    <a:pt x="10957" y="838"/>
                    <a:pt x="10881" y="115"/>
                  </a:cubicBezTo>
                  <a:cubicBezTo>
                    <a:pt x="10786" y="105"/>
                    <a:pt x="10567" y="98"/>
                    <a:pt x="10254" y="9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3"/>
            <p:cNvSpPr/>
            <p:nvPr/>
          </p:nvSpPr>
          <p:spPr>
            <a:xfrm>
              <a:off x="907895" y="2962804"/>
              <a:ext cx="148409" cy="194726"/>
            </a:xfrm>
            <a:custGeom>
              <a:avLst/>
              <a:gdLst/>
              <a:ahLst/>
              <a:cxnLst/>
              <a:rect l="l" t="t" r="r" b="b"/>
              <a:pathLst>
                <a:path w="5665" h="7433" extrusionOk="0">
                  <a:moveTo>
                    <a:pt x="3628" y="0"/>
                  </a:moveTo>
                  <a:cubicBezTo>
                    <a:pt x="2154" y="0"/>
                    <a:pt x="1403" y="1960"/>
                    <a:pt x="76" y="2268"/>
                  </a:cubicBezTo>
                  <a:cubicBezTo>
                    <a:pt x="0" y="2649"/>
                    <a:pt x="0" y="3029"/>
                    <a:pt x="38" y="3448"/>
                  </a:cubicBezTo>
                  <a:cubicBezTo>
                    <a:pt x="304" y="5046"/>
                    <a:pt x="1179" y="7100"/>
                    <a:pt x="3006" y="7404"/>
                  </a:cubicBezTo>
                  <a:cubicBezTo>
                    <a:pt x="3106" y="7423"/>
                    <a:pt x="3204" y="7432"/>
                    <a:pt x="3298" y="7432"/>
                  </a:cubicBezTo>
                  <a:cubicBezTo>
                    <a:pt x="5085" y="7432"/>
                    <a:pt x="5665" y="4140"/>
                    <a:pt x="5593" y="2839"/>
                  </a:cubicBezTo>
                  <a:cubicBezTo>
                    <a:pt x="5555" y="2040"/>
                    <a:pt x="5364" y="1013"/>
                    <a:pt x="4794" y="366"/>
                  </a:cubicBezTo>
                  <a:cubicBezTo>
                    <a:pt x="4355" y="107"/>
                    <a:pt x="3972" y="0"/>
                    <a:pt x="3628" y="0"/>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3"/>
            <p:cNvSpPr/>
            <p:nvPr/>
          </p:nvSpPr>
          <p:spPr>
            <a:xfrm>
              <a:off x="689625" y="3147777"/>
              <a:ext cx="231245" cy="328936"/>
            </a:xfrm>
            <a:custGeom>
              <a:avLst/>
              <a:gdLst/>
              <a:ahLst/>
              <a:cxnLst/>
              <a:rect l="l" t="t" r="r" b="b"/>
              <a:pathLst>
                <a:path w="8827" h="12556" extrusionOk="0">
                  <a:moveTo>
                    <a:pt x="8827" y="1"/>
                  </a:moveTo>
                  <a:cubicBezTo>
                    <a:pt x="8827" y="1"/>
                    <a:pt x="7495" y="1256"/>
                    <a:pt x="5403" y="1941"/>
                  </a:cubicBezTo>
                  <a:cubicBezTo>
                    <a:pt x="3500" y="2550"/>
                    <a:pt x="2663" y="4300"/>
                    <a:pt x="2359" y="4947"/>
                  </a:cubicBezTo>
                  <a:cubicBezTo>
                    <a:pt x="2093" y="5555"/>
                    <a:pt x="0" y="11452"/>
                    <a:pt x="0" y="11452"/>
                  </a:cubicBezTo>
                  <a:lnTo>
                    <a:pt x="2587" y="12555"/>
                  </a:lnTo>
                  <a:cubicBezTo>
                    <a:pt x="2587" y="12555"/>
                    <a:pt x="3462" y="10882"/>
                    <a:pt x="4185" y="9626"/>
                  </a:cubicBezTo>
                  <a:cubicBezTo>
                    <a:pt x="4908" y="8371"/>
                    <a:pt x="5631" y="7762"/>
                    <a:pt x="6924" y="5403"/>
                  </a:cubicBezTo>
                  <a:cubicBezTo>
                    <a:pt x="8218" y="3044"/>
                    <a:pt x="8827" y="1"/>
                    <a:pt x="88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p:nvPr/>
          </p:nvSpPr>
          <p:spPr>
            <a:xfrm>
              <a:off x="1017501" y="3147725"/>
              <a:ext cx="206358" cy="231324"/>
            </a:xfrm>
            <a:custGeom>
              <a:avLst/>
              <a:gdLst/>
              <a:ahLst/>
              <a:cxnLst/>
              <a:rect l="l" t="t" r="r" b="b"/>
              <a:pathLst>
                <a:path w="7877" h="8830" extrusionOk="0">
                  <a:moveTo>
                    <a:pt x="473" y="0"/>
                  </a:moveTo>
                  <a:cubicBezTo>
                    <a:pt x="294" y="0"/>
                    <a:pt x="135" y="3"/>
                    <a:pt x="1" y="3"/>
                  </a:cubicBezTo>
                  <a:cubicBezTo>
                    <a:pt x="496" y="916"/>
                    <a:pt x="1104" y="1677"/>
                    <a:pt x="1789" y="2362"/>
                  </a:cubicBezTo>
                  <a:cubicBezTo>
                    <a:pt x="2740" y="3237"/>
                    <a:pt x="3083" y="5291"/>
                    <a:pt x="3083" y="5291"/>
                  </a:cubicBezTo>
                  <a:lnTo>
                    <a:pt x="5365" y="8829"/>
                  </a:lnTo>
                  <a:lnTo>
                    <a:pt x="7876" y="7726"/>
                  </a:lnTo>
                  <a:cubicBezTo>
                    <a:pt x="7876" y="7726"/>
                    <a:pt x="5099" y="2552"/>
                    <a:pt x="4072" y="1220"/>
                  </a:cubicBezTo>
                  <a:cubicBezTo>
                    <a:pt x="3195" y="84"/>
                    <a:pt x="1514" y="0"/>
                    <a:pt x="47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3"/>
            <p:cNvSpPr/>
            <p:nvPr/>
          </p:nvSpPr>
          <p:spPr>
            <a:xfrm>
              <a:off x="849084" y="3246879"/>
              <a:ext cx="276095" cy="69371"/>
            </a:xfrm>
            <a:custGeom>
              <a:avLst/>
              <a:gdLst/>
              <a:ahLst/>
              <a:cxnLst/>
              <a:rect l="l" t="t" r="r" b="b"/>
              <a:pathLst>
                <a:path w="10539" h="2648" extrusionOk="0">
                  <a:moveTo>
                    <a:pt x="7820" y="0"/>
                  </a:moveTo>
                  <a:cubicBezTo>
                    <a:pt x="7567" y="0"/>
                    <a:pt x="7324" y="118"/>
                    <a:pt x="7115" y="327"/>
                  </a:cubicBezTo>
                  <a:cubicBezTo>
                    <a:pt x="7064" y="301"/>
                    <a:pt x="7005" y="289"/>
                    <a:pt x="6941" y="289"/>
                  </a:cubicBezTo>
                  <a:cubicBezTo>
                    <a:pt x="6815" y="289"/>
                    <a:pt x="6671" y="339"/>
                    <a:pt x="6544" y="441"/>
                  </a:cubicBezTo>
                  <a:cubicBezTo>
                    <a:pt x="6417" y="345"/>
                    <a:pt x="6269" y="303"/>
                    <a:pt x="6124" y="303"/>
                  </a:cubicBezTo>
                  <a:cubicBezTo>
                    <a:pt x="5923" y="303"/>
                    <a:pt x="5726" y="384"/>
                    <a:pt x="5593" y="517"/>
                  </a:cubicBezTo>
                  <a:cubicBezTo>
                    <a:pt x="5466" y="408"/>
                    <a:pt x="5313" y="360"/>
                    <a:pt x="5179" y="360"/>
                  </a:cubicBezTo>
                  <a:cubicBezTo>
                    <a:pt x="5033" y="360"/>
                    <a:pt x="4910" y="417"/>
                    <a:pt x="4870" y="517"/>
                  </a:cubicBezTo>
                  <a:cubicBezTo>
                    <a:pt x="4800" y="461"/>
                    <a:pt x="4720" y="436"/>
                    <a:pt x="4636" y="436"/>
                  </a:cubicBezTo>
                  <a:cubicBezTo>
                    <a:pt x="4490" y="436"/>
                    <a:pt x="4330" y="511"/>
                    <a:pt x="4185" y="631"/>
                  </a:cubicBezTo>
                  <a:cubicBezTo>
                    <a:pt x="4090" y="552"/>
                    <a:pt x="3982" y="512"/>
                    <a:pt x="3871" y="512"/>
                  </a:cubicBezTo>
                  <a:cubicBezTo>
                    <a:pt x="3717" y="512"/>
                    <a:pt x="3558" y="590"/>
                    <a:pt x="3424" y="745"/>
                  </a:cubicBezTo>
                  <a:cubicBezTo>
                    <a:pt x="3301" y="696"/>
                    <a:pt x="3182" y="670"/>
                    <a:pt x="3067" y="670"/>
                  </a:cubicBezTo>
                  <a:cubicBezTo>
                    <a:pt x="2830" y="670"/>
                    <a:pt x="2615" y="780"/>
                    <a:pt x="2435" y="1011"/>
                  </a:cubicBezTo>
                  <a:cubicBezTo>
                    <a:pt x="2372" y="964"/>
                    <a:pt x="2301" y="943"/>
                    <a:pt x="2230" y="943"/>
                  </a:cubicBezTo>
                  <a:cubicBezTo>
                    <a:pt x="2130" y="943"/>
                    <a:pt x="2029" y="983"/>
                    <a:pt x="1941" y="1049"/>
                  </a:cubicBezTo>
                  <a:cubicBezTo>
                    <a:pt x="1897" y="1020"/>
                    <a:pt x="1848" y="1008"/>
                    <a:pt x="1798" y="1008"/>
                  </a:cubicBezTo>
                  <a:cubicBezTo>
                    <a:pt x="1716" y="1008"/>
                    <a:pt x="1631" y="1041"/>
                    <a:pt x="1560" y="1088"/>
                  </a:cubicBezTo>
                  <a:cubicBezTo>
                    <a:pt x="1560" y="1126"/>
                    <a:pt x="1560" y="1126"/>
                    <a:pt x="1522" y="1164"/>
                  </a:cubicBezTo>
                  <a:cubicBezTo>
                    <a:pt x="1467" y="1150"/>
                    <a:pt x="1411" y="1141"/>
                    <a:pt x="1357" y="1141"/>
                  </a:cubicBezTo>
                  <a:cubicBezTo>
                    <a:pt x="1264" y="1141"/>
                    <a:pt x="1176" y="1167"/>
                    <a:pt x="1104" y="1240"/>
                  </a:cubicBezTo>
                  <a:lnTo>
                    <a:pt x="837" y="1240"/>
                  </a:lnTo>
                  <a:cubicBezTo>
                    <a:pt x="723" y="1240"/>
                    <a:pt x="609" y="1278"/>
                    <a:pt x="571" y="1392"/>
                  </a:cubicBezTo>
                  <a:cubicBezTo>
                    <a:pt x="533" y="1468"/>
                    <a:pt x="533" y="1544"/>
                    <a:pt x="495" y="1582"/>
                  </a:cubicBezTo>
                  <a:cubicBezTo>
                    <a:pt x="381" y="1582"/>
                    <a:pt x="0" y="1848"/>
                    <a:pt x="0" y="1963"/>
                  </a:cubicBezTo>
                  <a:cubicBezTo>
                    <a:pt x="0" y="1963"/>
                    <a:pt x="381" y="2077"/>
                    <a:pt x="381" y="2647"/>
                  </a:cubicBezTo>
                  <a:cubicBezTo>
                    <a:pt x="1789" y="2077"/>
                    <a:pt x="3691" y="1925"/>
                    <a:pt x="5136" y="1696"/>
                  </a:cubicBezTo>
                  <a:cubicBezTo>
                    <a:pt x="6468" y="1463"/>
                    <a:pt x="8790" y="1347"/>
                    <a:pt x="9783" y="1347"/>
                  </a:cubicBezTo>
                  <a:cubicBezTo>
                    <a:pt x="9925" y="1347"/>
                    <a:pt x="10039" y="1349"/>
                    <a:pt x="10120" y="1354"/>
                  </a:cubicBezTo>
                  <a:cubicBezTo>
                    <a:pt x="10196" y="1202"/>
                    <a:pt x="10425" y="935"/>
                    <a:pt x="10501" y="745"/>
                  </a:cubicBezTo>
                  <a:cubicBezTo>
                    <a:pt x="10539" y="669"/>
                    <a:pt x="10539" y="517"/>
                    <a:pt x="10463" y="441"/>
                  </a:cubicBezTo>
                  <a:cubicBezTo>
                    <a:pt x="10266" y="222"/>
                    <a:pt x="10057" y="117"/>
                    <a:pt x="9857" y="117"/>
                  </a:cubicBezTo>
                  <a:cubicBezTo>
                    <a:pt x="9709" y="117"/>
                    <a:pt x="9565" y="175"/>
                    <a:pt x="9435" y="289"/>
                  </a:cubicBezTo>
                  <a:cubicBezTo>
                    <a:pt x="9359" y="232"/>
                    <a:pt x="9283" y="203"/>
                    <a:pt x="9207" y="203"/>
                  </a:cubicBezTo>
                  <a:cubicBezTo>
                    <a:pt x="9131" y="203"/>
                    <a:pt x="9055" y="232"/>
                    <a:pt x="8979" y="289"/>
                  </a:cubicBezTo>
                  <a:cubicBezTo>
                    <a:pt x="8897" y="207"/>
                    <a:pt x="8805" y="169"/>
                    <a:pt x="8707" y="169"/>
                  </a:cubicBezTo>
                  <a:cubicBezTo>
                    <a:pt x="8623" y="169"/>
                    <a:pt x="8535" y="198"/>
                    <a:pt x="8446" y="251"/>
                  </a:cubicBezTo>
                  <a:cubicBezTo>
                    <a:pt x="8241" y="79"/>
                    <a:pt x="8027" y="0"/>
                    <a:pt x="78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3"/>
            <p:cNvSpPr/>
            <p:nvPr/>
          </p:nvSpPr>
          <p:spPr>
            <a:xfrm>
              <a:off x="918845" y="3141804"/>
              <a:ext cx="113645" cy="49566"/>
            </a:xfrm>
            <a:custGeom>
              <a:avLst/>
              <a:gdLst/>
              <a:ahLst/>
              <a:cxnLst/>
              <a:rect l="l" t="t" r="r" b="b"/>
              <a:pathLst>
                <a:path w="4338" h="1892" extrusionOk="0">
                  <a:moveTo>
                    <a:pt x="343" y="1"/>
                  </a:moveTo>
                  <a:lnTo>
                    <a:pt x="1" y="838"/>
                  </a:lnTo>
                  <a:cubicBezTo>
                    <a:pt x="1" y="838"/>
                    <a:pt x="838" y="1598"/>
                    <a:pt x="1941" y="1827"/>
                  </a:cubicBezTo>
                  <a:cubicBezTo>
                    <a:pt x="2149" y="1872"/>
                    <a:pt x="2349" y="1891"/>
                    <a:pt x="2537" y="1891"/>
                  </a:cubicBezTo>
                  <a:cubicBezTo>
                    <a:pt x="3620" y="1891"/>
                    <a:pt x="4338" y="1256"/>
                    <a:pt x="4338" y="1256"/>
                  </a:cubicBezTo>
                  <a:lnTo>
                    <a:pt x="3957" y="571"/>
                  </a:lnTo>
                  <a:cubicBezTo>
                    <a:pt x="3957" y="571"/>
                    <a:pt x="3594" y="991"/>
                    <a:pt x="2675" y="991"/>
                  </a:cubicBezTo>
                  <a:cubicBezTo>
                    <a:pt x="2522" y="991"/>
                    <a:pt x="2354" y="979"/>
                    <a:pt x="2169" y="952"/>
                  </a:cubicBezTo>
                  <a:cubicBezTo>
                    <a:pt x="1218" y="838"/>
                    <a:pt x="343" y="1"/>
                    <a:pt x="3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3"/>
            <p:cNvSpPr/>
            <p:nvPr/>
          </p:nvSpPr>
          <p:spPr>
            <a:xfrm>
              <a:off x="869019" y="3141804"/>
              <a:ext cx="58813" cy="150531"/>
            </a:xfrm>
            <a:custGeom>
              <a:avLst/>
              <a:gdLst/>
              <a:ahLst/>
              <a:cxnLst/>
              <a:rect l="l" t="t" r="r" b="b"/>
              <a:pathLst>
                <a:path w="2245" h="5746" extrusionOk="0">
                  <a:moveTo>
                    <a:pt x="2245" y="1"/>
                  </a:moveTo>
                  <a:cubicBezTo>
                    <a:pt x="2245" y="1"/>
                    <a:pt x="1903" y="153"/>
                    <a:pt x="1674" y="419"/>
                  </a:cubicBezTo>
                  <a:cubicBezTo>
                    <a:pt x="1446" y="685"/>
                    <a:pt x="1560" y="1104"/>
                    <a:pt x="1560" y="1104"/>
                  </a:cubicBezTo>
                  <a:cubicBezTo>
                    <a:pt x="1560" y="1104"/>
                    <a:pt x="1218" y="1598"/>
                    <a:pt x="1180" y="1827"/>
                  </a:cubicBezTo>
                  <a:cubicBezTo>
                    <a:pt x="1104" y="2055"/>
                    <a:pt x="1104" y="2588"/>
                    <a:pt x="1104" y="2588"/>
                  </a:cubicBezTo>
                  <a:cubicBezTo>
                    <a:pt x="1104" y="2588"/>
                    <a:pt x="875" y="3044"/>
                    <a:pt x="723" y="3310"/>
                  </a:cubicBezTo>
                  <a:cubicBezTo>
                    <a:pt x="609" y="3577"/>
                    <a:pt x="571" y="3957"/>
                    <a:pt x="571" y="3957"/>
                  </a:cubicBezTo>
                  <a:cubicBezTo>
                    <a:pt x="571" y="3957"/>
                    <a:pt x="343" y="4338"/>
                    <a:pt x="267" y="4490"/>
                  </a:cubicBezTo>
                  <a:cubicBezTo>
                    <a:pt x="153" y="4680"/>
                    <a:pt x="0" y="5707"/>
                    <a:pt x="0" y="5745"/>
                  </a:cubicBezTo>
                  <a:cubicBezTo>
                    <a:pt x="38" y="5745"/>
                    <a:pt x="457" y="5631"/>
                    <a:pt x="685" y="5441"/>
                  </a:cubicBezTo>
                  <a:cubicBezTo>
                    <a:pt x="875" y="5251"/>
                    <a:pt x="913" y="4680"/>
                    <a:pt x="913" y="4680"/>
                  </a:cubicBezTo>
                  <a:cubicBezTo>
                    <a:pt x="913" y="4680"/>
                    <a:pt x="1142" y="4414"/>
                    <a:pt x="1256" y="4224"/>
                  </a:cubicBezTo>
                  <a:cubicBezTo>
                    <a:pt x="1332" y="3995"/>
                    <a:pt x="1180" y="3805"/>
                    <a:pt x="1180" y="3805"/>
                  </a:cubicBezTo>
                  <a:cubicBezTo>
                    <a:pt x="1180" y="3805"/>
                    <a:pt x="1484" y="3615"/>
                    <a:pt x="1560" y="3348"/>
                  </a:cubicBezTo>
                  <a:cubicBezTo>
                    <a:pt x="1636" y="3082"/>
                    <a:pt x="1484" y="2816"/>
                    <a:pt x="1484" y="2816"/>
                  </a:cubicBezTo>
                  <a:cubicBezTo>
                    <a:pt x="1484" y="2816"/>
                    <a:pt x="1788" y="2473"/>
                    <a:pt x="1826" y="2245"/>
                  </a:cubicBezTo>
                  <a:cubicBezTo>
                    <a:pt x="1903" y="2017"/>
                    <a:pt x="1826" y="1522"/>
                    <a:pt x="1826" y="1522"/>
                  </a:cubicBezTo>
                  <a:cubicBezTo>
                    <a:pt x="1826" y="1522"/>
                    <a:pt x="2017" y="1294"/>
                    <a:pt x="2093" y="1028"/>
                  </a:cubicBezTo>
                  <a:cubicBezTo>
                    <a:pt x="2169" y="761"/>
                    <a:pt x="2093" y="457"/>
                    <a:pt x="2131" y="419"/>
                  </a:cubicBezTo>
                  <a:cubicBezTo>
                    <a:pt x="2245" y="305"/>
                    <a:pt x="2245" y="1"/>
                    <a:pt x="22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3"/>
            <p:cNvSpPr/>
            <p:nvPr/>
          </p:nvSpPr>
          <p:spPr>
            <a:xfrm>
              <a:off x="1017501" y="3147777"/>
              <a:ext cx="88731" cy="114640"/>
            </a:xfrm>
            <a:custGeom>
              <a:avLst/>
              <a:gdLst/>
              <a:ahLst/>
              <a:cxnLst/>
              <a:rect l="l" t="t" r="r" b="b"/>
              <a:pathLst>
                <a:path w="3387" h="4376" extrusionOk="0">
                  <a:moveTo>
                    <a:pt x="1" y="1"/>
                  </a:moveTo>
                  <a:lnTo>
                    <a:pt x="305" y="686"/>
                  </a:lnTo>
                  <a:cubicBezTo>
                    <a:pt x="305" y="686"/>
                    <a:pt x="496" y="1104"/>
                    <a:pt x="648" y="1370"/>
                  </a:cubicBezTo>
                  <a:cubicBezTo>
                    <a:pt x="800" y="1599"/>
                    <a:pt x="1028" y="1789"/>
                    <a:pt x="1028" y="1789"/>
                  </a:cubicBezTo>
                  <a:cubicBezTo>
                    <a:pt x="1028" y="1789"/>
                    <a:pt x="1256" y="2131"/>
                    <a:pt x="1409" y="2360"/>
                  </a:cubicBezTo>
                  <a:cubicBezTo>
                    <a:pt x="1561" y="2588"/>
                    <a:pt x="1789" y="2626"/>
                    <a:pt x="1789" y="2626"/>
                  </a:cubicBezTo>
                  <a:cubicBezTo>
                    <a:pt x="1789" y="2626"/>
                    <a:pt x="1865" y="2816"/>
                    <a:pt x="1979" y="3006"/>
                  </a:cubicBezTo>
                  <a:cubicBezTo>
                    <a:pt x="2131" y="3197"/>
                    <a:pt x="2398" y="3349"/>
                    <a:pt x="2398" y="3349"/>
                  </a:cubicBezTo>
                  <a:cubicBezTo>
                    <a:pt x="2398" y="3349"/>
                    <a:pt x="2474" y="3463"/>
                    <a:pt x="2588" y="3729"/>
                  </a:cubicBezTo>
                  <a:cubicBezTo>
                    <a:pt x="2702" y="4034"/>
                    <a:pt x="2892" y="4376"/>
                    <a:pt x="2892" y="4376"/>
                  </a:cubicBezTo>
                  <a:lnTo>
                    <a:pt x="3387" y="4300"/>
                  </a:lnTo>
                  <a:cubicBezTo>
                    <a:pt x="3387" y="4300"/>
                    <a:pt x="3387" y="3805"/>
                    <a:pt x="3197" y="3615"/>
                  </a:cubicBezTo>
                  <a:cubicBezTo>
                    <a:pt x="3044" y="3425"/>
                    <a:pt x="2854" y="3311"/>
                    <a:pt x="2854" y="3311"/>
                  </a:cubicBezTo>
                  <a:cubicBezTo>
                    <a:pt x="2854" y="3311"/>
                    <a:pt x="2854" y="3235"/>
                    <a:pt x="2626" y="2968"/>
                  </a:cubicBezTo>
                  <a:cubicBezTo>
                    <a:pt x="2436" y="2740"/>
                    <a:pt x="2284" y="2740"/>
                    <a:pt x="2284" y="2740"/>
                  </a:cubicBezTo>
                  <a:cubicBezTo>
                    <a:pt x="2284" y="2740"/>
                    <a:pt x="2360" y="2436"/>
                    <a:pt x="2169" y="2245"/>
                  </a:cubicBezTo>
                  <a:cubicBezTo>
                    <a:pt x="2017" y="2093"/>
                    <a:pt x="1713" y="2093"/>
                    <a:pt x="1713" y="2093"/>
                  </a:cubicBezTo>
                  <a:cubicBezTo>
                    <a:pt x="1713" y="2093"/>
                    <a:pt x="1751" y="1789"/>
                    <a:pt x="1599" y="1637"/>
                  </a:cubicBezTo>
                  <a:cubicBezTo>
                    <a:pt x="1409" y="1447"/>
                    <a:pt x="1142" y="1447"/>
                    <a:pt x="1142" y="1447"/>
                  </a:cubicBezTo>
                  <a:cubicBezTo>
                    <a:pt x="1142" y="1447"/>
                    <a:pt x="1142" y="1104"/>
                    <a:pt x="990" y="952"/>
                  </a:cubicBezTo>
                  <a:cubicBezTo>
                    <a:pt x="876" y="762"/>
                    <a:pt x="648" y="648"/>
                    <a:pt x="648" y="648"/>
                  </a:cubicBezTo>
                  <a:cubicBezTo>
                    <a:pt x="648" y="648"/>
                    <a:pt x="648" y="457"/>
                    <a:pt x="496" y="229"/>
                  </a:cubicBezTo>
                  <a:cubicBezTo>
                    <a:pt x="343" y="1"/>
                    <a:pt x="1" y="1"/>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3"/>
            <p:cNvSpPr/>
            <p:nvPr/>
          </p:nvSpPr>
          <p:spPr>
            <a:xfrm>
              <a:off x="954734" y="3274280"/>
              <a:ext cx="109663" cy="382824"/>
            </a:xfrm>
            <a:custGeom>
              <a:avLst/>
              <a:gdLst/>
              <a:ahLst/>
              <a:cxnLst/>
              <a:rect l="l" t="t" r="r" b="b"/>
              <a:pathLst>
                <a:path w="4186" h="14613" extrusionOk="0">
                  <a:moveTo>
                    <a:pt x="3630" y="0"/>
                  </a:moveTo>
                  <a:cubicBezTo>
                    <a:pt x="3134" y="0"/>
                    <a:pt x="0" y="270"/>
                    <a:pt x="0" y="270"/>
                  </a:cubicBezTo>
                  <a:cubicBezTo>
                    <a:pt x="0" y="270"/>
                    <a:pt x="190" y="1563"/>
                    <a:pt x="419" y="4302"/>
                  </a:cubicBezTo>
                  <a:cubicBezTo>
                    <a:pt x="647" y="7042"/>
                    <a:pt x="266" y="8868"/>
                    <a:pt x="837" y="10808"/>
                  </a:cubicBezTo>
                  <a:cubicBezTo>
                    <a:pt x="1446" y="12748"/>
                    <a:pt x="3082" y="14612"/>
                    <a:pt x="3082" y="14612"/>
                  </a:cubicBezTo>
                  <a:cubicBezTo>
                    <a:pt x="3082" y="14612"/>
                    <a:pt x="4185" y="12748"/>
                    <a:pt x="4071" y="9400"/>
                  </a:cubicBezTo>
                  <a:cubicBezTo>
                    <a:pt x="3919" y="6014"/>
                    <a:pt x="3881" y="80"/>
                    <a:pt x="3690" y="3"/>
                  </a:cubicBezTo>
                  <a:cubicBezTo>
                    <a:pt x="3681" y="1"/>
                    <a:pt x="3661" y="0"/>
                    <a:pt x="363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3"/>
            <p:cNvSpPr/>
            <p:nvPr/>
          </p:nvSpPr>
          <p:spPr>
            <a:xfrm>
              <a:off x="929821" y="3281327"/>
              <a:ext cx="47863" cy="32537"/>
            </a:xfrm>
            <a:custGeom>
              <a:avLst/>
              <a:gdLst/>
              <a:ahLst/>
              <a:cxnLst/>
              <a:rect l="l" t="t" r="r" b="b"/>
              <a:pathLst>
                <a:path w="1827" h="1242" extrusionOk="0">
                  <a:moveTo>
                    <a:pt x="1484" y="1"/>
                  </a:moveTo>
                  <a:cubicBezTo>
                    <a:pt x="1294" y="1"/>
                    <a:pt x="1256" y="115"/>
                    <a:pt x="1141" y="305"/>
                  </a:cubicBezTo>
                  <a:cubicBezTo>
                    <a:pt x="1107" y="271"/>
                    <a:pt x="1035" y="252"/>
                    <a:pt x="958" y="252"/>
                  </a:cubicBezTo>
                  <a:cubicBezTo>
                    <a:pt x="864" y="252"/>
                    <a:pt x="765" y="280"/>
                    <a:pt x="723" y="343"/>
                  </a:cubicBezTo>
                  <a:cubicBezTo>
                    <a:pt x="533" y="267"/>
                    <a:pt x="419" y="191"/>
                    <a:pt x="266" y="191"/>
                  </a:cubicBezTo>
                  <a:cubicBezTo>
                    <a:pt x="152" y="191"/>
                    <a:pt x="76" y="305"/>
                    <a:pt x="38" y="419"/>
                  </a:cubicBezTo>
                  <a:cubicBezTo>
                    <a:pt x="38" y="648"/>
                    <a:pt x="0" y="762"/>
                    <a:pt x="76" y="952"/>
                  </a:cubicBezTo>
                  <a:cubicBezTo>
                    <a:pt x="158" y="1116"/>
                    <a:pt x="260" y="1241"/>
                    <a:pt x="368" y="1241"/>
                  </a:cubicBezTo>
                  <a:cubicBezTo>
                    <a:pt x="410" y="1241"/>
                    <a:pt x="452" y="1223"/>
                    <a:pt x="495" y="1180"/>
                  </a:cubicBezTo>
                  <a:cubicBezTo>
                    <a:pt x="533" y="1104"/>
                    <a:pt x="571" y="990"/>
                    <a:pt x="647" y="952"/>
                  </a:cubicBezTo>
                  <a:cubicBezTo>
                    <a:pt x="678" y="999"/>
                    <a:pt x="788" y="1027"/>
                    <a:pt x="906" y="1027"/>
                  </a:cubicBezTo>
                  <a:cubicBezTo>
                    <a:pt x="1073" y="1027"/>
                    <a:pt x="1256" y="971"/>
                    <a:pt x="1256" y="838"/>
                  </a:cubicBezTo>
                  <a:cubicBezTo>
                    <a:pt x="1370" y="923"/>
                    <a:pt x="1441" y="1030"/>
                    <a:pt x="1534" y="1030"/>
                  </a:cubicBezTo>
                  <a:cubicBezTo>
                    <a:pt x="1565" y="1030"/>
                    <a:pt x="1598" y="1018"/>
                    <a:pt x="1636" y="990"/>
                  </a:cubicBezTo>
                  <a:cubicBezTo>
                    <a:pt x="1788" y="876"/>
                    <a:pt x="1826" y="686"/>
                    <a:pt x="1788" y="495"/>
                  </a:cubicBezTo>
                  <a:cubicBezTo>
                    <a:pt x="1750" y="267"/>
                    <a:pt x="1750" y="39"/>
                    <a:pt x="14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3"/>
            <p:cNvSpPr/>
            <p:nvPr/>
          </p:nvSpPr>
          <p:spPr>
            <a:xfrm>
              <a:off x="1030468" y="3271372"/>
              <a:ext cx="46867" cy="32092"/>
            </a:xfrm>
            <a:custGeom>
              <a:avLst/>
              <a:gdLst/>
              <a:ahLst/>
              <a:cxnLst/>
              <a:rect l="l" t="t" r="r" b="b"/>
              <a:pathLst>
                <a:path w="1789" h="1225" extrusionOk="0">
                  <a:moveTo>
                    <a:pt x="1446" y="0"/>
                  </a:moveTo>
                  <a:cubicBezTo>
                    <a:pt x="1256" y="0"/>
                    <a:pt x="1256" y="114"/>
                    <a:pt x="1104" y="305"/>
                  </a:cubicBezTo>
                  <a:cubicBezTo>
                    <a:pt x="1068" y="252"/>
                    <a:pt x="1000" y="223"/>
                    <a:pt x="926" y="223"/>
                  </a:cubicBezTo>
                  <a:cubicBezTo>
                    <a:pt x="840" y="223"/>
                    <a:pt x="746" y="261"/>
                    <a:pt x="685" y="343"/>
                  </a:cubicBezTo>
                  <a:cubicBezTo>
                    <a:pt x="521" y="277"/>
                    <a:pt x="442" y="183"/>
                    <a:pt x="325" y="183"/>
                  </a:cubicBezTo>
                  <a:cubicBezTo>
                    <a:pt x="307" y="183"/>
                    <a:pt x="288" y="185"/>
                    <a:pt x="267" y="191"/>
                  </a:cubicBezTo>
                  <a:cubicBezTo>
                    <a:pt x="115" y="191"/>
                    <a:pt x="39" y="305"/>
                    <a:pt x="39" y="419"/>
                  </a:cubicBezTo>
                  <a:cubicBezTo>
                    <a:pt x="1" y="609"/>
                    <a:pt x="1" y="761"/>
                    <a:pt x="77" y="951"/>
                  </a:cubicBezTo>
                  <a:cubicBezTo>
                    <a:pt x="132" y="1119"/>
                    <a:pt x="249" y="1224"/>
                    <a:pt x="353" y="1224"/>
                  </a:cubicBezTo>
                  <a:cubicBezTo>
                    <a:pt x="390" y="1224"/>
                    <a:pt x="426" y="1210"/>
                    <a:pt x="457" y="1180"/>
                  </a:cubicBezTo>
                  <a:cubicBezTo>
                    <a:pt x="533" y="1104"/>
                    <a:pt x="571" y="990"/>
                    <a:pt x="647" y="951"/>
                  </a:cubicBezTo>
                  <a:cubicBezTo>
                    <a:pt x="679" y="999"/>
                    <a:pt x="782" y="1026"/>
                    <a:pt x="895" y="1026"/>
                  </a:cubicBezTo>
                  <a:cubicBezTo>
                    <a:pt x="1055" y="1026"/>
                    <a:pt x="1234" y="971"/>
                    <a:pt x="1256" y="837"/>
                  </a:cubicBezTo>
                  <a:cubicBezTo>
                    <a:pt x="1370" y="923"/>
                    <a:pt x="1441" y="1030"/>
                    <a:pt x="1534" y="1030"/>
                  </a:cubicBezTo>
                  <a:cubicBezTo>
                    <a:pt x="1565" y="1030"/>
                    <a:pt x="1598" y="1018"/>
                    <a:pt x="1636" y="990"/>
                  </a:cubicBezTo>
                  <a:cubicBezTo>
                    <a:pt x="1789" y="875"/>
                    <a:pt x="1789" y="685"/>
                    <a:pt x="1751" y="457"/>
                  </a:cubicBezTo>
                  <a:cubicBezTo>
                    <a:pt x="1713" y="267"/>
                    <a:pt x="1713" y="0"/>
                    <a:pt x="14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3"/>
            <p:cNvSpPr/>
            <p:nvPr/>
          </p:nvSpPr>
          <p:spPr>
            <a:xfrm>
              <a:off x="961702" y="3290313"/>
              <a:ext cx="87735" cy="19203"/>
            </a:xfrm>
            <a:custGeom>
              <a:avLst/>
              <a:gdLst/>
              <a:ahLst/>
              <a:cxnLst/>
              <a:rect l="l" t="t" r="r" b="b"/>
              <a:pathLst>
                <a:path w="3349" h="733" extrusionOk="0">
                  <a:moveTo>
                    <a:pt x="3348" y="0"/>
                  </a:moveTo>
                  <a:cubicBezTo>
                    <a:pt x="3348" y="0"/>
                    <a:pt x="2549" y="190"/>
                    <a:pt x="1674" y="305"/>
                  </a:cubicBezTo>
                  <a:cubicBezTo>
                    <a:pt x="875" y="381"/>
                    <a:pt x="0" y="381"/>
                    <a:pt x="0" y="381"/>
                  </a:cubicBezTo>
                  <a:cubicBezTo>
                    <a:pt x="0" y="381"/>
                    <a:pt x="832" y="732"/>
                    <a:pt x="1556" y="732"/>
                  </a:cubicBezTo>
                  <a:cubicBezTo>
                    <a:pt x="1622" y="732"/>
                    <a:pt x="1687" y="729"/>
                    <a:pt x="1750" y="723"/>
                  </a:cubicBezTo>
                  <a:cubicBezTo>
                    <a:pt x="2816" y="647"/>
                    <a:pt x="3348" y="0"/>
                    <a:pt x="33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3"/>
            <p:cNvSpPr/>
            <p:nvPr/>
          </p:nvSpPr>
          <p:spPr>
            <a:xfrm>
              <a:off x="935794" y="3379014"/>
              <a:ext cx="47863" cy="32511"/>
            </a:xfrm>
            <a:custGeom>
              <a:avLst/>
              <a:gdLst/>
              <a:ahLst/>
              <a:cxnLst/>
              <a:rect l="l" t="t" r="r" b="b"/>
              <a:pathLst>
                <a:path w="1827" h="1241" extrusionOk="0">
                  <a:moveTo>
                    <a:pt x="1484" y="0"/>
                  </a:moveTo>
                  <a:cubicBezTo>
                    <a:pt x="1294" y="0"/>
                    <a:pt x="1256" y="114"/>
                    <a:pt x="1142" y="304"/>
                  </a:cubicBezTo>
                  <a:cubicBezTo>
                    <a:pt x="1107" y="270"/>
                    <a:pt x="1035" y="251"/>
                    <a:pt x="958" y="251"/>
                  </a:cubicBezTo>
                  <a:cubicBezTo>
                    <a:pt x="865" y="251"/>
                    <a:pt x="765" y="280"/>
                    <a:pt x="723" y="343"/>
                  </a:cubicBezTo>
                  <a:cubicBezTo>
                    <a:pt x="533" y="266"/>
                    <a:pt x="419" y="190"/>
                    <a:pt x="267" y="190"/>
                  </a:cubicBezTo>
                  <a:cubicBezTo>
                    <a:pt x="152" y="190"/>
                    <a:pt x="76" y="304"/>
                    <a:pt x="38" y="419"/>
                  </a:cubicBezTo>
                  <a:cubicBezTo>
                    <a:pt x="38" y="647"/>
                    <a:pt x="0" y="761"/>
                    <a:pt x="76" y="951"/>
                  </a:cubicBezTo>
                  <a:cubicBezTo>
                    <a:pt x="159" y="1116"/>
                    <a:pt x="261" y="1241"/>
                    <a:pt x="368" y="1241"/>
                  </a:cubicBezTo>
                  <a:cubicBezTo>
                    <a:pt x="410" y="1241"/>
                    <a:pt x="452" y="1222"/>
                    <a:pt x="495" y="1179"/>
                  </a:cubicBezTo>
                  <a:cubicBezTo>
                    <a:pt x="533" y="1103"/>
                    <a:pt x="571" y="989"/>
                    <a:pt x="647" y="951"/>
                  </a:cubicBezTo>
                  <a:cubicBezTo>
                    <a:pt x="679" y="999"/>
                    <a:pt x="788" y="1026"/>
                    <a:pt x="906" y="1026"/>
                  </a:cubicBezTo>
                  <a:cubicBezTo>
                    <a:pt x="1073" y="1026"/>
                    <a:pt x="1256" y="971"/>
                    <a:pt x="1256" y="837"/>
                  </a:cubicBezTo>
                  <a:cubicBezTo>
                    <a:pt x="1370" y="923"/>
                    <a:pt x="1441" y="1030"/>
                    <a:pt x="1534" y="1030"/>
                  </a:cubicBezTo>
                  <a:cubicBezTo>
                    <a:pt x="1565" y="1030"/>
                    <a:pt x="1598" y="1018"/>
                    <a:pt x="1636" y="989"/>
                  </a:cubicBezTo>
                  <a:cubicBezTo>
                    <a:pt x="1788" y="875"/>
                    <a:pt x="1826" y="685"/>
                    <a:pt x="1788" y="457"/>
                  </a:cubicBezTo>
                  <a:cubicBezTo>
                    <a:pt x="1750" y="266"/>
                    <a:pt x="1750" y="0"/>
                    <a:pt x="14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3"/>
            <p:cNvSpPr/>
            <p:nvPr/>
          </p:nvSpPr>
          <p:spPr>
            <a:xfrm>
              <a:off x="1036441" y="3369033"/>
              <a:ext cx="46867" cy="32092"/>
            </a:xfrm>
            <a:custGeom>
              <a:avLst/>
              <a:gdLst/>
              <a:ahLst/>
              <a:cxnLst/>
              <a:rect l="l" t="t" r="r" b="b"/>
              <a:pathLst>
                <a:path w="1789" h="1225" extrusionOk="0">
                  <a:moveTo>
                    <a:pt x="1446" y="1"/>
                  </a:moveTo>
                  <a:cubicBezTo>
                    <a:pt x="1256" y="1"/>
                    <a:pt x="1256" y="115"/>
                    <a:pt x="1104" y="305"/>
                  </a:cubicBezTo>
                  <a:cubicBezTo>
                    <a:pt x="1069" y="252"/>
                    <a:pt x="992" y="224"/>
                    <a:pt x="913" y="224"/>
                  </a:cubicBezTo>
                  <a:cubicBezTo>
                    <a:pt x="822" y="224"/>
                    <a:pt x="726" y="262"/>
                    <a:pt x="686" y="343"/>
                  </a:cubicBezTo>
                  <a:cubicBezTo>
                    <a:pt x="521" y="277"/>
                    <a:pt x="442" y="183"/>
                    <a:pt x="301" y="183"/>
                  </a:cubicBezTo>
                  <a:cubicBezTo>
                    <a:pt x="279" y="183"/>
                    <a:pt x="255" y="186"/>
                    <a:pt x="229" y="191"/>
                  </a:cubicBezTo>
                  <a:cubicBezTo>
                    <a:pt x="115" y="191"/>
                    <a:pt x="39" y="305"/>
                    <a:pt x="39" y="419"/>
                  </a:cubicBezTo>
                  <a:cubicBezTo>
                    <a:pt x="1" y="609"/>
                    <a:pt x="1" y="724"/>
                    <a:pt x="77" y="952"/>
                  </a:cubicBezTo>
                  <a:cubicBezTo>
                    <a:pt x="133" y="1119"/>
                    <a:pt x="249" y="1225"/>
                    <a:pt x="353" y="1225"/>
                  </a:cubicBezTo>
                  <a:cubicBezTo>
                    <a:pt x="391" y="1225"/>
                    <a:pt x="427" y="1211"/>
                    <a:pt x="457" y="1180"/>
                  </a:cubicBezTo>
                  <a:cubicBezTo>
                    <a:pt x="533" y="1104"/>
                    <a:pt x="571" y="990"/>
                    <a:pt x="648" y="914"/>
                  </a:cubicBezTo>
                  <a:cubicBezTo>
                    <a:pt x="682" y="982"/>
                    <a:pt x="800" y="1020"/>
                    <a:pt x="924" y="1020"/>
                  </a:cubicBezTo>
                  <a:cubicBezTo>
                    <a:pt x="1076" y="1020"/>
                    <a:pt x="1235" y="963"/>
                    <a:pt x="1256" y="838"/>
                  </a:cubicBezTo>
                  <a:cubicBezTo>
                    <a:pt x="1370" y="923"/>
                    <a:pt x="1442" y="1030"/>
                    <a:pt x="1534" y="1030"/>
                  </a:cubicBezTo>
                  <a:cubicBezTo>
                    <a:pt x="1565" y="1030"/>
                    <a:pt x="1599" y="1018"/>
                    <a:pt x="1637" y="990"/>
                  </a:cubicBezTo>
                  <a:cubicBezTo>
                    <a:pt x="1789" y="876"/>
                    <a:pt x="1789" y="685"/>
                    <a:pt x="1751" y="457"/>
                  </a:cubicBezTo>
                  <a:cubicBezTo>
                    <a:pt x="1713" y="267"/>
                    <a:pt x="1713" y="1"/>
                    <a:pt x="14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3"/>
            <p:cNvSpPr/>
            <p:nvPr/>
          </p:nvSpPr>
          <p:spPr>
            <a:xfrm>
              <a:off x="967675" y="3387973"/>
              <a:ext cx="87735" cy="19203"/>
            </a:xfrm>
            <a:custGeom>
              <a:avLst/>
              <a:gdLst/>
              <a:ahLst/>
              <a:cxnLst/>
              <a:rect l="l" t="t" r="r" b="b"/>
              <a:pathLst>
                <a:path w="3349" h="733" extrusionOk="0">
                  <a:moveTo>
                    <a:pt x="3349" y="1"/>
                  </a:moveTo>
                  <a:cubicBezTo>
                    <a:pt x="3349" y="1"/>
                    <a:pt x="2550" y="191"/>
                    <a:pt x="1675" y="267"/>
                  </a:cubicBezTo>
                  <a:cubicBezTo>
                    <a:pt x="876" y="381"/>
                    <a:pt x="1" y="381"/>
                    <a:pt x="1" y="381"/>
                  </a:cubicBezTo>
                  <a:cubicBezTo>
                    <a:pt x="1" y="381"/>
                    <a:pt x="832" y="733"/>
                    <a:pt x="1556" y="733"/>
                  </a:cubicBezTo>
                  <a:cubicBezTo>
                    <a:pt x="1622" y="733"/>
                    <a:pt x="1687" y="730"/>
                    <a:pt x="1751" y="723"/>
                  </a:cubicBezTo>
                  <a:cubicBezTo>
                    <a:pt x="2816" y="647"/>
                    <a:pt x="3349" y="1"/>
                    <a:pt x="33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3"/>
            <p:cNvSpPr/>
            <p:nvPr/>
          </p:nvSpPr>
          <p:spPr>
            <a:xfrm>
              <a:off x="934799" y="3468711"/>
              <a:ext cx="46867" cy="32511"/>
            </a:xfrm>
            <a:custGeom>
              <a:avLst/>
              <a:gdLst/>
              <a:ahLst/>
              <a:cxnLst/>
              <a:rect l="l" t="t" r="r" b="b"/>
              <a:pathLst>
                <a:path w="1789" h="1241" extrusionOk="0">
                  <a:moveTo>
                    <a:pt x="1446" y="0"/>
                  </a:moveTo>
                  <a:cubicBezTo>
                    <a:pt x="1256" y="0"/>
                    <a:pt x="1256" y="114"/>
                    <a:pt x="1104" y="304"/>
                  </a:cubicBezTo>
                  <a:cubicBezTo>
                    <a:pt x="1086" y="270"/>
                    <a:pt x="1023" y="251"/>
                    <a:pt x="948" y="251"/>
                  </a:cubicBezTo>
                  <a:cubicBezTo>
                    <a:pt x="857" y="251"/>
                    <a:pt x="748" y="280"/>
                    <a:pt x="685" y="343"/>
                  </a:cubicBezTo>
                  <a:cubicBezTo>
                    <a:pt x="495" y="266"/>
                    <a:pt x="419" y="190"/>
                    <a:pt x="267" y="190"/>
                  </a:cubicBezTo>
                  <a:cubicBezTo>
                    <a:pt x="114" y="190"/>
                    <a:pt x="38" y="304"/>
                    <a:pt x="38" y="419"/>
                  </a:cubicBezTo>
                  <a:cubicBezTo>
                    <a:pt x="0" y="647"/>
                    <a:pt x="0" y="761"/>
                    <a:pt x="76" y="951"/>
                  </a:cubicBezTo>
                  <a:cubicBezTo>
                    <a:pt x="131" y="1116"/>
                    <a:pt x="245" y="1241"/>
                    <a:pt x="348" y="1241"/>
                  </a:cubicBezTo>
                  <a:cubicBezTo>
                    <a:pt x="387" y="1241"/>
                    <a:pt x="425" y="1222"/>
                    <a:pt x="457" y="1179"/>
                  </a:cubicBezTo>
                  <a:cubicBezTo>
                    <a:pt x="533" y="1103"/>
                    <a:pt x="571" y="989"/>
                    <a:pt x="647" y="951"/>
                  </a:cubicBezTo>
                  <a:cubicBezTo>
                    <a:pt x="679" y="998"/>
                    <a:pt x="782" y="1026"/>
                    <a:pt x="895" y="1026"/>
                  </a:cubicBezTo>
                  <a:cubicBezTo>
                    <a:pt x="1055" y="1026"/>
                    <a:pt x="1233" y="971"/>
                    <a:pt x="1256" y="837"/>
                  </a:cubicBezTo>
                  <a:cubicBezTo>
                    <a:pt x="1370" y="923"/>
                    <a:pt x="1441" y="1030"/>
                    <a:pt x="1534" y="1030"/>
                  </a:cubicBezTo>
                  <a:cubicBezTo>
                    <a:pt x="1565" y="1030"/>
                    <a:pt x="1598" y="1018"/>
                    <a:pt x="1636" y="989"/>
                  </a:cubicBezTo>
                  <a:cubicBezTo>
                    <a:pt x="1788" y="875"/>
                    <a:pt x="1788" y="685"/>
                    <a:pt x="1750" y="495"/>
                  </a:cubicBezTo>
                  <a:cubicBezTo>
                    <a:pt x="1712" y="266"/>
                    <a:pt x="1712" y="0"/>
                    <a:pt x="14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3"/>
            <p:cNvSpPr/>
            <p:nvPr/>
          </p:nvSpPr>
          <p:spPr>
            <a:xfrm>
              <a:off x="1034450" y="3458730"/>
              <a:ext cx="47863" cy="32092"/>
            </a:xfrm>
            <a:custGeom>
              <a:avLst/>
              <a:gdLst/>
              <a:ahLst/>
              <a:cxnLst/>
              <a:rect l="l" t="t" r="r" b="b"/>
              <a:pathLst>
                <a:path w="1827" h="1225" extrusionOk="0">
                  <a:moveTo>
                    <a:pt x="1484" y="1"/>
                  </a:moveTo>
                  <a:cubicBezTo>
                    <a:pt x="1294" y="1"/>
                    <a:pt x="1256" y="115"/>
                    <a:pt x="1142" y="305"/>
                  </a:cubicBezTo>
                  <a:cubicBezTo>
                    <a:pt x="1107" y="252"/>
                    <a:pt x="1030" y="224"/>
                    <a:pt x="951" y="224"/>
                  </a:cubicBezTo>
                  <a:cubicBezTo>
                    <a:pt x="860" y="224"/>
                    <a:pt x="764" y="262"/>
                    <a:pt x="724" y="343"/>
                  </a:cubicBezTo>
                  <a:cubicBezTo>
                    <a:pt x="559" y="277"/>
                    <a:pt x="452" y="183"/>
                    <a:pt x="328" y="183"/>
                  </a:cubicBezTo>
                  <a:cubicBezTo>
                    <a:pt x="308" y="183"/>
                    <a:pt x="288" y="186"/>
                    <a:pt x="267" y="191"/>
                  </a:cubicBezTo>
                  <a:cubicBezTo>
                    <a:pt x="153" y="191"/>
                    <a:pt x="77" y="305"/>
                    <a:pt x="77" y="419"/>
                  </a:cubicBezTo>
                  <a:cubicBezTo>
                    <a:pt x="39" y="609"/>
                    <a:pt x="1" y="724"/>
                    <a:pt x="77" y="952"/>
                  </a:cubicBezTo>
                  <a:cubicBezTo>
                    <a:pt x="160" y="1119"/>
                    <a:pt x="264" y="1225"/>
                    <a:pt x="374" y="1225"/>
                  </a:cubicBezTo>
                  <a:cubicBezTo>
                    <a:pt x="414" y="1225"/>
                    <a:pt x="454" y="1211"/>
                    <a:pt x="495" y="1180"/>
                  </a:cubicBezTo>
                  <a:cubicBezTo>
                    <a:pt x="533" y="1104"/>
                    <a:pt x="571" y="990"/>
                    <a:pt x="647" y="914"/>
                  </a:cubicBezTo>
                  <a:cubicBezTo>
                    <a:pt x="682" y="982"/>
                    <a:pt x="808" y="1020"/>
                    <a:pt x="937" y="1020"/>
                  </a:cubicBezTo>
                  <a:cubicBezTo>
                    <a:pt x="1095" y="1020"/>
                    <a:pt x="1256" y="963"/>
                    <a:pt x="1256" y="838"/>
                  </a:cubicBezTo>
                  <a:cubicBezTo>
                    <a:pt x="1370" y="923"/>
                    <a:pt x="1463" y="1030"/>
                    <a:pt x="1550" y="1030"/>
                  </a:cubicBezTo>
                  <a:cubicBezTo>
                    <a:pt x="1580" y="1030"/>
                    <a:pt x="1608" y="1018"/>
                    <a:pt x="1637" y="990"/>
                  </a:cubicBezTo>
                  <a:cubicBezTo>
                    <a:pt x="1789" y="876"/>
                    <a:pt x="1827" y="685"/>
                    <a:pt x="1789" y="457"/>
                  </a:cubicBezTo>
                  <a:cubicBezTo>
                    <a:pt x="1751" y="267"/>
                    <a:pt x="1751" y="1"/>
                    <a:pt x="14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3"/>
            <p:cNvSpPr/>
            <p:nvPr/>
          </p:nvSpPr>
          <p:spPr>
            <a:xfrm>
              <a:off x="966680" y="3477670"/>
              <a:ext cx="86740" cy="19203"/>
            </a:xfrm>
            <a:custGeom>
              <a:avLst/>
              <a:gdLst/>
              <a:ahLst/>
              <a:cxnLst/>
              <a:rect l="l" t="t" r="r" b="b"/>
              <a:pathLst>
                <a:path w="3311" h="733" extrusionOk="0">
                  <a:moveTo>
                    <a:pt x="3311" y="1"/>
                  </a:moveTo>
                  <a:cubicBezTo>
                    <a:pt x="3310" y="1"/>
                    <a:pt x="2512" y="191"/>
                    <a:pt x="1637" y="267"/>
                  </a:cubicBezTo>
                  <a:cubicBezTo>
                    <a:pt x="876" y="381"/>
                    <a:pt x="1" y="381"/>
                    <a:pt x="1" y="381"/>
                  </a:cubicBezTo>
                  <a:cubicBezTo>
                    <a:pt x="1" y="381"/>
                    <a:pt x="800" y="733"/>
                    <a:pt x="1548" y="733"/>
                  </a:cubicBezTo>
                  <a:cubicBezTo>
                    <a:pt x="1617" y="733"/>
                    <a:pt x="1684" y="730"/>
                    <a:pt x="1751" y="723"/>
                  </a:cubicBezTo>
                  <a:cubicBezTo>
                    <a:pt x="2816" y="647"/>
                    <a:pt x="3310" y="1"/>
                    <a:pt x="33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3"/>
            <p:cNvSpPr/>
            <p:nvPr/>
          </p:nvSpPr>
          <p:spPr>
            <a:xfrm>
              <a:off x="942762" y="3552409"/>
              <a:ext cx="46867" cy="32092"/>
            </a:xfrm>
            <a:custGeom>
              <a:avLst/>
              <a:gdLst/>
              <a:ahLst/>
              <a:cxnLst/>
              <a:rect l="l" t="t" r="r" b="b"/>
              <a:pathLst>
                <a:path w="1789" h="1225" extrusionOk="0">
                  <a:moveTo>
                    <a:pt x="1446" y="1"/>
                  </a:moveTo>
                  <a:cubicBezTo>
                    <a:pt x="1294" y="1"/>
                    <a:pt x="1256" y="115"/>
                    <a:pt x="1142" y="305"/>
                  </a:cubicBezTo>
                  <a:cubicBezTo>
                    <a:pt x="1107" y="252"/>
                    <a:pt x="1030" y="224"/>
                    <a:pt x="951" y="224"/>
                  </a:cubicBezTo>
                  <a:cubicBezTo>
                    <a:pt x="860" y="224"/>
                    <a:pt x="764" y="262"/>
                    <a:pt x="723" y="343"/>
                  </a:cubicBezTo>
                  <a:cubicBezTo>
                    <a:pt x="495" y="267"/>
                    <a:pt x="419" y="153"/>
                    <a:pt x="267" y="153"/>
                  </a:cubicBezTo>
                  <a:cubicBezTo>
                    <a:pt x="153" y="191"/>
                    <a:pt x="77" y="305"/>
                    <a:pt x="39" y="419"/>
                  </a:cubicBezTo>
                  <a:cubicBezTo>
                    <a:pt x="1" y="610"/>
                    <a:pt x="1" y="724"/>
                    <a:pt x="77" y="914"/>
                  </a:cubicBezTo>
                  <a:cubicBezTo>
                    <a:pt x="161" y="1111"/>
                    <a:pt x="266" y="1224"/>
                    <a:pt x="361" y="1224"/>
                  </a:cubicBezTo>
                  <a:cubicBezTo>
                    <a:pt x="395" y="1224"/>
                    <a:pt x="427" y="1210"/>
                    <a:pt x="457" y="1180"/>
                  </a:cubicBezTo>
                  <a:cubicBezTo>
                    <a:pt x="533" y="1104"/>
                    <a:pt x="571" y="990"/>
                    <a:pt x="647" y="914"/>
                  </a:cubicBezTo>
                  <a:cubicBezTo>
                    <a:pt x="682" y="982"/>
                    <a:pt x="800" y="1020"/>
                    <a:pt x="924" y="1020"/>
                  </a:cubicBezTo>
                  <a:cubicBezTo>
                    <a:pt x="1076" y="1020"/>
                    <a:pt x="1235" y="963"/>
                    <a:pt x="1256" y="838"/>
                  </a:cubicBezTo>
                  <a:cubicBezTo>
                    <a:pt x="1375" y="897"/>
                    <a:pt x="1447" y="1026"/>
                    <a:pt x="1545" y="1026"/>
                  </a:cubicBezTo>
                  <a:cubicBezTo>
                    <a:pt x="1573" y="1026"/>
                    <a:pt x="1603" y="1015"/>
                    <a:pt x="1637" y="990"/>
                  </a:cubicBezTo>
                  <a:cubicBezTo>
                    <a:pt x="1789" y="876"/>
                    <a:pt x="1789" y="686"/>
                    <a:pt x="1751" y="457"/>
                  </a:cubicBezTo>
                  <a:cubicBezTo>
                    <a:pt x="1713" y="229"/>
                    <a:pt x="1713" y="1"/>
                    <a:pt x="14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3"/>
            <p:cNvSpPr/>
            <p:nvPr/>
          </p:nvSpPr>
          <p:spPr>
            <a:xfrm>
              <a:off x="1043436" y="3542297"/>
              <a:ext cx="46867" cy="31856"/>
            </a:xfrm>
            <a:custGeom>
              <a:avLst/>
              <a:gdLst/>
              <a:ahLst/>
              <a:cxnLst/>
              <a:rect l="l" t="t" r="r" b="b"/>
              <a:pathLst>
                <a:path w="1789" h="1216" extrusionOk="0">
                  <a:moveTo>
                    <a:pt x="1390" y="0"/>
                  </a:moveTo>
                  <a:cubicBezTo>
                    <a:pt x="1247" y="0"/>
                    <a:pt x="1205" y="137"/>
                    <a:pt x="1103" y="273"/>
                  </a:cubicBezTo>
                  <a:cubicBezTo>
                    <a:pt x="1072" y="241"/>
                    <a:pt x="1008" y="223"/>
                    <a:pt x="938" y="223"/>
                  </a:cubicBezTo>
                  <a:cubicBezTo>
                    <a:pt x="839" y="223"/>
                    <a:pt x="729" y="260"/>
                    <a:pt x="685" y="349"/>
                  </a:cubicBezTo>
                  <a:cubicBezTo>
                    <a:pt x="495" y="235"/>
                    <a:pt x="381" y="159"/>
                    <a:pt x="228" y="159"/>
                  </a:cubicBezTo>
                  <a:cubicBezTo>
                    <a:pt x="114" y="159"/>
                    <a:pt x="38" y="311"/>
                    <a:pt x="38" y="425"/>
                  </a:cubicBezTo>
                  <a:cubicBezTo>
                    <a:pt x="0" y="615"/>
                    <a:pt x="0" y="729"/>
                    <a:pt x="76" y="919"/>
                  </a:cubicBezTo>
                  <a:cubicBezTo>
                    <a:pt x="129" y="1104"/>
                    <a:pt x="218" y="1216"/>
                    <a:pt x="319" y="1216"/>
                  </a:cubicBezTo>
                  <a:cubicBezTo>
                    <a:pt x="364" y="1216"/>
                    <a:pt x="410" y="1194"/>
                    <a:pt x="457" y="1148"/>
                  </a:cubicBezTo>
                  <a:cubicBezTo>
                    <a:pt x="533" y="1110"/>
                    <a:pt x="533" y="996"/>
                    <a:pt x="609" y="919"/>
                  </a:cubicBezTo>
                  <a:cubicBezTo>
                    <a:pt x="658" y="985"/>
                    <a:pt x="778" y="1022"/>
                    <a:pt x="898" y="1022"/>
                  </a:cubicBezTo>
                  <a:cubicBezTo>
                    <a:pt x="1057" y="1022"/>
                    <a:pt x="1218" y="957"/>
                    <a:pt x="1218" y="805"/>
                  </a:cubicBezTo>
                  <a:cubicBezTo>
                    <a:pt x="1360" y="891"/>
                    <a:pt x="1439" y="998"/>
                    <a:pt x="1533" y="998"/>
                  </a:cubicBezTo>
                  <a:cubicBezTo>
                    <a:pt x="1565" y="998"/>
                    <a:pt x="1598" y="986"/>
                    <a:pt x="1636" y="957"/>
                  </a:cubicBezTo>
                  <a:cubicBezTo>
                    <a:pt x="1788" y="881"/>
                    <a:pt x="1788" y="653"/>
                    <a:pt x="1750" y="463"/>
                  </a:cubicBezTo>
                  <a:cubicBezTo>
                    <a:pt x="1712" y="235"/>
                    <a:pt x="1712" y="6"/>
                    <a:pt x="1446" y="6"/>
                  </a:cubicBezTo>
                  <a:cubicBezTo>
                    <a:pt x="1426" y="2"/>
                    <a:pt x="1407" y="0"/>
                    <a:pt x="13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3"/>
            <p:cNvSpPr/>
            <p:nvPr/>
          </p:nvSpPr>
          <p:spPr>
            <a:xfrm>
              <a:off x="974670" y="3561394"/>
              <a:ext cx="86714" cy="19019"/>
            </a:xfrm>
            <a:custGeom>
              <a:avLst/>
              <a:gdLst/>
              <a:ahLst/>
              <a:cxnLst/>
              <a:rect l="l" t="t" r="r" b="b"/>
              <a:pathLst>
                <a:path w="3310" h="726" extrusionOk="0">
                  <a:moveTo>
                    <a:pt x="3310" y="0"/>
                  </a:moveTo>
                  <a:cubicBezTo>
                    <a:pt x="3310" y="0"/>
                    <a:pt x="2511" y="190"/>
                    <a:pt x="1636" y="267"/>
                  </a:cubicBezTo>
                  <a:cubicBezTo>
                    <a:pt x="875" y="343"/>
                    <a:pt x="0" y="343"/>
                    <a:pt x="0" y="343"/>
                  </a:cubicBezTo>
                  <a:cubicBezTo>
                    <a:pt x="0" y="343"/>
                    <a:pt x="870" y="725"/>
                    <a:pt x="1645" y="725"/>
                  </a:cubicBezTo>
                  <a:cubicBezTo>
                    <a:pt x="1680" y="725"/>
                    <a:pt x="1715" y="725"/>
                    <a:pt x="1750" y="723"/>
                  </a:cubicBezTo>
                  <a:cubicBezTo>
                    <a:pt x="2815" y="647"/>
                    <a:pt x="3310" y="0"/>
                    <a:pt x="33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3"/>
            <p:cNvSpPr/>
            <p:nvPr/>
          </p:nvSpPr>
          <p:spPr>
            <a:xfrm>
              <a:off x="970662" y="3312239"/>
              <a:ext cx="63817" cy="32773"/>
            </a:xfrm>
            <a:custGeom>
              <a:avLst/>
              <a:gdLst/>
              <a:ahLst/>
              <a:cxnLst/>
              <a:rect l="l" t="t" r="r" b="b"/>
              <a:pathLst>
                <a:path w="2436" h="1251" extrusionOk="0">
                  <a:moveTo>
                    <a:pt x="1" y="0"/>
                  </a:moveTo>
                  <a:cubicBezTo>
                    <a:pt x="1" y="0"/>
                    <a:pt x="229" y="875"/>
                    <a:pt x="1066" y="1180"/>
                  </a:cubicBezTo>
                  <a:cubicBezTo>
                    <a:pt x="1224" y="1230"/>
                    <a:pt x="1372" y="1250"/>
                    <a:pt x="1507" y="1250"/>
                  </a:cubicBezTo>
                  <a:cubicBezTo>
                    <a:pt x="2086" y="1250"/>
                    <a:pt x="2436" y="875"/>
                    <a:pt x="2436" y="875"/>
                  </a:cubicBezTo>
                  <a:cubicBezTo>
                    <a:pt x="2436" y="875"/>
                    <a:pt x="990" y="647"/>
                    <a:pt x="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3"/>
            <p:cNvSpPr/>
            <p:nvPr/>
          </p:nvSpPr>
          <p:spPr>
            <a:xfrm>
              <a:off x="978652" y="3413881"/>
              <a:ext cx="63817" cy="33769"/>
            </a:xfrm>
            <a:custGeom>
              <a:avLst/>
              <a:gdLst/>
              <a:ahLst/>
              <a:cxnLst/>
              <a:rect l="l" t="t" r="r" b="b"/>
              <a:pathLst>
                <a:path w="2436" h="1289" extrusionOk="0">
                  <a:moveTo>
                    <a:pt x="0" y="1"/>
                  </a:moveTo>
                  <a:cubicBezTo>
                    <a:pt x="0" y="1"/>
                    <a:pt x="229" y="914"/>
                    <a:pt x="1065" y="1218"/>
                  </a:cubicBezTo>
                  <a:cubicBezTo>
                    <a:pt x="1224" y="1268"/>
                    <a:pt x="1371" y="1289"/>
                    <a:pt x="1506" y="1289"/>
                  </a:cubicBezTo>
                  <a:cubicBezTo>
                    <a:pt x="2085" y="1289"/>
                    <a:pt x="2435" y="914"/>
                    <a:pt x="2435" y="914"/>
                  </a:cubicBezTo>
                  <a:cubicBezTo>
                    <a:pt x="2435" y="914"/>
                    <a:pt x="989" y="685"/>
                    <a:pt x="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3"/>
            <p:cNvSpPr/>
            <p:nvPr/>
          </p:nvSpPr>
          <p:spPr>
            <a:xfrm>
              <a:off x="983629" y="3500592"/>
              <a:ext cx="63817" cy="33690"/>
            </a:xfrm>
            <a:custGeom>
              <a:avLst/>
              <a:gdLst/>
              <a:ahLst/>
              <a:cxnLst/>
              <a:rect l="l" t="t" r="r" b="b"/>
              <a:pathLst>
                <a:path w="2436" h="1286" extrusionOk="0">
                  <a:moveTo>
                    <a:pt x="0" y="1"/>
                  </a:moveTo>
                  <a:cubicBezTo>
                    <a:pt x="0" y="1"/>
                    <a:pt x="229" y="914"/>
                    <a:pt x="1066" y="1218"/>
                  </a:cubicBezTo>
                  <a:cubicBezTo>
                    <a:pt x="1216" y="1266"/>
                    <a:pt x="1356" y="1285"/>
                    <a:pt x="1486" y="1285"/>
                  </a:cubicBezTo>
                  <a:cubicBezTo>
                    <a:pt x="2077" y="1285"/>
                    <a:pt x="2435" y="876"/>
                    <a:pt x="2435" y="876"/>
                  </a:cubicBezTo>
                  <a:cubicBezTo>
                    <a:pt x="2435" y="876"/>
                    <a:pt x="990" y="685"/>
                    <a:pt x="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3"/>
            <p:cNvSpPr/>
            <p:nvPr/>
          </p:nvSpPr>
          <p:spPr>
            <a:xfrm>
              <a:off x="762373" y="2749669"/>
              <a:ext cx="351780" cy="330481"/>
            </a:xfrm>
            <a:custGeom>
              <a:avLst/>
              <a:gdLst/>
              <a:ahLst/>
              <a:cxnLst/>
              <a:rect l="l" t="t" r="r" b="b"/>
              <a:pathLst>
                <a:path w="13428" h="12615" extrusionOk="0">
                  <a:moveTo>
                    <a:pt x="5328" y="1"/>
                  </a:moveTo>
                  <a:cubicBezTo>
                    <a:pt x="3219" y="1"/>
                    <a:pt x="1133" y="1330"/>
                    <a:pt x="419" y="3328"/>
                  </a:cubicBezTo>
                  <a:cubicBezTo>
                    <a:pt x="1" y="4545"/>
                    <a:pt x="267" y="6029"/>
                    <a:pt x="1104" y="6828"/>
                  </a:cubicBezTo>
                  <a:cubicBezTo>
                    <a:pt x="990" y="7209"/>
                    <a:pt x="990" y="7627"/>
                    <a:pt x="1142" y="8046"/>
                  </a:cubicBezTo>
                  <a:cubicBezTo>
                    <a:pt x="1332" y="8540"/>
                    <a:pt x="1675" y="8921"/>
                    <a:pt x="2131" y="9149"/>
                  </a:cubicBezTo>
                  <a:cubicBezTo>
                    <a:pt x="1979" y="9796"/>
                    <a:pt x="2131" y="10442"/>
                    <a:pt x="2702" y="10937"/>
                  </a:cubicBezTo>
                  <a:cubicBezTo>
                    <a:pt x="3032" y="11212"/>
                    <a:pt x="3402" y="11328"/>
                    <a:pt x="3754" y="11328"/>
                  </a:cubicBezTo>
                  <a:cubicBezTo>
                    <a:pt x="3889" y="11328"/>
                    <a:pt x="4021" y="11311"/>
                    <a:pt x="4147" y="11279"/>
                  </a:cubicBezTo>
                  <a:cubicBezTo>
                    <a:pt x="4185" y="11584"/>
                    <a:pt x="4338" y="11888"/>
                    <a:pt x="4604" y="12078"/>
                  </a:cubicBezTo>
                  <a:cubicBezTo>
                    <a:pt x="4718" y="12192"/>
                    <a:pt x="4908" y="12268"/>
                    <a:pt x="5061" y="12307"/>
                  </a:cubicBezTo>
                  <a:cubicBezTo>
                    <a:pt x="5022" y="12421"/>
                    <a:pt x="5099" y="12611"/>
                    <a:pt x="5289" y="12611"/>
                  </a:cubicBezTo>
                  <a:cubicBezTo>
                    <a:pt x="5325" y="12614"/>
                    <a:pt x="5361" y="12615"/>
                    <a:pt x="5396" y="12615"/>
                  </a:cubicBezTo>
                  <a:cubicBezTo>
                    <a:pt x="5843" y="12615"/>
                    <a:pt x="6218" y="12396"/>
                    <a:pt x="6430" y="12078"/>
                  </a:cubicBezTo>
                  <a:cubicBezTo>
                    <a:pt x="6476" y="12085"/>
                    <a:pt x="6521" y="12088"/>
                    <a:pt x="6567" y="12088"/>
                  </a:cubicBezTo>
                  <a:cubicBezTo>
                    <a:pt x="6788" y="12088"/>
                    <a:pt x="7008" y="12014"/>
                    <a:pt x="7229" y="11888"/>
                  </a:cubicBezTo>
                  <a:cubicBezTo>
                    <a:pt x="7609" y="11660"/>
                    <a:pt x="7876" y="11241"/>
                    <a:pt x="8066" y="10861"/>
                  </a:cubicBezTo>
                  <a:cubicBezTo>
                    <a:pt x="8180" y="10556"/>
                    <a:pt x="8218" y="10214"/>
                    <a:pt x="8332" y="9910"/>
                  </a:cubicBezTo>
                  <a:cubicBezTo>
                    <a:pt x="8390" y="9680"/>
                    <a:pt x="8707" y="8824"/>
                    <a:pt x="9136" y="8824"/>
                  </a:cubicBezTo>
                  <a:cubicBezTo>
                    <a:pt x="9276" y="8824"/>
                    <a:pt x="9429" y="8915"/>
                    <a:pt x="9588" y="9149"/>
                  </a:cubicBezTo>
                  <a:cubicBezTo>
                    <a:pt x="9638" y="9216"/>
                    <a:pt x="9702" y="9246"/>
                    <a:pt x="9766" y="9246"/>
                  </a:cubicBezTo>
                  <a:cubicBezTo>
                    <a:pt x="9847" y="9246"/>
                    <a:pt x="9925" y="9196"/>
                    <a:pt x="9968" y="9111"/>
                  </a:cubicBezTo>
                  <a:cubicBezTo>
                    <a:pt x="10084" y="9073"/>
                    <a:pt x="10185" y="9056"/>
                    <a:pt x="10274" y="9056"/>
                  </a:cubicBezTo>
                  <a:cubicBezTo>
                    <a:pt x="11086" y="9056"/>
                    <a:pt x="10831" y="10506"/>
                    <a:pt x="11071" y="11089"/>
                  </a:cubicBezTo>
                  <a:cubicBezTo>
                    <a:pt x="11273" y="11491"/>
                    <a:pt x="11626" y="11742"/>
                    <a:pt x="12016" y="11742"/>
                  </a:cubicBezTo>
                  <a:cubicBezTo>
                    <a:pt x="12143" y="11742"/>
                    <a:pt x="12273" y="11716"/>
                    <a:pt x="12403" y="11660"/>
                  </a:cubicBezTo>
                  <a:cubicBezTo>
                    <a:pt x="13427" y="11184"/>
                    <a:pt x="12834" y="9865"/>
                    <a:pt x="11975" y="9865"/>
                  </a:cubicBezTo>
                  <a:cubicBezTo>
                    <a:pt x="11941" y="9865"/>
                    <a:pt x="11906" y="9867"/>
                    <a:pt x="11870" y="9872"/>
                  </a:cubicBezTo>
                  <a:cubicBezTo>
                    <a:pt x="11985" y="9453"/>
                    <a:pt x="11870" y="8997"/>
                    <a:pt x="11642" y="8540"/>
                  </a:cubicBezTo>
                  <a:cubicBezTo>
                    <a:pt x="11490" y="8312"/>
                    <a:pt x="11338" y="8084"/>
                    <a:pt x="11186" y="7893"/>
                  </a:cubicBezTo>
                  <a:cubicBezTo>
                    <a:pt x="11870" y="5839"/>
                    <a:pt x="12898" y="3328"/>
                    <a:pt x="11414" y="1578"/>
                  </a:cubicBezTo>
                  <a:cubicBezTo>
                    <a:pt x="10459" y="449"/>
                    <a:pt x="9151" y="69"/>
                    <a:pt x="7793" y="69"/>
                  </a:cubicBezTo>
                  <a:cubicBezTo>
                    <a:pt x="7366" y="69"/>
                    <a:pt x="6934" y="107"/>
                    <a:pt x="6506" y="170"/>
                  </a:cubicBezTo>
                  <a:cubicBezTo>
                    <a:pt x="6278" y="94"/>
                    <a:pt x="6012" y="56"/>
                    <a:pt x="5745" y="18"/>
                  </a:cubicBezTo>
                  <a:cubicBezTo>
                    <a:pt x="5606" y="6"/>
                    <a:pt x="5467" y="1"/>
                    <a:pt x="53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3"/>
            <p:cNvSpPr/>
            <p:nvPr/>
          </p:nvSpPr>
          <p:spPr>
            <a:xfrm>
              <a:off x="673672" y="3446706"/>
              <a:ext cx="325949" cy="289142"/>
            </a:xfrm>
            <a:custGeom>
              <a:avLst/>
              <a:gdLst/>
              <a:ahLst/>
              <a:cxnLst/>
              <a:rect l="l" t="t" r="r" b="b"/>
              <a:pathLst>
                <a:path w="12442" h="11037" extrusionOk="0">
                  <a:moveTo>
                    <a:pt x="1370" y="1"/>
                  </a:moveTo>
                  <a:cubicBezTo>
                    <a:pt x="863" y="1"/>
                    <a:pt x="533" y="79"/>
                    <a:pt x="533" y="79"/>
                  </a:cubicBezTo>
                  <a:cubicBezTo>
                    <a:pt x="305" y="193"/>
                    <a:pt x="115" y="1525"/>
                    <a:pt x="39" y="2210"/>
                  </a:cubicBezTo>
                  <a:cubicBezTo>
                    <a:pt x="1" y="2818"/>
                    <a:pt x="724" y="2780"/>
                    <a:pt x="1599" y="3541"/>
                  </a:cubicBezTo>
                  <a:cubicBezTo>
                    <a:pt x="2321" y="4150"/>
                    <a:pt x="5023" y="5367"/>
                    <a:pt x="5898" y="5634"/>
                  </a:cubicBezTo>
                  <a:cubicBezTo>
                    <a:pt x="6735" y="5900"/>
                    <a:pt x="7267" y="6014"/>
                    <a:pt x="7267" y="6014"/>
                  </a:cubicBezTo>
                  <a:cubicBezTo>
                    <a:pt x="7267" y="6014"/>
                    <a:pt x="6963" y="7003"/>
                    <a:pt x="7952" y="7878"/>
                  </a:cubicBezTo>
                  <a:cubicBezTo>
                    <a:pt x="8827" y="8683"/>
                    <a:pt x="9541" y="8715"/>
                    <a:pt x="9650" y="8715"/>
                  </a:cubicBezTo>
                  <a:cubicBezTo>
                    <a:pt x="9659" y="8715"/>
                    <a:pt x="9664" y="8715"/>
                    <a:pt x="9664" y="8715"/>
                  </a:cubicBezTo>
                  <a:cubicBezTo>
                    <a:pt x="9664" y="8715"/>
                    <a:pt x="9968" y="10085"/>
                    <a:pt x="10120" y="10579"/>
                  </a:cubicBezTo>
                  <a:cubicBezTo>
                    <a:pt x="10178" y="10742"/>
                    <a:pt x="10240" y="10798"/>
                    <a:pt x="10297" y="10798"/>
                  </a:cubicBezTo>
                  <a:cubicBezTo>
                    <a:pt x="10428" y="10798"/>
                    <a:pt x="10539" y="10503"/>
                    <a:pt x="10539" y="10503"/>
                  </a:cubicBezTo>
                  <a:cubicBezTo>
                    <a:pt x="10539" y="10503"/>
                    <a:pt x="10753" y="10760"/>
                    <a:pt x="11004" y="10760"/>
                  </a:cubicBezTo>
                  <a:cubicBezTo>
                    <a:pt x="11088" y="10760"/>
                    <a:pt x="11176" y="10732"/>
                    <a:pt x="11262" y="10656"/>
                  </a:cubicBezTo>
                  <a:cubicBezTo>
                    <a:pt x="11328" y="10941"/>
                    <a:pt x="11470" y="11037"/>
                    <a:pt x="11593" y="11037"/>
                  </a:cubicBezTo>
                  <a:cubicBezTo>
                    <a:pt x="11683" y="11037"/>
                    <a:pt x="11762" y="10986"/>
                    <a:pt x="11794" y="10922"/>
                  </a:cubicBezTo>
                  <a:cubicBezTo>
                    <a:pt x="11909" y="10770"/>
                    <a:pt x="11832" y="10085"/>
                    <a:pt x="11832" y="10085"/>
                  </a:cubicBezTo>
                  <a:lnTo>
                    <a:pt x="11832" y="10085"/>
                  </a:lnTo>
                  <a:cubicBezTo>
                    <a:pt x="11832" y="10085"/>
                    <a:pt x="11945" y="10311"/>
                    <a:pt x="12066" y="10311"/>
                  </a:cubicBezTo>
                  <a:cubicBezTo>
                    <a:pt x="12131" y="10311"/>
                    <a:pt x="12198" y="10246"/>
                    <a:pt x="12251" y="10047"/>
                  </a:cubicBezTo>
                  <a:cubicBezTo>
                    <a:pt x="12441" y="9476"/>
                    <a:pt x="11909" y="8373"/>
                    <a:pt x="11338" y="7155"/>
                  </a:cubicBezTo>
                  <a:cubicBezTo>
                    <a:pt x="10805" y="5900"/>
                    <a:pt x="8180" y="4759"/>
                    <a:pt x="8180" y="4759"/>
                  </a:cubicBezTo>
                  <a:cubicBezTo>
                    <a:pt x="8180" y="4759"/>
                    <a:pt x="5289" y="1525"/>
                    <a:pt x="3691" y="612"/>
                  </a:cubicBezTo>
                  <a:cubicBezTo>
                    <a:pt x="2840" y="114"/>
                    <a:pt x="1978" y="1"/>
                    <a:pt x="1370" y="1"/>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3"/>
            <p:cNvSpPr/>
            <p:nvPr/>
          </p:nvSpPr>
          <p:spPr>
            <a:xfrm>
              <a:off x="648759" y="3415925"/>
              <a:ext cx="162477" cy="90670"/>
            </a:xfrm>
            <a:custGeom>
              <a:avLst/>
              <a:gdLst/>
              <a:ahLst/>
              <a:cxnLst/>
              <a:rect l="l" t="t" r="r" b="b"/>
              <a:pathLst>
                <a:path w="6202" h="3461" extrusionOk="0">
                  <a:moveTo>
                    <a:pt x="2706" y="0"/>
                  </a:moveTo>
                  <a:cubicBezTo>
                    <a:pt x="2457" y="0"/>
                    <a:pt x="2210" y="22"/>
                    <a:pt x="1979" y="75"/>
                  </a:cubicBezTo>
                  <a:cubicBezTo>
                    <a:pt x="1751" y="113"/>
                    <a:pt x="990" y="1254"/>
                    <a:pt x="495" y="1939"/>
                  </a:cubicBezTo>
                  <a:cubicBezTo>
                    <a:pt x="1" y="2624"/>
                    <a:pt x="267" y="3461"/>
                    <a:pt x="267" y="3461"/>
                  </a:cubicBezTo>
                  <a:cubicBezTo>
                    <a:pt x="267" y="3461"/>
                    <a:pt x="570" y="2582"/>
                    <a:pt x="986" y="2582"/>
                  </a:cubicBezTo>
                  <a:cubicBezTo>
                    <a:pt x="1037" y="2582"/>
                    <a:pt x="1089" y="2595"/>
                    <a:pt x="1142" y="2624"/>
                  </a:cubicBezTo>
                  <a:cubicBezTo>
                    <a:pt x="1548" y="2842"/>
                    <a:pt x="1518" y="3215"/>
                    <a:pt x="1831" y="3215"/>
                  </a:cubicBezTo>
                  <a:cubicBezTo>
                    <a:pt x="1900" y="3215"/>
                    <a:pt x="1984" y="3197"/>
                    <a:pt x="2093" y="3156"/>
                  </a:cubicBezTo>
                  <a:cubicBezTo>
                    <a:pt x="2585" y="2960"/>
                    <a:pt x="2766" y="2593"/>
                    <a:pt x="3050" y="2593"/>
                  </a:cubicBezTo>
                  <a:cubicBezTo>
                    <a:pt x="3096" y="2593"/>
                    <a:pt x="3144" y="2603"/>
                    <a:pt x="3196" y="2624"/>
                  </a:cubicBezTo>
                  <a:cubicBezTo>
                    <a:pt x="3615" y="2814"/>
                    <a:pt x="3767" y="3118"/>
                    <a:pt x="4376" y="3194"/>
                  </a:cubicBezTo>
                  <a:cubicBezTo>
                    <a:pt x="4408" y="3197"/>
                    <a:pt x="4442" y="3198"/>
                    <a:pt x="4476" y="3198"/>
                  </a:cubicBezTo>
                  <a:cubicBezTo>
                    <a:pt x="5048" y="3198"/>
                    <a:pt x="5879" y="2907"/>
                    <a:pt x="6202" y="2548"/>
                  </a:cubicBezTo>
                  <a:cubicBezTo>
                    <a:pt x="5897" y="2015"/>
                    <a:pt x="5137" y="493"/>
                    <a:pt x="5137" y="493"/>
                  </a:cubicBezTo>
                  <a:cubicBezTo>
                    <a:pt x="5137" y="493"/>
                    <a:pt x="3890" y="0"/>
                    <a:pt x="27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3"/>
            <p:cNvSpPr/>
            <p:nvPr/>
          </p:nvSpPr>
          <p:spPr>
            <a:xfrm>
              <a:off x="1145052" y="3332175"/>
              <a:ext cx="149562" cy="107279"/>
            </a:xfrm>
            <a:custGeom>
              <a:avLst/>
              <a:gdLst/>
              <a:ahLst/>
              <a:cxnLst/>
              <a:rect l="l" t="t" r="r" b="b"/>
              <a:pathLst>
                <a:path w="5709" h="4095" extrusionOk="0">
                  <a:moveTo>
                    <a:pt x="2665" y="0"/>
                  </a:moveTo>
                  <a:cubicBezTo>
                    <a:pt x="1257" y="76"/>
                    <a:pt x="154" y="1256"/>
                    <a:pt x="154" y="1256"/>
                  </a:cubicBezTo>
                  <a:cubicBezTo>
                    <a:pt x="154" y="1256"/>
                    <a:pt x="192" y="3044"/>
                    <a:pt x="40" y="3843"/>
                  </a:cubicBezTo>
                  <a:cubicBezTo>
                    <a:pt x="0" y="4019"/>
                    <a:pt x="276" y="4095"/>
                    <a:pt x="630" y="4095"/>
                  </a:cubicBezTo>
                  <a:cubicBezTo>
                    <a:pt x="962" y="4095"/>
                    <a:pt x="1362" y="4029"/>
                    <a:pt x="1637" y="3919"/>
                  </a:cubicBezTo>
                  <a:cubicBezTo>
                    <a:pt x="2208" y="3728"/>
                    <a:pt x="2284" y="3386"/>
                    <a:pt x="2627" y="3120"/>
                  </a:cubicBezTo>
                  <a:cubicBezTo>
                    <a:pt x="2713" y="3052"/>
                    <a:pt x="2793" y="3026"/>
                    <a:pt x="2873" y="3026"/>
                  </a:cubicBezTo>
                  <a:cubicBezTo>
                    <a:pt x="3111" y="3026"/>
                    <a:pt x="3361" y="3253"/>
                    <a:pt x="3844" y="3310"/>
                  </a:cubicBezTo>
                  <a:cubicBezTo>
                    <a:pt x="3896" y="3316"/>
                    <a:pt x="3942" y="3319"/>
                    <a:pt x="3982" y="3319"/>
                  </a:cubicBezTo>
                  <a:cubicBezTo>
                    <a:pt x="4447" y="3319"/>
                    <a:pt x="4220" y="2937"/>
                    <a:pt x="4605" y="2587"/>
                  </a:cubicBezTo>
                  <a:cubicBezTo>
                    <a:pt x="4678" y="2514"/>
                    <a:pt x="4758" y="2484"/>
                    <a:pt x="4840" y="2484"/>
                  </a:cubicBezTo>
                  <a:cubicBezTo>
                    <a:pt x="5230" y="2484"/>
                    <a:pt x="5670" y="3158"/>
                    <a:pt x="5670" y="3158"/>
                  </a:cubicBezTo>
                  <a:cubicBezTo>
                    <a:pt x="5670" y="3158"/>
                    <a:pt x="5708" y="2283"/>
                    <a:pt x="5061" y="1750"/>
                  </a:cubicBezTo>
                  <a:cubicBezTo>
                    <a:pt x="4415" y="1217"/>
                    <a:pt x="2855" y="0"/>
                    <a:pt x="26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3"/>
            <p:cNvSpPr/>
            <p:nvPr/>
          </p:nvSpPr>
          <p:spPr>
            <a:xfrm>
              <a:off x="1138608" y="3388392"/>
              <a:ext cx="161088" cy="80714"/>
            </a:xfrm>
            <a:custGeom>
              <a:avLst/>
              <a:gdLst/>
              <a:ahLst/>
              <a:cxnLst/>
              <a:rect l="l" t="t" r="r" b="b"/>
              <a:pathLst>
                <a:path w="6149" h="3081" extrusionOk="0">
                  <a:moveTo>
                    <a:pt x="4251" y="0"/>
                  </a:moveTo>
                  <a:cubicBezTo>
                    <a:pt x="3609" y="0"/>
                    <a:pt x="2807" y="200"/>
                    <a:pt x="1883" y="669"/>
                  </a:cubicBezTo>
                  <a:cubicBezTo>
                    <a:pt x="1883" y="669"/>
                    <a:pt x="1633" y="1733"/>
                    <a:pt x="623" y="1733"/>
                  </a:cubicBezTo>
                  <a:cubicBezTo>
                    <a:pt x="518" y="1733"/>
                    <a:pt x="406" y="1721"/>
                    <a:pt x="286" y="1697"/>
                  </a:cubicBezTo>
                  <a:lnTo>
                    <a:pt x="286" y="1697"/>
                  </a:lnTo>
                  <a:cubicBezTo>
                    <a:pt x="1" y="2088"/>
                    <a:pt x="83" y="3080"/>
                    <a:pt x="844" y="3080"/>
                  </a:cubicBezTo>
                  <a:cubicBezTo>
                    <a:pt x="895" y="3080"/>
                    <a:pt x="950" y="3076"/>
                    <a:pt x="1008" y="3066"/>
                  </a:cubicBezTo>
                  <a:cubicBezTo>
                    <a:pt x="1839" y="2928"/>
                    <a:pt x="2576" y="2285"/>
                    <a:pt x="3361" y="2285"/>
                  </a:cubicBezTo>
                  <a:cubicBezTo>
                    <a:pt x="3438" y="2285"/>
                    <a:pt x="3517" y="2292"/>
                    <a:pt x="3595" y="2305"/>
                  </a:cubicBezTo>
                  <a:cubicBezTo>
                    <a:pt x="3701" y="2324"/>
                    <a:pt x="3821" y="2334"/>
                    <a:pt x="3949" y="2334"/>
                  </a:cubicBezTo>
                  <a:cubicBezTo>
                    <a:pt x="4841" y="2334"/>
                    <a:pt x="6149" y="1876"/>
                    <a:pt x="5916" y="1012"/>
                  </a:cubicBezTo>
                  <a:cubicBezTo>
                    <a:pt x="5759" y="407"/>
                    <a:pt x="5168" y="0"/>
                    <a:pt x="42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3"/>
            <p:cNvSpPr/>
            <p:nvPr/>
          </p:nvSpPr>
          <p:spPr>
            <a:xfrm>
              <a:off x="1071335" y="3024208"/>
              <a:ext cx="213300" cy="207327"/>
            </a:xfrm>
            <a:custGeom>
              <a:avLst/>
              <a:gdLst/>
              <a:ahLst/>
              <a:cxnLst/>
              <a:rect l="l" t="t" r="r" b="b"/>
              <a:pathLst>
                <a:path w="8142" h="7914" extrusionOk="0">
                  <a:moveTo>
                    <a:pt x="3462" y="0"/>
                  </a:moveTo>
                  <a:lnTo>
                    <a:pt x="3044" y="533"/>
                  </a:lnTo>
                  <a:lnTo>
                    <a:pt x="1712" y="343"/>
                  </a:lnTo>
                  <a:lnTo>
                    <a:pt x="1598" y="1104"/>
                  </a:lnTo>
                  <a:lnTo>
                    <a:pt x="571" y="1408"/>
                  </a:lnTo>
                  <a:lnTo>
                    <a:pt x="761" y="2435"/>
                  </a:lnTo>
                  <a:lnTo>
                    <a:pt x="0" y="3386"/>
                  </a:lnTo>
                  <a:lnTo>
                    <a:pt x="723" y="4452"/>
                  </a:lnTo>
                  <a:lnTo>
                    <a:pt x="153" y="5669"/>
                  </a:lnTo>
                  <a:lnTo>
                    <a:pt x="8142" y="7914"/>
                  </a:lnTo>
                  <a:lnTo>
                    <a:pt x="5327" y="0"/>
                  </a:lnTo>
                  <a:lnTo>
                    <a:pt x="4528" y="305"/>
                  </a:lnTo>
                  <a:lnTo>
                    <a:pt x="346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3"/>
            <p:cNvSpPr/>
            <p:nvPr/>
          </p:nvSpPr>
          <p:spPr>
            <a:xfrm>
              <a:off x="795276" y="2854088"/>
              <a:ext cx="299018" cy="151212"/>
            </a:xfrm>
            <a:custGeom>
              <a:avLst/>
              <a:gdLst/>
              <a:ahLst/>
              <a:cxnLst/>
              <a:rect l="l" t="t" r="r" b="b"/>
              <a:pathLst>
                <a:path w="11414" h="5772" extrusionOk="0">
                  <a:moveTo>
                    <a:pt x="9827" y="0"/>
                  </a:moveTo>
                  <a:cubicBezTo>
                    <a:pt x="8504" y="0"/>
                    <a:pt x="6581" y="323"/>
                    <a:pt x="5555" y="788"/>
                  </a:cubicBezTo>
                  <a:cubicBezTo>
                    <a:pt x="3386" y="1777"/>
                    <a:pt x="457" y="4706"/>
                    <a:pt x="457" y="4706"/>
                  </a:cubicBezTo>
                  <a:cubicBezTo>
                    <a:pt x="457" y="4706"/>
                    <a:pt x="0" y="5467"/>
                    <a:pt x="837" y="5772"/>
                  </a:cubicBezTo>
                  <a:cubicBezTo>
                    <a:pt x="837" y="5772"/>
                    <a:pt x="2777" y="3108"/>
                    <a:pt x="5516" y="1777"/>
                  </a:cubicBezTo>
                  <a:cubicBezTo>
                    <a:pt x="7392" y="826"/>
                    <a:pt x="9228" y="690"/>
                    <a:pt x="10124" y="690"/>
                  </a:cubicBezTo>
                  <a:cubicBezTo>
                    <a:pt x="10482" y="690"/>
                    <a:pt x="10691" y="712"/>
                    <a:pt x="10691" y="712"/>
                  </a:cubicBezTo>
                  <a:lnTo>
                    <a:pt x="10767" y="1168"/>
                  </a:lnTo>
                  <a:cubicBezTo>
                    <a:pt x="10767" y="1168"/>
                    <a:pt x="11413" y="750"/>
                    <a:pt x="11223" y="331"/>
                  </a:cubicBezTo>
                  <a:cubicBezTo>
                    <a:pt x="11114" y="100"/>
                    <a:pt x="10563" y="0"/>
                    <a:pt x="98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3"/>
            <p:cNvSpPr/>
            <p:nvPr/>
          </p:nvSpPr>
          <p:spPr>
            <a:xfrm>
              <a:off x="818198" y="2758890"/>
              <a:ext cx="272113" cy="84958"/>
            </a:xfrm>
            <a:custGeom>
              <a:avLst/>
              <a:gdLst/>
              <a:ahLst/>
              <a:cxnLst/>
              <a:rect l="l" t="t" r="r" b="b"/>
              <a:pathLst>
                <a:path w="10387" h="3243" extrusionOk="0">
                  <a:moveTo>
                    <a:pt x="588" y="0"/>
                  </a:moveTo>
                  <a:cubicBezTo>
                    <a:pt x="501" y="0"/>
                    <a:pt x="421" y="17"/>
                    <a:pt x="342" y="47"/>
                  </a:cubicBezTo>
                  <a:cubicBezTo>
                    <a:pt x="0" y="161"/>
                    <a:pt x="0" y="731"/>
                    <a:pt x="0" y="731"/>
                  </a:cubicBezTo>
                  <a:lnTo>
                    <a:pt x="304" y="503"/>
                  </a:lnTo>
                  <a:cubicBezTo>
                    <a:pt x="304" y="503"/>
                    <a:pt x="1940" y="1112"/>
                    <a:pt x="2625" y="1987"/>
                  </a:cubicBezTo>
                  <a:cubicBezTo>
                    <a:pt x="3272" y="2900"/>
                    <a:pt x="3424" y="3242"/>
                    <a:pt x="3424" y="3242"/>
                  </a:cubicBezTo>
                  <a:cubicBezTo>
                    <a:pt x="3424" y="3242"/>
                    <a:pt x="4718" y="2672"/>
                    <a:pt x="5973" y="2405"/>
                  </a:cubicBezTo>
                  <a:cubicBezTo>
                    <a:pt x="6538" y="2275"/>
                    <a:pt x="7103" y="2228"/>
                    <a:pt x="7623" y="2228"/>
                  </a:cubicBezTo>
                  <a:cubicBezTo>
                    <a:pt x="8920" y="2228"/>
                    <a:pt x="9930" y="2520"/>
                    <a:pt x="9930" y="2520"/>
                  </a:cubicBezTo>
                  <a:lnTo>
                    <a:pt x="10006" y="2786"/>
                  </a:lnTo>
                  <a:cubicBezTo>
                    <a:pt x="10006" y="2786"/>
                    <a:pt x="10386" y="2482"/>
                    <a:pt x="9930" y="1949"/>
                  </a:cubicBezTo>
                  <a:cubicBezTo>
                    <a:pt x="9666" y="1665"/>
                    <a:pt x="8938" y="1543"/>
                    <a:pt x="8091" y="1543"/>
                  </a:cubicBezTo>
                  <a:cubicBezTo>
                    <a:pt x="7348" y="1543"/>
                    <a:pt x="6514" y="1637"/>
                    <a:pt x="5821" y="1797"/>
                  </a:cubicBezTo>
                  <a:cubicBezTo>
                    <a:pt x="4984" y="1987"/>
                    <a:pt x="3690" y="2520"/>
                    <a:pt x="3690" y="2520"/>
                  </a:cubicBezTo>
                  <a:cubicBezTo>
                    <a:pt x="3690" y="2520"/>
                    <a:pt x="2549" y="1036"/>
                    <a:pt x="1750" y="503"/>
                  </a:cubicBezTo>
                  <a:cubicBezTo>
                    <a:pt x="1159" y="137"/>
                    <a:pt x="838" y="0"/>
                    <a:pt x="5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3"/>
            <p:cNvSpPr/>
            <p:nvPr/>
          </p:nvSpPr>
          <p:spPr>
            <a:xfrm>
              <a:off x="720511" y="2571742"/>
              <a:ext cx="365796" cy="260167"/>
            </a:xfrm>
            <a:custGeom>
              <a:avLst/>
              <a:gdLst/>
              <a:ahLst/>
              <a:cxnLst/>
              <a:rect l="l" t="t" r="r" b="b"/>
              <a:pathLst>
                <a:path w="13963" h="9931" extrusionOk="0">
                  <a:moveTo>
                    <a:pt x="6075" y="1626"/>
                  </a:moveTo>
                  <a:cubicBezTo>
                    <a:pt x="7412" y="1626"/>
                    <a:pt x="8538" y="2464"/>
                    <a:pt x="8789" y="3538"/>
                  </a:cubicBezTo>
                  <a:cubicBezTo>
                    <a:pt x="8028" y="2625"/>
                    <a:pt x="6735" y="2131"/>
                    <a:pt x="5822" y="1636"/>
                  </a:cubicBezTo>
                  <a:cubicBezTo>
                    <a:pt x="5907" y="1629"/>
                    <a:pt x="5991" y="1626"/>
                    <a:pt x="6075" y="1626"/>
                  </a:cubicBezTo>
                  <a:close/>
                  <a:moveTo>
                    <a:pt x="3235" y="0"/>
                  </a:moveTo>
                  <a:cubicBezTo>
                    <a:pt x="3349" y="495"/>
                    <a:pt x="3539" y="913"/>
                    <a:pt x="4566" y="1522"/>
                  </a:cubicBezTo>
                  <a:cubicBezTo>
                    <a:pt x="4217" y="1472"/>
                    <a:pt x="3868" y="1393"/>
                    <a:pt x="3534" y="1393"/>
                  </a:cubicBezTo>
                  <a:cubicBezTo>
                    <a:pt x="3105" y="1393"/>
                    <a:pt x="2702" y="1524"/>
                    <a:pt x="2360" y="2017"/>
                  </a:cubicBezTo>
                  <a:cubicBezTo>
                    <a:pt x="2180" y="1964"/>
                    <a:pt x="1999" y="1937"/>
                    <a:pt x="1820" y="1937"/>
                  </a:cubicBezTo>
                  <a:cubicBezTo>
                    <a:pt x="1090" y="1937"/>
                    <a:pt x="398" y="2393"/>
                    <a:pt x="1" y="3462"/>
                  </a:cubicBezTo>
                  <a:cubicBezTo>
                    <a:pt x="381" y="3158"/>
                    <a:pt x="648" y="3158"/>
                    <a:pt x="1028" y="3158"/>
                  </a:cubicBezTo>
                  <a:cubicBezTo>
                    <a:pt x="648" y="3348"/>
                    <a:pt x="267" y="3881"/>
                    <a:pt x="191" y="4337"/>
                  </a:cubicBezTo>
                  <a:cubicBezTo>
                    <a:pt x="115" y="5174"/>
                    <a:pt x="495" y="6278"/>
                    <a:pt x="1218" y="6620"/>
                  </a:cubicBezTo>
                  <a:cubicBezTo>
                    <a:pt x="724" y="5327"/>
                    <a:pt x="1561" y="4642"/>
                    <a:pt x="2398" y="4413"/>
                  </a:cubicBezTo>
                  <a:lnTo>
                    <a:pt x="2398" y="4413"/>
                  </a:lnTo>
                  <a:cubicBezTo>
                    <a:pt x="2245" y="4604"/>
                    <a:pt x="1751" y="5212"/>
                    <a:pt x="2093" y="5669"/>
                  </a:cubicBezTo>
                  <a:cubicBezTo>
                    <a:pt x="2462" y="5044"/>
                    <a:pt x="3129" y="4652"/>
                    <a:pt x="3743" y="4652"/>
                  </a:cubicBezTo>
                  <a:cubicBezTo>
                    <a:pt x="3952" y="4652"/>
                    <a:pt x="4155" y="4697"/>
                    <a:pt x="4338" y="4794"/>
                  </a:cubicBezTo>
                  <a:cubicBezTo>
                    <a:pt x="4452" y="4870"/>
                    <a:pt x="4947" y="5174"/>
                    <a:pt x="5099" y="5250"/>
                  </a:cubicBezTo>
                  <a:cubicBezTo>
                    <a:pt x="5023" y="5250"/>
                    <a:pt x="4604" y="5365"/>
                    <a:pt x="4262" y="5593"/>
                  </a:cubicBezTo>
                  <a:cubicBezTo>
                    <a:pt x="5251" y="6658"/>
                    <a:pt x="6202" y="6848"/>
                    <a:pt x="7229" y="6962"/>
                  </a:cubicBezTo>
                  <a:cubicBezTo>
                    <a:pt x="7279" y="6967"/>
                    <a:pt x="7327" y="6968"/>
                    <a:pt x="7374" y="6968"/>
                  </a:cubicBezTo>
                  <a:cubicBezTo>
                    <a:pt x="7762" y="6968"/>
                    <a:pt x="8082" y="6840"/>
                    <a:pt x="8523" y="6772"/>
                  </a:cubicBezTo>
                  <a:cubicBezTo>
                    <a:pt x="8542" y="6782"/>
                    <a:pt x="8565" y="6786"/>
                    <a:pt x="8589" y="6786"/>
                  </a:cubicBezTo>
                  <a:cubicBezTo>
                    <a:pt x="8734" y="6786"/>
                    <a:pt x="8958" y="6644"/>
                    <a:pt x="9103" y="6644"/>
                  </a:cubicBezTo>
                  <a:cubicBezTo>
                    <a:pt x="9128" y="6644"/>
                    <a:pt x="9150" y="6648"/>
                    <a:pt x="9169" y="6658"/>
                  </a:cubicBezTo>
                  <a:cubicBezTo>
                    <a:pt x="9367" y="6719"/>
                    <a:pt x="9577" y="6731"/>
                    <a:pt x="9790" y="6731"/>
                  </a:cubicBezTo>
                  <a:cubicBezTo>
                    <a:pt x="9931" y="6731"/>
                    <a:pt x="10074" y="6726"/>
                    <a:pt x="10215" y="6726"/>
                  </a:cubicBezTo>
                  <a:cubicBezTo>
                    <a:pt x="10391" y="6726"/>
                    <a:pt x="10564" y="6734"/>
                    <a:pt x="10729" y="6772"/>
                  </a:cubicBezTo>
                  <a:cubicBezTo>
                    <a:pt x="11034" y="6848"/>
                    <a:pt x="11718" y="7723"/>
                    <a:pt x="11833" y="7990"/>
                  </a:cubicBezTo>
                  <a:cubicBezTo>
                    <a:pt x="11908" y="8253"/>
                    <a:pt x="12541" y="9930"/>
                    <a:pt x="12702" y="9930"/>
                  </a:cubicBezTo>
                  <a:cubicBezTo>
                    <a:pt x="12704" y="9930"/>
                    <a:pt x="12706" y="9930"/>
                    <a:pt x="12708" y="9930"/>
                  </a:cubicBezTo>
                  <a:cubicBezTo>
                    <a:pt x="13278" y="9664"/>
                    <a:pt x="13773" y="8903"/>
                    <a:pt x="13849" y="8256"/>
                  </a:cubicBezTo>
                  <a:cubicBezTo>
                    <a:pt x="13849" y="8028"/>
                    <a:pt x="13811" y="7799"/>
                    <a:pt x="13659" y="7609"/>
                  </a:cubicBezTo>
                  <a:cubicBezTo>
                    <a:pt x="13925" y="6962"/>
                    <a:pt x="13963" y="6163"/>
                    <a:pt x="13849" y="5631"/>
                  </a:cubicBezTo>
                  <a:cubicBezTo>
                    <a:pt x="13583" y="4490"/>
                    <a:pt x="12631" y="3957"/>
                    <a:pt x="11566" y="3805"/>
                  </a:cubicBezTo>
                  <a:cubicBezTo>
                    <a:pt x="11490" y="3576"/>
                    <a:pt x="11414" y="3386"/>
                    <a:pt x="11300" y="3158"/>
                  </a:cubicBezTo>
                  <a:cubicBezTo>
                    <a:pt x="10463" y="1674"/>
                    <a:pt x="8561" y="1941"/>
                    <a:pt x="7838" y="495"/>
                  </a:cubicBezTo>
                  <a:cubicBezTo>
                    <a:pt x="7381" y="837"/>
                    <a:pt x="7343" y="1180"/>
                    <a:pt x="7457" y="1560"/>
                  </a:cubicBezTo>
                  <a:cubicBezTo>
                    <a:pt x="6659" y="1370"/>
                    <a:pt x="5860" y="1370"/>
                    <a:pt x="5061" y="1294"/>
                  </a:cubicBezTo>
                  <a:cubicBezTo>
                    <a:pt x="4414" y="951"/>
                    <a:pt x="3691" y="609"/>
                    <a:pt x="32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3"/>
            <p:cNvSpPr/>
            <p:nvPr/>
          </p:nvSpPr>
          <p:spPr>
            <a:xfrm>
              <a:off x="813194" y="2650960"/>
              <a:ext cx="258176" cy="178981"/>
            </a:xfrm>
            <a:custGeom>
              <a:avLst/>
              <a:gdLst/>
              <a:ahLst/>
              <a:cxnLst/>
              <a:rect l="l" t="t" r="r" b="b"/>
              <a:pathLst>
                <a:path w="9855" h="6832" extrusionOk="0">
                  <a:moveTo>
                    <a:pt x="1225" y="1"/>
                  </a:moveTo>
                  <a:cubicBezTo>
                    <a:pt x="775" y="1"/>
                    <a:pt x="335" y="194"/>
                    <a:pt x="1" y="552"/>
                  </a:cubicBezTo>
                  <a:lnTo>
                    <a:pt x="39" y="552"/>
                  </a:lnTo>
                  <a:cubicBezTo>
                    <a:pt x="367" y="413"/>
                    <a:pt x="656" y="357"/>
                    <a:pt x="909" y="357"/>
                  </a:cubicBezTo>
                  <a:cubicBezTo>
                    <a:pt x="1624" y="357"/>
                    <a:pt x="2049" y="804"/>
                    <a:pt x="2245" y="1085"/>
                  </a:cubicBezTo>
                  <a:cubicBezTo>
                    <a:pt x="2360" y="1237"/>
                    <a:pt x="2436" y="1389"/>
                    <a:pt x="2512" y="1542"/>
                  </a:cubicBezTo>
                  <a:cubicBezTo>
                    <a:pt x="2341" y="1485"/>
                    <a:pt x="1851" y="1194"/>
                    <a:pt x="1392" y="1194"/>
                  </a:cubicBezTo>
                  <a:cubicBezTo>
                    <a:pt x="1238" y="1194"/>
                    <a:pt x="1086" y="1227"/>
                    <a:pt x="952" y="1313"/>
                  </a:cubicBezTo>
                  <a:cubicBezTo>
                    <a:pt x="1447" y="1732"/>
                    <a:pt x="2131" y="2303"/>
                    <a:pt x="2360" y="2683"/>
                  </a:cubicBezTo>
                  <a:cubicBezTo>
                    <a:pt x="2550" y="3025"/>
                    <a:pt x="2740" y="3406"/>
                    <a:pt x="3121" y="3634"/>
                  </a:cubicBezTo>
                  <a:cubicBezTo>
                    <a:pt x="3151" y="3657"/>
                    <a:pt x="3192" y="3666"/>
                    <a:pt x="3240" y="3666"/>
                  </a:cubicBezTo>
                  <a:cubicBezTo>
                    <a:pt x="3432" y="3666"/>
                    <a:pt x="3737" y="3520"/>
                    <a:pt x="3919" y="3520"/>
                  </a:cubicBezTo>
                  <a:cubicBezTo>
                    <a:pt x="4202" y="3928"/>
                    <a:pt x="4667" y="4025"/>
                    <a:pt x="5013" y="4025"/>
                  </a:cubicBezTo>
                  <a:cubicBezTo>
                    <a:pt x="5086" y="4025"/>
                    <a:pt x="5153" y="4021"/>
                    <a:pt x="5213" y="4015"/>
                  </a:cubicBezTo>
                  <a:cubicBezTo>
                    <a:pt x="5404" y="3997"/>
                    <a:pt x="5582" y="3988"/>
                    <a:pt x="5749" y="3988"/>
                  </a:cubicBezTo>
                  <a:cubicBezTo>
                    <a:pt x="7728" y="3988"/>
                    <a:pt x="7987" y="5203"/>
                    <a:pt x="8409" y="6678"/>
                  </a:cubicBezTo>
                  <a:cubicBezTo>
                    <a:pt x="8440" y="6786"/>
                    <a:pt x="8522" y="6832"/>
                    <a:pt x="8607" y="6832"/>
                  </a:cubicBezTo>
                  <a:cubicBezTo>
                    <a:pt x="8732" y="6832"/>
                    <a:pt x="8865" y="6737"/>
                    <a:pt x="8865" y="6602"/>
                  </a:cubicBezTo>
                  <a:cubicBezTo>
                    <a:pt x="8865" y="6411"/>
                    <a:pt x="8827" y="6297"/>
                    <a:pt x="8789" y="6145"/>
                  </a:cubicBezTo>
                  <a:cubicBezTo>
                    <a:pt x="9436" y="5803"/>
                    <a:pt x="9588" y="4890"/>
                    <a:pt x="9322" y="4243"/>
                  </a:cubicBezTo>
                  <a:cubicBezTo>
                    <a:pt x="9854" y="3596"/>
                    <a:pt x="9588" y="2759"/>
                    <a:pt x="9055" y="2112"/>
                  </a:cubicBezTo>
                  <a:cubicBezTo>
                    <a:pt x="8256" y="1161"/>
                    <a:pt x="6849" y="1009"/>
                    <a:pt x="5860" y="134"/>
                  </a:cubicBezTo>
                  <a:lnTo>
                    <a:pt x="5860" y="134"/>
                  </a:lnTo>
                  <a:cubicBezTo>
                    <a:pt x="5860" y="819"/>
                    <a:pt x="6430" y="895"/>
                    <a:pt x="6811" y="1351"/>
                  </a:cubicBezTo>
                  <a:cubicBezTo>
                    <a:pt x="6925" y="1466"/>
                    <a:pt x="7001" y="1580"/>
                    <a:pt x="7039" y="1694"/>
                  </a:cubicBezTo>
                  <a:cubicBezTo>
                    <a:pt x="5860" y="1313"/>
                    <a:pt x="3615" y="2036"/>
                    <a:pt x="3805" y="134"/>
                  </a:cubicBezTo>
                  <a:lnTo>
                    <a:pt x="3805" y="134"/>
                  </a:lnTo>
                  <a:cubicBezTo>
                    <a:pt x="3349" y="476"/>
                    <a:pt x="3235" y="1275"/>
                    <a:pt x="3501" y="1808"/>
                  </a:cubicBezTo>
                  <a:cubicBezTo>
                    <a:pt x="3349" y="1618"/>
                    <a:pt x="3159" y="1427"/>
                    <a:pt x="2968" y="1161"/>
                  </a:cubicBezTo>
                  <a:cubicBezTo>
                    <a:pt x="2702" y="819"/>
                    <a:pt x="2436" y="400"/>
                    <a:pt x="2017" y="210"/>
                  </a:cubicBezTo>
                  <a:cubicBezTo>
                    <a:pt x="1762" y="69"/>
                    <a:pt x="1492" y="1"/>
                    <a:pt x="122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3"/>
            <p:cNvSpPr/>
            <p:nvPr/>
          </p:nvSpPr>
          <p:spPr>
            <a:xfrm>
              <a:off x="1008542" y="2787261"/>
              <a:ext cx="72777" cy="46108"/>
            </a:xfrm>
            <a:custGeom>
              <a:avLst/>
              <a:gdLst/>
              <a:ahLst/>
              <a:cxnLst/>
              <a:rect l="l" t="t" r="r" b="b"/>
              <a:pathLst>
                <a:path w="2778" h="1760" extrusionOk="0">
                  <a:moveTo>
                    <a:pt x="2140" y="1"/>
                  </a:moveTo>
                  <a:cubicBezTo>
                    <a:pt x="1880" y="1"/>
                    <a:pt x="1574" y="332"/>
                    <a:pt x="1370" y="562"/>
                  </a:cubicBezTo>
                  <a:cubicBezTo>
                    <a:pt x="1343" y="236"/>
                    <a:pt x="1046" y="46"/>
                    <a:pt x="781" y="46"/>
                  </a:cubicBezTo>
                  <a:cubicBezTo>
                    <a:pt x="674" y="46"/>
                    <a:pt x="572" y="77"/>
                    <a:pt x="495" y="143"/>
                  </a:cubicBezTo>
                  <a:cubicBezTo>
                    <a:pt x="229" y="371"/>
                    <a:pt x="1" y="866"/>
                    <a:pt x="571" y="1551"/>
                  </a:cubicBezTo>
                  <a:cubicBezTo>
                    <a:pt x="688" y="1701"/>
                    <a:pt x="800" y="1760"/>
                    <a:pt x="902" y="1760"/>
                  </a:cubicBezTo>
                  <a:cubicBezTo>
                    <a:pt x="1267" y="1760"/>
                    <a:pt x="1522" y="1018"/>
                    <a:pt x="1522" y="1018"/>
                  </a:cubicBezTo>
                  <a:lnTo>
                    <a:pt x="2093" y="1741"/>
                  </a:lnTo>
                  <a:cubicBezTo>
                    <a:pt x="2093" y="1741"/>
                    <a:pt x="2397" y="1665"/>
                    <a:pt x="2511" y="1399"/>
                  </a:cubicBezTo>
                  <a:cubicBezTo>
                    <a:pt x="2664" y="1132"/>
                    <a:pt x="2778" y="942"/>
                    <a:pt x="2473" y="295"/>
                  </a:cubicBezTo>
                  <a:cubicBezTo>
                    <a:pt x="2385" y="81"/>
                    <a:pt x="2268" y="1"/>
                    <a:pt x="21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3"/>
            <p:cNvSpPr/>
            <p:nvPr/>
          </p:nvSpPr>
          <p:spPr>
            <a:xfrm>
              <a:off x="1044431" y="2803948"/>
              <a:ext cx="27927" cy="89726"/>
            </a:xfrm>
            <a:custGeom>
              <a:avLst/>
              <a:gdLst/>
              <a:ahLst/>
              <a:cxnLst/>
              <a:rect l="l" t="t" r="r" b="b"/>
              <a:pathLst>
                <a:path w="1066" h="3425" extrusionOk="0">
                  <a:moveTo>
                    <a:pt x="0" y="1"/>
                  </a:moveTo>
                  <a:cubicBezTo>
                    <a:pt x="0" y="1"/>
                    <a:pt x="304" y="1979"/>
                    <a:pt x="533" y="2664"/>
                  </a:cubicBezTo>
                  <a:cubicBezTo>
                    <a:pt x="799" y="3349"/>
                    <a:pt x="1065" y="3425"/>
                    <a:pt x="1065" y="3425"/>
                  </a:cubicBezTo>
                  <a:cubicBezTo>
                    <a:pt x="1065" y="3425"/>
                    <a:pt x="799" y="2435"/>
                    <a:pt x="723" y="1827"/>
                  </a:cubicBezTo>
                  <a:cubicBezTo>
                    <a:pt x="647" y="1180"/>
                    <a:pt x="419" y="39"/>
                    <a:pt x="419" y="39"/>
                  </a:cubicBez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3"/>
            <p:cNvSpPr/>
            <p:nvPr/>
          </p:nvSpPr>
          <p:spPr>
            <a:xfrm>
              <a:off x="1034450" y="2810916"/>
              <a:ext cx="12994" cy="92739"/>
            </a:xfrm>
            <a:custGeom>
              <a:avLst/>
              <a:gdLst/>
              <a:ahLst/>
              <a:cxnLst/>
              <a:rect l="l" t="t" r="r" b="b"/>
              <a:pathLst>
                <a:path w="496" h="3540" extrusionOk="0">
                  <a:moveTo>
                    <a:pt x="77" y="1"/>
                  </a:moveTo>
                  <a:cubicBezTo>
                    <a:pt x="77" y="1"/>
                    <a:pt x="1" y="1979"/>
                    <a:pt x="77" y="2702"/>
                  </a:cubicBezTo>
                  <a:cubicBezTo>
                    <a:pt x="153" y="3425"/>
                    <a:pt x="419" y="3539"/>
                    <a:pt x="419" y="3539"/>
                  </a:cubicBezTo>
                  <a:cubicBezTo>
                    <a:pt x="419" y="3539"/>
                    <a:pt x="381" y="2588"/>
                    <a:pt x="419" y="1941"/>
                  </a:cubicBezTo>
                  <a:cubicBezTo>
                    <a:pt x="495" y="1294"/>
                    <a:pt x="495" y="115"/>
                    <a:pt x="495" y="115"/>
                  </a:cubicBezTo>
                  <a:lnTo>
                    <a:pt x="7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3"/>
            <p:cNvSpPr/>
            <p:nvPr/>
          </p:nvSpPr>
          <p:spPr>
            <a:xfrm>
              <a:off x="1050404" y="2803293"/>
              <a:ext cx="17264" cy="5973"/>
            </a:xfrm>
            <a:custGeom>
              <a:avLst/>
              <a:gdLst/>
              <a:ahLst/>
              <a:cxnLst/>
              <a:rect l="l" t="t" r="r" b="b"/>
              <a:pathLst>
                <a:path w="659" h="228" extrusionOk="0">
                  <a:moveTo>
                    <a:pt x="443" y="0"/>
                  </a:moveTo>
                  <a:cubicBezTo>
                    <a:pt x="257" y="0"/>
                    <a:pt x="0" y="178"/>
                    <a:pt x="0" y="178"/>
                  </a:cubicBezTo>
                  <a:cubicBezTo>
                    <a:pt x="0" y="178"/>
                    <a:pt x="236" y="227"/>
                    <a:pt x="417" y="227"/>
                  </a:cubicBezTo>
                  <a:cubicBezTo>
                    <a:pt x="553" y="227"/>
                    <a:pt x="658" y="200"/>
                    <a:pt x="609" y="102"/>
                  </a:cubicBezTo>
                  <a:cubicBezTo>
                    <a:pt x="577" y="27"/>
                    <a:pt x="515" y="0"/>
                    <a:pt x="443"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3"/>
            <p:cNvSpPr/>
            <p:nvPr/>
          </p:nvSpPr>
          <p:spPr>
            <a:xfrm>
              <a:off x="1046422" y="2813929"/>
              <a:ext cx="16950" cy="19177"/>
            </a:xfrm>
            <a:custGeom>
              <a:avLst/>
              <a:gdLst/>
              <a:ahLst/>
              <a:cxnLst/>
              <a:rect l="l" t="t" r="r" b="b"/>
              <a:pathLst>
                <a:path w="647" h="732" extrusionOk="0">
                  <a:moveTo>
                    <a:pt x="0" y="0"/>
                  </a:moveTo>
                  <a:cubicBezTo>
                    <a:pt x="0" y="0"/>
                    <a:pt x="152" y="228"/>
                    <a:pt x="267" y="495"/>
                  </a:cubicBezTo>
                  <a:cubicBezTo>
                    <a:pt x="317" y="698"/>
                    <a:pt x="469" y="731"/>
                    <a:pt x="565" y="731"/>
                  </a:cubicBezTo>
                  <a:cubicBezTo>
                    <a:pt x="613" y="731"/>
                    <a:pt x="647" y="723"/>
                    <a:pt x="647" y="723"/>
                  </a:cubicBezTo>
                  <a:cubicBezTo>
                    <a:pt x="647" y="723"/>
                    <a:pt x="267" y="0"/>
                    <a:pt x="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3"/>
            <p:cNvSpPr/>
            <p:nvPr/>
          </p:nvSpPr>
          <p:spPr>
            <a:xfrm>
              <a:off x="1029473" y="2813929"/>
              <a:ext cx="16976" cy="19439"/>
            </a:xfrm>
            <a:custGeom>
              <a:avLst/>
              <a:gdLst/>
              <a:ahLst/>
              <a:cxnLst/>
              <a:rect l="l" t="t" r="r" b="b"/>
              <a:pathLst>
                <a:path w="648" h="742" extrusionOk="0">
                  <a:moveTo>
                    <a:pt x="647" y="0"/>
                  </a:moveTo>
                  <a:cubicBezTo>
                    <a:pt x="647" y="0"/>
                    <a:pt x="533" y="76"/>
                    <a:pt x="419" y="304"/>
                  </a:cubicBezTo>
                  <a:cubicBezTo>
                    <a:pt x="305" y="533"/>
                    <a:pt x="0" y="723"/>
                    <a:pt x="0" y="723"/>
                  </a:cubicBezTo>
                  <a:cubicBezTo>
                    <a:pt x="0" y="723"/>
                    <a:pt x="58" y="742"/>
                    <a:pt x="138" y="742"/>
                  </a:cubicBezTo>
                  <a:cubicBezTo>
                    <a:pt x="219" y="742"/>
                    <a:pt x="324" y="723"/>
                    <a:pt x="419" y="647"/>
                  </a:cubicBezTo>
                  <a:cubicBezTo>
                    <a:pt x="609" y="495"/>
                    <a:pt x="647" y="0"/>
                    <a:pt x="647"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3"/>
            <p:cNvSpPr/>
            <p:nvPr/>
          </p:nvSpPr>
          <p:spPr>
            <a:xfrm>
              <a:off x="1027141" y="2802586"/>
              <a:ext cx="13308" cy="5528"/>
            </a:xfrm>
            <a:custGeom>
              <a:avLst/>
              <a:gdLst/>
              <a:ahLst/>
              <a:cxnLst/>
              <a:rect l="l" t="t" r="r" b="b"/>
              <a:pathLst>
                <a:path w="508" h="211" extrusionOk="0">
                  <a:moveTo>
                    <a:pt x="282" y="1"/>
                  </a:moveTo>
                  <a:cubicBezTo>
                    <a:pt x="258" y="1"/>
                    <a:pt x="232" y="5"/>
                    <a:pt x="204" y="15"/>
                  </a:cubicBezTo>
                  <a:cubicBezTo>
                    <a:pt x="0" y="82"/>
                    <a:pt x="39" y="211"/>
                    <a:pt x="373" y="211"/>
                  </a:cubicBezTo>
                  <a:cubicBezTo>
                    <a:pt x="414" y="211"/>
                    <a:pt x="459" y="209"/>
                    <a:pt x="508" y="205"/>
                  </a:cubicBezTo>
                  <a:cubicBezTo>
                    <a:pt x="508" y="205"/>
                    <a:pt x="450" y="1"/>
                    <a:pt x="282"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3"/>
            <p:cNvSpPr/>
            <p:nvPr/>
          </p:nvSpPr>
          <p:spPr>
            <a:xfrm>
              <a:off x="786291" y="2917562"/>
              <a:ext cx="15980" cy="14985"/>
            </a:xfrm>
            <a:custGeom>
              <a:avLst/>
              <a:gdLst/>
              <a:ahLst/>
              <a:cxnLst/>
              <a:rect l="l" t="t" r="r" b="b"/>
              <a:pathLst>
                <a:path w="610" h="572" extrusionOk="0">
                  <a:moveTo>
                    <a:pt x="305" y="1"/>
                  </a:moveTo>
                  <a:cubicBezTo>
                    <a:pt x="153" y="1"/>
                    <a:pt x="1" y="115"/>
                    <a:pt x="1" y="267"/>
                  </a:cubicBezTo>
                  <a:cubicBezTo>
                    <a:pt x="1" y="457"/>
                    <a:pt x="153" y="571"/>
                    <a:pt x="305" y="571"/>
                  </a:cubicBezTo>
                  <a:cubicBezTo>
                    <a:pt x="457" y="571"/>
                    <a:pt x="609" y="457"/>
                    <a:pt x="609" y="305"/>
                  </a:cubicBezTo>
                  <a:cubicBezTo>
                    <a:pt x="609" y="115"/>
                    <a:pt x="457" y="1"/>
                    <a:pt x="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3"/>
            <p:cNvSpPr/>
            <p:nvPr/>
          </p:nvSpPr>
          <p:spPr>
            <a:xfrm>
              <a:off x="860034" y="3020226"/>
              <a:ext cx="14985" cy="15954"/>
            </a:xfrm>
            <a:custGeom>
              <a:avLst/>
              <a:gdLst/>
              <a:ahLst/>
              <a:cxnLst/>
              <a:rect l="l" t="t" r="r" b="b"/>
              <a:pathLst>
                <a:path w="572" h="609" extrusionOk="0">
                  <a:moveTo>
                    <a:pt x="305" y="0"/>
                  </a:moveTo>
                  <a:cubicBezTo>
                    <a:pt x="115" y="0"/>
                    <a:pt x="1" y="152"/>
                    <a:pt x="1" y="305"/>
                  </a:cubicBezTo>
                  <a:cubicBezTo>
                    <a:pt x="1" y="457"/>
                    <a:pt x="115" y="609"/>
                    <a:pt x="267" y="609"/>
                  </a:cubicBezTo>
                  <a:cubicBezTo>
                    <a:pt x="457" y="609"/>
                    <a:pt x="572" y="457"/>
                    <a:pt x="572" y="305"/>
                  </a:cubicBezTo>
                  <a:cubicBezTo>
                    <a:pt x="572"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3"/>
            <p:cNvSpPr/>
            <p:nvPr/>
          </p:nvSpPr>
          <p:spPr>
            <a:xfrm>
              <a:off x="805231" y="2915571"/>
              <a:ext cx="15980" cy="14985"/>
            </a:xfrm>
            <a:custGeom>
              <a:avLst/>
              <a:gdLst/>
              <a:ahLst/>
              <a:cxnLst/>
              <a:rect l="l" t="t" r="r" b="b"/>
              <a:pathLst>
                <a:path w="610" h="572" extrusionOk="0">
                  <a:moveTo>
                    <a:pt x="305" y="1"/>
                  </a:moveTo>
                  <a:cubicBezTo>
                    <a:pt x="153" y="1"/>
                    <a:pt x="1" y="115"/>
                    <a:pt x="1" y="305"/>
                  </a:cubicBezTo>
                  <a:cubicBezTo>
                    <a:pt x="1" y="457"/>
                    <a:pt x="153" y="571"/>
                    <a:pt x="305" y="571"/>
                  </a:cubicBezTo>
                  <a:cubicBezTo>
                    <a:pt x="457" y="571"/>
                    <a:pt x="609" y="457"/>
                    <a:pt x="609" y="305"/>
                  </a:cubicBezTo>
                  <a:cubicBezTo>
                    <a:pt x="609" y="153"/>
                    <a:pt x="457" y="1"/>
                    <a:pt x="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3"/>
            <p:cNvSpPr/>
            <p:nvPr/>
          </p:nvSpPr>
          <p:spPr>
            <a:xfrm>
              <a:off x="865037" y="2998300"/>
              <a:ext cx="14959" cy="15954"/>
            </a:xfrm>
            <a:custGeom>
              <a:avLst/>
              <a:gdLst/>
              <a:ahLst/>
              <a:cxnLst/>
              <a:rect l="l" t="t" r="r" b="b"/>
              <a:pathLst>
                <a:path w="571" h="609" extrusionOk="0">
                  <a:moveTo>
                    <a:pt x="305" y="0"/>
                  </a:moveTo>
                  <a:cubicBezTo>
                    <a:pt x="114" y="0"/>
                    <a:pt x="0" y="152"/>
                    <a:pt x="0" y="305"/>
                  </a:cubicBezTo>
                  <a:cubicBezTo>
                    <a:pt x="0" y="457"/>
                    <a:pt x="114" y="571"/>
                    <a:pt x="266" y="609"/>
                  </a:cubicBezTo>
                  <a:cubicBezTo>
                    <a:pt x="457" y="609"/>
                    <a:pt x="571" y="457"/>
                    <a:pt x="571" y="305"/>
                  </a:cubicBezTo>
                  <a:cubicBezTo>
                    <a:pt x="571"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3"/>
            <p:cNvSpPr/>
            <p:nvPr/>
          </p:nvSpPr>
          <p:spPr>
            <a:xfrm>
              <a:off x="840124" y="2898622"/>
              <a:ext cx="14959" cy="14985"/>
            </a:xfrm>
            <a:custGeom>
              <a:avLst/>
              <a:gdLst/>
              <a:ahLst/>
              <a:cxnLst/>
              <a:rect l="l" t="t" r="r" b="b"/>
              <a:pathLst>
                <a:path w="571" h="572" extrusionOk="0">
                  <a:moveTo>
                    <a:pt x="304" y="1"/>
                  </a:moveTo>
                  <a:cubicBezTo>
                    <a:pt x="152" y="1"/>
                    <a:pt x="0" y="115"/>
                    <a:pt x="0" y="267"/>
                  </a:cubicBezTo>
                  <a:cubicBezTo>
                    <a:pt x="0" y="419"/>
                    <a:pt x="114" y="571"/>
                    <a:pt x="304" y="571"/>
                  </a:cubicBezTo>
                  <a:cubicBezTo>
                    <a:pt x="457" y="571"/>
                    <a:pt x="571" y="457"/>
                    <a:pt x="571" y="267"/>
                  </a:cubicBezTo>
                  <a:cubicBezTo>
                    <a:pt x="571" y="115"/>
                    <a:pt x="457" y="1"/>
                    <a:pt x="3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3"/>
            <p:cNvSpPr/>
            <p:nvPr/>
          </p:nvSpPr>
          <p:spPr>
            <a:xfrm>
              <a:off x="877978" y="2953452"/>
              <a:ext cx="15980" cy="14959"/>
            </a:xfrm>
            <a:custGeom>
              <a:avLst/>
              <a:gdLst/>
              <a:ahLst/>
              <a:cxnLst/>
              <a:rect l="l" t="t" r="r" b="b"/>
              <a:pathLst>
                <a:path w="610" h="571" extrusionOk="0">
                  <a:moveTo>
                    <a:pt x="305" y="0"/>
                  </a:moveTo>
                  <a:cubicBezTo>
                    <a:pt x="153" y="0"/>
                    <a:pt x="1" y="114"/>
                    <a:pt x="1" y="305"/>
                  </a:cubicBezTo>
                  <a:cubicBezTo>
                    <a:pt x="1" y="457"/>
                    <a:pt x="153" y="571"/>
                    <a:pt x="305" y="571"/>
                  </a:cubicBezTo>
                  <a:cubicBezTo>
                    <a:pt x="457" y="571"/>
                    <a:pt x="571" y="457"/>
                    <a:pt x="609" y="305"/>
                  </a:cubicBezTo>
                  <a:cubicBezTo>
                    <a:pt x="609"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3"/>
            <p:cNvSpPr/>
            <p:nvPr/>
          </p:nvSpPr>
          <p:spPr>
            <a:xfrm>
              <a:off x="825166" y="2908603"/>
              <a:ext cx="14985" cy="14959"/>
            </a:xfrm>
            <a:custGeom>
              <a:avLst/>
              <a:gdLst/>
              <a:ahLst/>
              <a:cxnLst/>
              <a:rect l="l" t="t" r="r" b="b"/>
              <a:pathLst>
                <a:path w="572" h="571" extrusionOk="0">
                  <a:moveTo>
                    <a:pt x="267" y="0"/>
                  </a:moveTo>
                  <a:cubicBezTo>
                    <a:pt x="115" y="0"/>
                    <a:pt x="0" y="114"/>
                    <a:pt x="0" y="267"/>
                  </a:cubicBezTo>
                  <a:cubicBezTo>
                    <a:pt x="0" y="419"/>
                    <a:pt x="115" y="571"/>
                    <a:pt x="267" y="571"/>
                  </a:cubicBezTo>
                  <a:cubicBezTo>
                    <a:pt x="419" y="571"/>
                    <a:pt x="571" y="457"/>
                    <a:pt x="571" y="267"/>
                  </a:cubicBezTo>
                  <a:cubicBezTo>
                    <a:pt x="571" y="114"/>
                    <a:pt x="457"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3"/>
            <p:cNvSpPr/>
            <p:nvPr/>
          </p:nvSpPr>
          <p:spPr>
            <a:xfrm>
              <a:off x="870015" y="2976373"/>
              <a:ext cx="15980" cy="14959"/>
            </a:xfrm>
            <a:custGeom>
              <a:avLst/>
              <a:gdLst/>
              <a:ahLst/>
              <a:cxnLst/>
              <a:rect l="l" t="t" r="r" b="b"/>
              <a:pathLst>
                <a:path w="610" h="571" extrusionOk="0">
                  <a:moveTo>
                    <a:pt x="305" y="0"/>
                  </a:moveTo>
                  <a:cubicBezTo>
                    <a:pt x="153" y="0"/>
                    <a:pt x="0" y="114"/>
                    <a:pt x="0" y="267"/>
                  </a:cubicBezTo>
                  <a:cubicBezTo>
                    <a:pt x="0" y="419"/>
                    <a:pt x="153" y="571"/>
                    <a:pt x="305" y="571"/>
                  </a:cubicBezTo>
                  <a:cubicBezTo>
                    <a:pt x="457" y="571"/>
                    <a:pt x="609" y="457"/>
                    <a:pt x="609" y="267"/>
                  </a:cubicBezTo>
                  <a:cubicBezTo>
                    <a:pt x="609"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3"/>
            <p:cNvSpPr/>
            <p:nvPr/>
          </p:nvSpPr>
          <p:spPr>
            <a:xfrm>
              <a:off x="872006" y="2874705"/>
              <a:ext cx="14985" cy="14985"/>
            </a:xfrm>
            <a:custGeom>
              <a:avLst/>
              <a:gdLst/>
              <a:ahLst/>
              <a:cxnLst/>
              <a:rect l="l" t="t" r="r" b="b"/>
              <a:pathLst>
                <a:path w="572" h="572" extrusionOk="0">
                  <a:moveTo>
                    <a:pt x="267" y="1"/>
                  </a:moveTo>
                  <a:cubicBezTo>
                    <a:pt x="115" y="1"/>
                    <a:pt x="0" y="115"/>
                    <a:pt x="0" y="267"/>
                  </a:cubicBezTo>
                  <a:cubicBezTo>
                    <a:pt x="0" y="457"/>
                    <a:pt x="115" y="571"/>
                    <a:pt x="267" y="571"/>
                  </a:cubicBezTo>
                  <a:cubicBezTo>
                    <a:pt x="419" y="571"/>
                    <a:pt x="571" y="457"/>
                    <a:pt x="571" y="305"/>
                  </a:cubicBezTo>
                  <a:cubicBezTo>
                    <a:pt x="571" y="115"/>
                    <a:pt x="457"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3"/>
            <p:cNvSpPr/>
            <p:nvPr/>
          </p:nvSpPr>
          <p:spPr>
            <a:xfrm>
              <a:off x="944753" y="2801957"/>
              <a:ext cx="14985" cy="14985"/>
            </a:xfrm>
            <a:custGeom>
              <a:avLst/>
              <a:gdLst/>
              <a:ahLst/>
              <a:cxnLst/>
              <a:rect l="l" t="t" r="r" b="b"/>
              <a:pathLst>
                <a:path w="572" h="572" extrusionOk="0">
                  <a:moveTo>
                    <a:pt x="267" y="1"/>
                  </a:moveTo>
                  <a:cubicBezTo>
                    <a:pt x="115" y="1"/>
                    <a:pt x="1" y="115"/>
                    <a:pt x="1" y="267"/>
                  </a:cubicBezTo>
                  <a:cubicBezTo>
                    <a:pt x="1" y="419"/>
                    <a:pt x="115" y="571"/>
                    <a:pt x="267" y="571"/>
                  </a:cubicBezTo>
                  <a:cubicBezTo>
                    <a:pt x="419" y="571"/>
                    <a:pt x="571" y="457"/>
                    <a:pt x="571" y="267"/>
                  </a:cubicBezTo>
                  <a:cubicBezTo>
                    <a:pt x="571" y="115"/>
                    <a:pt x="457"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3"/>
            <p:cNvSpPr/>
            <p:nvPr/>
          </p:nvSpPr>
          <p:spPr>
            <a:xfrm>
              <a:off x="940771" y="2821893"/>
              <a:ext cx="14985" cy="14985"/>
            </a:xfrm>
            <a:custGeom>
              <a:avLst/>
              <a:gdLst/>
              <a:ahLst/>
              <a:cxnLst/>
              <a:rect l="l" t="t" r="r" b="b"/>
              <a:pathLst>
                <a:path w="572" h="572" extrusionOk="0">
                  <a:moveTo>
                    <a:pt x="305" y="0"/>
                  </a:moveTo>
                  <a:cubicBezTo>
                    <a:pt x="153" y="0"/>
                    <a:pt x="1" y="115"/>
                    <a:pt x="1" y="267"/>
                  </a:cubicBezTo>
                  <a:cubicBezTo>
                    <a:pt x="1" y="419"/>
                    <a:pt x="115" y="571"/>
                    <a:pt x="305" y="571"/>
                  </a:cubicBezTo>
                  <a:cubicBezTo>
                    <a:pt x="457" y="571"/>
                    <a:pt x="571" y="457"/>
                    <a:pt x="571" y="267"/>
                  </a:cubicBezTo>
                  <a:cubicBezTo>
                    <a:pt x="571" y="115"/>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3"/>
            <p:cNvSpPr/>
            <p:nvPr/>
          </p:nvSpPr>
          <p:spPr>
            <a:xfrm>
              <a:off x="978652" y="2812933"/>
              <a:ext cx="15954" cy="14959"/>
            </a:xfrm>
            <a:custGeom>
              <a:avLst/>
              <a:gdLst/>
              <a:ahLst/>
              <a:cxnLst/>
              <a:rect l="l" t="t" r="r" b="b"/>
              <a:pathLst>
                <a:path w="609" h="571" extrusionOk="0">
                  <a:moveTo>
                    <a:pt x="305" y="0"/>
                  </a:moveTo>
                  <a:cubicBezTo>
                    <a:pt x="152" y="0"/>
                    <a:pt x="38" y="114"/>
                    <a:pt x="38" y="266"/>
                  </a:cubicBezTo>
                  <a:cubicBezTo>
                    <a:pt x="0" y="419"/>
                    <a:pt x="152" y="571"/>
                    <a:pt x="305" y="571"/>
                  </a:cubicBezTo>
                  <a:cubicBezTo>
                    <a:pt x="457" y="571"/>
                    <a:pt x="609" y="457"/>
                    <a:pt x="609" y="266"/>
                  </a:cubicBezTo>
                  <a:cubicBezTo>
                    <a:pt x="609"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3"/>
            <p:cNvSpPr/>
            <p:nvPr/>
          </p:nvSpPr>
          <p:spPr>
            <a:xfrm>
              <a:off x="943758" y="2782022"/>
              <a:ext cx="14985" cy="14985"/>
            </a:xfrm>
            <a:custGeom>
              <a:avLst/>
              <a:gdLst/>
              <a:ahLst/>
              <a:cxnLst/>
              <a:rect l="l" t="t" r="r" b="b"/>
              <a:pathLst>
                <a:path w="572" h="572" extrusionOk="0">
                  <a:moveTo>
                    <a:pt x="305" y="1"/>
                  </a:moveTo>
                  <a:cubicBezTo>
                    <a:pt x="153" y="1"/>
                    <a:pt x="1" y="115"/>
                    <a:pt x="1" y="267"/>
                  </a:cubicBezTo>
                  <a:cubicBezTo>
                    <a:pt x="1" y="457"/>
                    <a:pt x="115" y="571"/>
                    <a:pt x="305" y="571"/>
                  </a:cubicBezTo>
                  <a:cubicBezTo>
                    <a:pt x="457" y="571"/>
                    <a:pt x="571" y="457"/>
                    <a:pt x="571" y="305"/>
                  </a:cubicBezTo>
                  <a:cubicBezTo>
                    <a:pt x="571" y="115"/>
                    <a:pt x="457" y="1"/>
                    <a:pt x="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3"/>
            <p:cNvSpPr/>
            <p:nvPr/>
          </p:nvSpPr>
          <p:spPr>
            <a:xfrm>
              <a:off x="990597" y="2792998"/>
              <a:ext cx="14985" cy="14959"/>
            </a:xfrm>
            <a:custGeom>
              <a:avLst/>
              <a:gdLst/>
              <a:ahLst/>
              <a:cxnLst/>
              <a:rect l="l" t="t" r="r" b="b"/>
              <a:pathLst>
                <a:path w="572" h="571" extrusionOk="0">
                  <a:moveTo>
                    <a:pt x="267" y="0"/>
                  </a:moveTo>
                  <a:cubicBezTo>
                    <a:pt x="115" y="0"/>
                    <a:pt x="1" y="114"/>
                    <a:pt x="1" y="266"/>
                  </a:cubicBezTo>
                  <a:cubicBezTo>
                    <a:pt x="1" y="419"/>
                    <a:pt x="115" y="571"/>
                    <a:pt x="267" y="571"/>
                  </a:cubicBezTo>
                  <a:cubicBezTo>
                    <a:pt x="419" y="571"/>
                    <a:pt x="571" y="457"/>
                    <a:pt x="571" y="266"/>
                  </a:cubicBezTo>
                  <a:cubicBezTo>
                    <a:pt x="571" y="114"/>
                    <a:pt x="457"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3"/>
            <p:cNvSpPr/>
            <p:nvPr/>
          </p:nvSpPr>
          <p:spPr>
            <a:xfrm>
              <a:off x="936790" y="2762086"/>
              <a:ext cx="15980" cy="15980"/>
            </a:xfrm>
            <a:custGeom>
              <a:avLst/>
              <a:gdLst/>
              <a:ahLst/>
              <a:cxnLst/>
              <a:rect l="l" t="t" r="r" b="b"/>
              <a:pathLst>
                <a:path w="610" h="610" extrusionOk="0">
                  <a:moveTo>
                    <a:pt x="305" y="1"/>
                  </a:moveTo>
                  <a:cubicBezTo>
                    <a:pt x="153" y="1"/>
                    <a:pt x="38" y="153"/>
                    <a:pt x="0" y="305"/>
                  </a:cubicBezTo>
                  <a:cubicBezTo>
                    <a:pt x="0" y="457"/>
                    <a:pt x="153" y="609"/>
                    <a:pt x="305" y="609"/>
                  </a:cubicBezTo>
                  <a:cubicBezTo>
                    <a:pt x="457" y="609"/>
                    <a:pt x="609" y="457"/>
                    <a:pt x="609" y="305"/>
                  </a:cubicBezTo>
                  <a:cubicBezTo>
                    <a:pt x="609" y="153"/>
                    <a:pt x="457" y="1"/>
                    <a:pt x="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3"/>
            <p:cNvSpPr/>
            <p:nvPr/>
          </p:nvSpPr>
          <p:spPr>
            <a:xfrm>
              <a:off x="993584" y="2771071"/>
              <a:ext cx="14985" cy="14959"/>
            </a:xfrm>
            <a:custGeom>
              <a:avLst/>
              <a:gdLst/>
              <a:ahLst/>
              <a:cxnLst/>
              <a:rect l="l" t="t" r="r" b="b"/>
              <a:pathLst>
                <a:path w="572" h="571" extrusionOk="0">
                  <a:moveTo>
                    <a:pt x="305" y="0"/>
                  </a:moveTo>
                  <a:cubicBezTo>
                    <a:pt x="153" y="0"/>
                    <a:pt x="1" y="114"/>
                    <a:pt x="1" y="266"/>
                  </a:cubicBezTo>
                  <a:cubicBezTo>
                    <a:pt x="1" y="419"/>
                    <a:pt x="115" y="571"/>
                    <a:pt x="305" y="571"/>
                  </a:cubicBezTo>
                  <a:cubicBezTo>
                    <a:pt x="457" y="571"/>
                    <a:pt x="572" y="457"/>
                    <a:pt x="572" y="266"/>
                  </a:cubicBezTo>
                  <a:cubicBezTo>
                    <a:pt x="572"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3"/>
            <p:cNvSpPr/>
            <p:nvPr/>
          </p:nvSpPr>
          <p:spPr>
            <a:xfrm>
              <a:off x="899905" y="2907608"/>
              <a:ext cx="14985" cy="14959"/>
            </a:xfrm>
            <a:custGeom>
              <a:avLst/>
              <a:gdLst/>
              <a:ahLst/>
              <a:cxnLst/>
              <a:rect l="l" t="t" r="r" b="b"/>
              <a:pathLst>
                <a:path w="572" h="571" extrusionOk="0">
                  <a:moveTo>
                    <a:pt x="305" y="0"/>
                  </a:moveTo>
                  <a:cubicBezTo>
                    <a:pt x="153" y="0"/>
                    <a:pt x="1" y="114"/>
                    <a:pt x="1" y="267"/>
                  </a:cubicBezTo>
                  <a:cubicBezTo>
                    <a:pt x="1" y="457"/>
                    <a:pt x="115" y="571"/>
                    <a:pt x="305" y="571"/>
                  </a:cubicBezTo>
                  <a:cubicBezTo>
                    <a:pt x="457" y="571"/>
                    <a:pt x="571" y="457"/>
                    <a:pt x="571" y="305"/>
                  </a:cubicBezTo>
                  <a:cubicBezTo>
                    <a:pt x="571"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3"/>
            <p:cNvSpPr/>
            <p:nvPr/>
          </p:nvSpPr>
          <p:spPr>
            <a:xfrm>
              <a:off x="930817" y="2862759"/>
              <a:ext cx="14959" cy="14959"/>
            </a:xfrm>
            <a:custGeom>
              <a:avLst/>
              <a:gdLst/>
              <a:ahLst/>
              <a:cxnLst/>
              <a:rect l="l" t="t" r="r" b="b"/>
              <a:pathLst>
                <a:path w="571" h="571" extrusionOk="0">
                  <a:moveTo>
                    <a:pt x="266" y="0"/>
                  </a:moveTo>
                  <a:cubicBezTo>
                    <a:pt x="114" y="0"/>
                    <a:pt x="0" y="114"/>
                    <a:pt x="0" y="267"/>
                  </a:cubicBezTo>
                  <a:cubicBezTo>
                    <a:pt x="0" y="419"/>
                    <a:pt x="114" y="571"/>
                    <a:pt x="266" y="571"/>
                  </a:cubicBezTo>
                  <a:cubicBezTo>
                    <a:pt x="419" y="571"/>
                    <a:pt x="571" y="419"/>
                    <a:pt x="571" y="267"/>
                  </a:cubicBezTo>
                  <a:cubicBezTo>
                    <a:pt x="571" y="114"/>
                    <a:pt x="457" y="0"/>
                    <a:pt x="2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3"/>
            <p:cNvSpPr/>
            <p:nvPr/>
          </p:nvSpPr>
          <p:spPr>
            <a:xfrm>
              <a:off x="855056" y="2886677"/>
              <a:ext cx="15980" cy="14959"/>
            </a:xfrm>
            <a:custGeom>
              <a:avLst/>
              <a:gdLst/>
              <a:ahLst/>
              <a:cxnLst/>
              <a:rect l="l" t="t" r="r" b="b"/>
              <a:pathLst>
                <a:path w="610" h="571" extrusionOk="0">
                  <a:moveTo>
                    <a:pt x="305" y="0"/>
                  </a:moveTo>
                  <a:cubicBezTo>
                    <a:pt x="153" y="0"/>
                    <a:pt x="1" y="114"/>
                    <a:pt x="1" y="267"/>
                  </a:cubicBezTo>
                  <a:cubicBezTo>
                    <a:pt x="1" y="457"/>
                    <a:pt x="153" y="571"/>
                    <a:pt x="305" y="571"/>
                  </a:cubicBezTo>
                  <a:cubicBezTo>
                    <a:pt x="457" y="571"/>
                    <a:pt x="609" y="457"/>
                    <a:pt x="609" y="305"/>
                  </a:cubicBezTo>
                  <a:cubicBezTo>
                    <a:pt x="609"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3"/>
            <p:cNvSpPr/>
            <p:nvPr/>
          </p:nvSpPr>
          <p:spPr>
            <a:xfrm>
              <a:off x="924818" y="2749145"/>
              <a:ext cx="15980" cy="14959"/>
            </a:xfrm>
            <a:custGeom>
              <a:avLst/>
              <a:gdLst/>
              <a:ahLst/>
              <a:cxnLst/>
              <a:rect l="l" t="t" r="r" b="b"/>
              <a:pathLst>
                <a:path w="610" h="571" extrusionOk="0">
                  <a:moveTo>
                    <a:pt x="305" y="0"/>
                  </a:moveTo>
                  <a:cubicBezTo>
                    <a:pt x="153" y="0"/>
                    <a:pt x="1" y="114"/>
                    <a:pt x="1" y="267"/>
                  </a:cubicBezTo>
                  <a:cubicBezTo>
                    <a:pt x="1" y="419"/>
                    <a:pt x="153" y="571"/>
                    <a:pt x="305" y="571"/>
                  </a:cubicBezTo>
                  <a:cubicBezTo>
                    <a:pt x="457" y="571"/>
                    <a:pt x="571" y="457"/>
                    <a:pt x="571" y="267"/>
                  </a:cubicBezTo>
                  <a:cubicBezTo>
                    <a:pt x="610" y="114"/>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3"/>
            <p:cNvSpPr/>
            <p:nvPr/>
          </p:nvSpPr>
          <p:spPr>
            <a:xfrm>
              <a:off x="993584" y="2749145"/>
              <a:ext cx="15980" cy="15954"/>
            </a:xfrm>
            <a:custGeom>
              <a:avLst/>
              <a:gdLst/>
              <a:ahLst/>
              <a:cxnLst/>
              <a:rect l="l" t="t" r="r" b="b"/>
              <a:pathLst>
                <a:path w="610" h="609" extrusionOk="0">
                  <a:moveTo>
                    <a:pt x="305" y="0"/>
                  </a:moveTo>
                  <a:cubicBezTo>
                    <a:pt x="153" y="0"/>
                    <a:pt x="1" y="152"/>
                    <a:pt x="1" y="305"/>
                  </a:cubicBezTo>
                  <a:cubicBezTo>
                    <a:pt x="1" y="457"/>
                    <a:pt x="153" y="609"/>
                    <a:pt x="305" y="609"/>
                  </a:cubicBezTo>
                  <a:cubicBezTo>
                    <a:pt x="457" y="609"/>
                    <a:pt x="610" y="457"/>
                    <a:pt x="610" y="305"/>
                  </a:cubicBezTo>
                  <a:cubicBezTo>
                    <a:pt x="610"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3"/>
            <p:cNvSpPr/>
            <p:nvPr/>
          </p:nvSpPr>
          <p:spPr>
            <a:xfrm>
              <a:off x="888955" y="2928539"/>
              <a:ext cx="15954" cy="14959"/>
            </a:xfrm>
            <a:custGeom>
              <a:avLst/>
              <a:gdLst/>
              <a:ahLst/>
              <a:cxnLst/>
              <a:rect l="l" t="t" r="r" b="b"/>
              <a:pathLst>
                <a:path w="609" h="571" extrusionOk="0">
                  <a:moveTo>
                    <a:pt x="305" y="0"/>
                  </a:moveTo>
                  <a:cubicBezTo>
                    <a:pt x="152" y="0"/>
                    <a:pt x="0" y="114"/>
                    <a:pt x="0" y="305"/>
                  </a:cubicBezTo>
                  <a:cubicBezTo>
                    <a:pt x="0" y="457"/>
                    <a:pt x="152" y="571"/>
                    <a:pt x="305" y="571"/>
                  </a:cubicBezTo>
                  <a:cubicBezTo>
                    <a:pt x="457" y="571"/>
                    <a:pt x="571" y="457"/>
                    <a:pt x="571" y="305"/>
                  </a:cubicBezTo>
                  <a:cubicBezTo>
                    <a:pt x="609"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3"/>
            <p:cNvSpPr/>
            <p:nvPr/>
          </p:nvSpPr>
          <p:spPr>
            <a:xfrm>
              <a:off x="899905" y="2852543"/>
              <a:ext cx="16976" cy="15483"/>
            </a:xfrm>
            <a:custGeom>
              <a:avLst/>
              <a:gdLst/>
              <a:ahLst/>
              <a:cxnLst/>
              <a:rect l="l" t="t" r="r" b="b"/>
              <a:pathLst>
                <a:path w="648" h="591" extrusionOk="0">
                  <a:moveTo>
                    <a:pt x="338" y="0"/>
                  </a:moveTo>
                  <a:cubicBezTo>
                    <a:pt x="206" y="0"/>
                    <a:pt x="70" y="74"/>
                    <a:pt x="39" y="200"/>
                  </a:cubicBezTo>
                  <a:cubicBezTo>
                    <a:pt x="1" y="352"/>
                    <a:pt x="77" y="542"/>
                    <a:pt x="229" y="580"/>
                  </a:cubicBezTo>
                  <a:cubicBezTo>
                    <a:pt x="255" y="587"/>
                    <a:pt x="281" y="590"/>
                    <a:pt x="307" y="590"/>
                  </a:cubicBezTo>
                  <a:cubicBezTo>
                    <a:pt x="431" y="590"/>
                    <a:pt x="546" y="516"/>
                    <a:pt x="609" y="390"/>
                  </a:cubicBezTo>
                  <a:cubicBezTo>
                    <a:pt x="647" y="238"/>
                    <a:pt x="571" y="86"/>
                    <a:pt x="419" y="10"/>
                  </a:cubicBezTo>
                  <a:cubicBezTo>
                    <a:pt x="393" y="3"/>
                    <a:pt x="366" y="0"/>
                    <a:pt x="3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3"/>
            <p:cNvSpPr/>
            <p:nvPr/>
          </p:nvSpPr>
          <p:spPr>
            <a:xfrm>
              <a:off x="885968" y="2863597"/>
              <a:ext cx="15954" cy="15116"/>
            </a:xfrm>
            <a:custGeom>
              <a:avLst/>
              <a:gdLst/>
              <a:ahLst/>
              <a:cxnLst/>
              <a:rect l="l" t="t" r="r" b="b"/>
              <a:pathLst>
                <a:path w="609" h="577" extrusionOk="0">
                  <a:moveTo>
                    <a:pt x="256" y="0"/>
                  </a:moveTo>
                  <a:cubicBezTo>
                    <a:pt x="122" y="0"/>
                    <a:pt x="0" y="136"/>
                    <a:pt x="0" y="273"/>
                  </a:cubicBezTo>
                  <a:cubicBezTo>
                    <a:pt x="0" y="425"/>
                    <a:pt x="152" y="577"/>
                    <a:pt x="304" y="577"/>
                  </a:cubicBezTo>
                  <a:cubicBezTo>
                    <a:pt x="457" y="577"/>
                    <a:pt x="571" y="425"/>
                    <a:pt x="571" y="273"/>
                  </a:cubicBezTo>
                  <a:cubicBezTo>
                    <a:pt x="609" y="120"/>
                    <a:pt x="457" y="6"/>
                    <a:pt x="304" y="6"/>
                  </a:cubicBezTo>
                  <a:cubicBezTo>
                    <a:pt x="288" y="2"/>
                    <a:pt x="272" y="0"/>
                    <a:pt x="2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3"/>
            <p:cNvSpPr/>
            <p:nvPr/>
          </p:nvSpPr>
          <p:spPr>
            <a:xfrm>
              <a:off x="914863" y="2882695"/>
              <a:ext cx="14985" cy="14959"/>
            </a:xfrm>
            <a:custGeom>
              <a:avLst/>
              <a:gdLst/>
              <a:ahLst/>
              <a:cxnLst/>
              <a:rect l="l" t="t" r="r" b="b"/>
              <a:pathLst>
                <a:path w="572" h="571" extrusionOk="0">
                  <a:moveTo>
                    <a:pt x="305" y="0"/>
                  </a:moveTo>
                  <a:cubicBezTo>
                    <a:pt x="115" y="0"/>
                    <a:pt x="0" y="114"/>
                    <a:pt x="0" y="304"/>
                  </a:cubicBezTo>
                  <a:cubicBezTo>
                    <a:pt x="0" y="457"/>
                    <a:pt x="115" y="571"/>
                    <a:pt x="267" y="571"/>
                  </a:cubicBezTo>
                  <a:cubicBezTo>
                    <a:pt x="457" y="571"/>
                    <a:pt x="571" y="457"/>
                    <a:pt x="571" y="304"/>
                  </a:cubicBezTo>
                  <a:cubicBezTo>
                    <a:pt x="571"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3"/>
            <p:cNvSpPr/>
            <p:nvPr/>
          </p:nvSpPr>
          <p:spPr>
            <a:xfrm>
              <a:off x="966680" y="2836851"/>
              <a:ext cx="14985" cy="15954"/>
            </a:xfrm>
            <a:custGeom>
              <a:avLst/>
              <a:gdLst/>
              <a:ahLst/>
              <a:cxnLst/>
              <a:rect l="l" t="t" r="r" b="b"/>
              <a:pathLst>
                <a:path w="572" h="609" extrusionOk="0">
                  <a:moveTo>
                    <a:pt x="305" y="0"/>
                  </a:moveTo>
                  <a:cubicBezTo>
                    <a:pt x="115" y="0"/>
                    <a:pt x="1" y="152"/>
                    <a:pt x="1" y="304"/>
                  </a:cubicBezTo>
                  <a:cubicBezTo>
                    <a:pt x="1" y="457"/>
                    <a:pt x="115" y="609"/>
                    <a:pt x="267" y="609"/>
                  </a:cubicBezTo>
                  <a:cubicBezTo>
                    <a:pt x="457" y="609"/>
                    <a:pt x="571" y="457"/>
                    <a:pt x="571" y="304"/>
                  </a:cubicBezTo>
                  <a:cubicBezTo>
                    <a:pt x="571" y="152"/>
                    <a:pt x="457"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3"/>
            <p:cNvSpPr/>
            <p:nvPr/>
          </p:nvSpPr>
          <p:spPr>
            <a:xfrm>
              <a:off x="872006" y="2801879"/>
              <a:ext cx="72777" cy="46920"/>
            </a:xfrm>
            <a:custGeom>
              <a:avLst/>
              <a:gdLst/>
              <a:ahLst/>
              <a:cxnLst/>
              <a:rect l="l" t="t" r="r" b="b"/>
              <a:pathLst>
                <a:path w="2778" h="1791" extrusionOk="0">
                  <a:moveTo>
                    <a:pt x="615" y="0"/>
                  </a:moveTo>
                  <a:cubicBezTo>
                    <a:pt x="486" y="0"/>
                    <a:pt x="365" y="74"/>
                    <a:pt x="267" y="270"/>
                  </a:cubicBezTo>
                  <a:cubicBezTo>
                    <a:pt x="0" y="917"/>
                    <a:pt x="115" y="1107"/>
                    <a:pt x="229" y="1373"/>
                  </a:cubicBezTo>
                  <a:cubicBezTo>
                    <a:pt x="343" y="1677"/>
                    <a:pt x="647" y="1754"/>
                    <a:pt x="647" y="1754"/>
                  </a:cubicBezTo>
                  <a:lnTo>
                    <a:pt x="1218" y="1031"/>
                  </a:lnTo>
                  <a:cubicBezTo>
                    <a:pt x="1218" y="1031"/>
                    <a:pt x="1479" y="1791"/>
                    <a:pt x="1870" y="1791"/>
                  </a:cubicBezTo>
                  <a:cubicBezTo>
                    <a:pt x="1974" y="1791"/>
                    <a:pt x="2087" y="1737"/>
                    <a:pt x="2207" y="1601"/>
                  </a:cubicBezTo>
                  <a:cubicBezTo>
                    <a:pt x="2778" y="917"/>
                    <a:pt x="2511" y="384"/>
                    <a:pt x="2283" y="156"/>
                  </a:cubicBezTo>
                  <a:cubicBezTo>
                    <a:pt x="2205" y="89"/>
                    <a:pt x="2102" y="58"/>
                    <a:pt x="1992" y="58"/>
                  </a:cubicBezTo>
                  <a:cubicBezTo>
                    <a:pt x="1726" y="58"/>
                    <a:pt x="1424" y="240"/>
                    <a:pt x="1370" y="536"/>
                  </a:cubicBezTo>
                  <a:cubicBezTo>
                    <a:pt x="1189" y="330"/>
                    <a:pt x="886" y="0"/>
                    <a:pt x="6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3"/>
            <p:cNvSpPr/>
            <p:nvPr/>
          </p:nvSpPr>
          <p:spPr>
            <a:xfrm>
              <a:off x="878974" y="2818906"/>
              <a:ext cx="29944" cy="88731"/>
            </a:xfrm>
            <a:custGeom>
              <a:avLst/>
              <a:gdLst/>
              <a:ahLst/>
              <a:cxnLst/>
              <a:rect l="l" t="t" r="r" b="b"/>
              <a:pathLst>
                <a:path w="1143" h="3387" extrusionOk="0">
                  <a:moveTo>
                    <a:pt x="724" y="0"/>
                  </a:moveTo>
                  <a:cubicBezTo>
                    <a:pt x="724" y="0"/>
                    <a:pt x="457" y="1142"/>
                    <a:pt x="343" y="1788"/>
                  </a:cubicBezTo>
                  <a:cubicBezTo>
                    <a:pt x="267" y="2435"/>
                    <a:pt x="1" y="3386"/>
                    <a:pt x="1" y="3386"/>
                  </a:cubicBezTo>
                  <a:cubicBezTo>
                    <a:pt x="1" y="3386"/>
                    <a:pt x="267" y="3310"/>
                    <a:pt x="533" y="2625"/>
                  </a:cubicBezTo>
                  <a:cubicBezTo>
                    <a:pt x="762" y="1941"/>
                    <a:pt x="1142" y="0"/>
                    <a:pt x="114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3"/>
            <p:cNvSpPr/>
            <p:nvPr/>
          </p:nvSpPr>
          <p:spPr>
            <a:xfrm>
              <a:off x="904882" y="2826870"/>
              <a:ext cx="12994" cy="91717"/>
            </a:xfrm>
            <a:custGeom>
              <a:avLst/>
              <a:gdLst/>
              <a:ahLst/>
              <a:cxnLst/>
              <a:rect l="l" t="t" r="r" b="b"/>
              <a:pathLst>
                <a:path w="496" h="3501" extrusionOk="0">
                  <a:moveTo>
                    <a:pt x="419" y="1"/>
                  </a:moveTo>
                  <a:lnTo>
                    <a:pt x="1" y="77"/>
                  </a:lnTo>
                  <a:cubicBezTo>
                    <a:pt x="1" y="77"/>
                    <a:pt x="1" y="1256"/>
                    <a:pt x="39" y="1865"/>
                  </a:cubicBezTo>
                  <a:cubicBezTo>
                    <a:pt x="77" y="2512"/>
                    <a:pt x="39" y="3501"/>
                    <a:pt x="39" y="3501"/>
                  </a:cubicBezTo>
                  <a:cubicBezTo>
                    <a:pt x="39" y="3501"/>
                    <a:pt x="267" y="3387"/>
                    <a:pt x="381" y="2664"/>
                  </a:cubicBezTo>
                  <a:cubicBezTo>
                    <a:pt x="496" y="1941"/>
                    <a:pt x="419" y="1"/>
                    <a:pt x="4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3"/>
            <p:cNvSpPr/>
            <p:nvPr/>
          </p:nvSpPr>
          <p:spPr>
            <a:xfrm>
              <a:off x="885549" y="2817413"/>
              <a:ext cx="16373" cy="6628"/>
            </a:xfrm>
            <a:custGeom>
              <a:avLst/>
              <a:gdLst/>
              <a:ahLst/>
              <a:cxnLst/>
              <a:rect l="l" t="t" r="r" b="b"/>
              <a:pathLst>
                <a:path w="625" h="253" extrusionOk="0">
                  <a:moveTo>
                    <a:pt x="198" y="1"/>
                  </a:moveTo>
                  <a:cubicBezTo>
                    <a:pt x="136" y="1"/>
                    <a:pt x="84" y="26"/>
                    <a:pt x="54" y="95"/>
                  </a:cubicBezTo>
                  <a:cubicBezTo>
                    <a:pt x="1" y="220"/>
                    <a:pt x="122" y="253"/>
                    <a:pt x="266" y="253"/>
                  </a:cubicBezTo>
                  <a:cubicBezTo>
                    <a:pt x="430" y="253"/>
                    <a:pt x="625" y="209"/>
                    <a:pt x="625" y="209"/>
                  </a:cubicBezTo>
                  <a:cubicBezTo>
                    <a:pt x="625" y="209"/>
                    <a:pt x="374" y="1"/>
                    <a:pt x="198"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3"/>
            <p:cNvSpPr/>
            <p:nvPr/>
          </p:nvSpPr>
          <p:spPr>
            <a:xfrm>
              <a:off x="888955" y="2828835"/>
              <a:ext cx="17971" cy="19229"/>
            </a:xfrm>
            <a:custGeom>
              <a:avLst/>
              <a:gdLst/>
              <a:ahLst/>
              <a:cxnLst/>
              <a:rect l="l" t="t" r="r" b="b"/>
              <a:pathLst>
                <a:path w="686" h="734" extrusionOk="0">
                  <a:moveTo>
                    <a:pt x="665" y="0"/>
                  </a:moveTo>
                  <a:cubicBezTo>
                    <a:pt x="399" y="0"/>
                    <a:pt x="0" y="725"/>
                    <a:pt x="0" y="725"/>
                  </a:cubicBezTo>
                  <a:cubicBezTo>
                    <a:pt x="0" y="725"/>
                    <a:pt x="34" y="733"/>
                    <a:pt x="82" y="733"/>
                  </a:cubicBezTo>
                  <a:cubicBezTo>
                    <a:pt x="178" y="733"/>
                    <a:pt x="330" y="699"/>
                    <a:pt x="381" y="496"/>
                  </a:cubicBezTo>
                  <a:cubicBezTo>
                    <a:pt x="495" y="230"/>
                    <a:pt x="685" y="2"/>
                    <a:pt x="685" y="2"/>
                  </a:cubicBezTo>
                  <a:cubicBezTo>
                    <a:pt x="679" y="1"/>
                    <a:pt x="672" y="0"/>
                    <a:pt x="665"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3"/>
            <p:cNvSpPr/>
            <p:nvPr/>
          </p:nvSpPr>
          <p:spPr>
            <a:xfrm>
              <a:off x="906899" y="2828861"/>
              <a:ext cx="15954" cy="19465"/>
            </a:xfrm>
            <a:custGeom>
              <a:avLst/>
              <a:gdLst/>
              <a:ahLst/>
              <a:cxnLst/>
              <a:rect l="l" t="t" r="r" b="b"/>
              <a:pathLst>
                <a:path w="609" h="743" extrusionOk="0">
                  <a:moveTo>
                    <a:pt x="0" y="1"/>
                  </a:moveTo>
                  <a:cubicBezTo>
                    <a:pt x="0" y="1"/>
                    <a:pt x="0" y="495"/>
                    <a:pt x="190" y="647"/>
                  </a:cubicBezTo>
                  <a:cubicBezTo>
                    <a:pt x="285" y="724"/>
                    <a:pt x="390" y="743"/>
                    <a:pt x="471" y="743"/>
                  </a:cubicBezTo>
                  <a:cubicBezTo>
                    <a:pt x="552" y="743"/>
                    <a:pt x="609" y="724"/>
                    <a:pt x="609" y="724"/>
                  </a:cubicBezTo>
                  <a:cubicBezTo>
                    <a:pt x="609" y="724"/>
                    <a:pt x="304" y="533"/>
                    <a:pt x="190" y="305"/>
                  </a:cubicBezTo>
                  <a:cubicBezTo>
                    <a:pt x="114" y="77"/>
                    <a:pt x="0" y="1"/>
                    <a:pt x="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3"/>
            <p:cNvSpPr/>
            <p:nvPr/>
          </p:nvSpPr>
          <p:spPr>
            <a:xfrm>
              <a:off x="911877" y="2817544"/>
              <a:ext cx="14016" cy="5842"/>
            </a:xfrm>
            <a:custGeom>
              <a:avLst/>
              <a:gdLst/>
              <a:ahLst/>
              <a:cxnLst/>
              <a:rect l="l" t="t" r="r" b="b"/>
              <a:pathLst>
                <a:path w="535" h="223" extrusionOk="0">
                  <a:moveTo>
                    <a:pt x="262" y="1"/>
                  </a:moveTo>
                  <a:cubicBezTo>
                    <a:pt x="88" y="1"/>
                    <a:pt x="0" y="204"/>
                    <a:pt x="0" y="204"/>
                  </a:cubicBezTo>
                  <a:cubicBezTo>
                    <a:pt x="74" y="217"/>
                    <a:pt x="139" y="222"/>
                    <a:pt x="195" y="222"/>
                  </a:cubicBezTo>
                  <a:cubicBezTo>
                    <a:pt x="485" y="222"/>
                    <a:pt x="534" y="78"/>
                    <a:pt x="343" y="14"/>
                  </a:cubicBezTo>
                  <a:cubicBezTo>
                    <a:pt x="314" y="5"/>
                    <a:pt x="287" y="1"/>
                    <a:pt x="262"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3"/>
            <p:cNvSpPr/>
            <p:nvPr/>
          </p:nvSpPr>
          <p:spPr>
            <a:xfrm>
              <a:off x="929821" y="2842038"/>
              <a:ext cx="71781" cy="46029"/>
            </a:xfrm>
            <a:custGeom>
              <a:avLst/>
              <a:gdLst/>
              <a:ahLst/>
              <a:cxnLst/>
              <a:rect l="l" t="t" r="r" b="b"/>
              <a:pathLst>
                <a:path w="2740" h="1757" extrusionOk="0">
                  <a:moveTo>
                    <a:pt x="2128" y="1"/>
                  </a:moveTo>
                  <a:cubicBezTo>
                    <a:pt x="1860" y="1"/>
                    <a:pt x="1547" y="322"/>
                    <a:pt x="1370" y="525"/>
                  </a:cubicBezTo>
                  <a:cubicBezTo>
                    <a:pt x="1314" y="220"/>
                    <a:pt x="1016" y="16"/>
                    <a:pt x="756" y="16"/>
                  </a:cubicBezTo>
                  <a:cubicBezTo>
                    <a:pt x="659" y="16"/>
                    <a:pt x="567" y="44"/>
                    <a:pt x="495" y="106"/>
                  </a:cubicBezTo>
                  <a:cubicBezTo>
                    <a:pt x="228" y="335"/>
                    <a:pt x="0" y="867"/>
                    <a:pt x="533" y="1552"/>
                  </a:cubicBezTo>
                  <a:cubicBezTo>
                    <a:pt x="655" y="1699"/>
                    <a:pt x="770" y="1757"/>
                    <a:pt x="876" y="1757"/>
                  </a:cubicBezTo>
                  <a:cubicBezTo>
                    <a:pt x="1263" y="1757"/>
                    <a:pt x="1522" y="981"/>
                    <a:pt x="1522" y="981"/>
                  </a:cubicBezTo>
                  <a:lnTo>
                    <a:pt x="2054" y="1742"/>
                  </a:lnTo>
                  <a:cubicBezTo>
                    <a:pt x="2054" y="1742"/>
                    <a:pt x="2397" y="1666"/>
                    <a:pt x="2511" y="1400"/>
                  </a:cubicBezTo>
                  <a:cubicBezTo>
                    <a:pt x="2625" y="1096"/>
                    <a:pt x="2739" y="943"/>
                    <a:pt x="2473" y="297"/>
                  </a:cubicBezTo>
                  <a:cubicBezTo>
                    <a:pt x="2384" y="81"/>
                    <a:pt x="2262" y="1"/>
                    <a:pt x="21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3"/>
            <p:cNvSpPr/>
            <p:nvPr/>
          </p:nvSpPr>
          <p:spPr>
            <a:xfrm>
              <a:off x="964689" y="2858777"/>
              <a:ext cx="27927" cy="88705"/>
            </a:xfrm>
            <a:custGeom>
              <a:avLst/>
              <a:gdLst/>
              <a:ahLst/>
              <a:cxnLst/>
              <a:rect l="l" t="t" r="r" b="b"/>
              <a:pathLst>
                <a:path w="1066" h="3386" extrusionOk="0">
                  <a:moveTo>
                    <a:pt x="1" y="0"/>
                  </a:moveTo>
                  <a:cubicBezTo>
                    <a:pt x="1" y="0"/>
                    <a:pt x="343" y="1940"/>
                    <a:pt x="571" y="2625"/>
                  </a:cubicBezTo>
                  <a:cubicBezTo>
                    <a:pt x="800" y="3310"/>
                    <a:pt x="1066" y="3386"/>
                    <a:pt x="1066" y="3386"/>
                  </a:cubicBezTo>
                  <a:cubicBezTo>
                    <a:pt x="1066" y="3386"/>
                    <a:pt x="838" y="2435"/>
                    <a:pt x="761" y="1788"/>
                  </a:cubicBezTo>
                  <a:cubicBezTo>
                    <a:pt x="685" y="1141"/>
                    <a:pt x="419" y="0"/>
                    <a:pt x="4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3"/>
            <p:cNvSpPr/>
            <p:nvPr/>
          </p:nvSpPr>
          <p:spPr>
            <a:xfrm>
              <a:off x="954734" y="2865746"/>
              <a:ext cx="13963" cy="92713"/>
            </a:xfrm>
            <a:custGeom>
              <a:avLst/>
              <a:gdLst/>
              <a:ahLst/>
              <a:cxnLst/>
              <a:rect l="l" t="t" r="r" b="b"/>
              <a:pathLst>
                <a:path w="533" h="3539" extrusionOk="0">
                  <a:moveTo>
                    <a:pt x="114" y="0"/>
                  </a:moveTo>
                  <a:cubicBezTo>
                    <a:pt x="114" y="0"/>
                    <a:pt x="0" y="1979"/>
                    <a:pt x="114" y="2702"/>
                  </a:cubicBezTo>
                  <a:cubicBezTo>
                    <a:pt x="190" y="3424"/>
                    <a:pt x="419" y="3538"/>
                    <a:pt x="419" y="3538"/>
                  </a:cubicBezTo>
                  <a:cubicBezTo>
                    <a:pt x="419" y="3538"/>
                    <a:pt x="381" y="2549"/>
                    <a:pt x="457" y="1903"/>
                  </a:cubicBezTo>
                  <a:cubicBezTo>
                    <a:pt x="533" y="1256"/>
                    <a:pt x="533" y="76"/>
                    <a:pt x="533" y="76"/>
                  </a:cubicBezTo>
                  <a:lnTo>
                    <a:pt x="1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3"/>
            <p:cNvSpPr/>
            <p:nvPr/>
          </p:nvSpPr>
          <p:spPr>
            <a:xfrm>
              <a:off x="971657" y="2857284"/>
              <a:ext cx="16845" cy="6628"/>
            </a:xfrm>
            <a:custGeom>
              <a:avLst/>
              <a:gdLst/>
              <a:ahLst/>
              <a:cxnLst/>
              <a:rect l="l" t="t" r="r" b="b"/>
              <a:pathLst>
                <a:path w="643" h="253" extrusionOk="0">
                  <a:moveTo>
                    <a:pt x="428" y="0"/>
                  </a:moveTo>
                  <a:cubicBezTo>
                    <a:pt x="251" y="0"/>
                    <a:pt x="1" y="209"/>
                    <a:pt x="1" y="209"/>
                  </a:cubicBezTo>
                  <a:cubicBezTo>
                    <a:pt x="1" y="209"/>
                    <a:pt x="207" y="253"/>
                    <a:pt x="375" y="253"/>
                  </a:cubicBezTo>
                  <a:cubicBezTo>
                    <a:pt x="523" y="253"/>
                    <a:pt x="643" y="219"/>
                    <a:pt x="572" y="95"/>
                  </a:cubicBezTo>
                  <a:cubicBezTo>
                    <a:pt x="542" y="26"/>
                    <a:pt x="489" y="0"/>
                    <a:pt x="42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3"/>
            <p:cNvSpPr/>
            <p:nvPr/>
          </p:nvSpPr>
          <p:spPr>
            <a:xfrm>
              <a:off x="966680" y="2867737"/>
              <a:ext cx="16976" cy="20172"/>
            </a:xfrm>
            <a:custGeom>
              <a:avLst/>
              <a:gdLst/>
              <a:ahLst/>
              <a:cxnLst/>
              <a:rect l="l" t="t" r="r" b="b"/>
              <a:pathLst>
                <a:path w="648" h="770" extrusionOk="0">
                  <a:moveTo>
                    <a:pt x="1" y="0"/>
                  </a:moveTo>
                  <a:cubicBezTo>
                    <a:pt x="1" y="0"/>
                    <a:pt x="191" y="229"/>
                    <a:pt x="267" y="533"/>
                  </a:cubicBezTo>
                  <a:cubicBezTo>
                    <a:pt x="343" y="736"/>
                    <a:pt x="487" y="770"/>
                    <a:pt x="574" y="770"/>
                  </a:cubicBezTo>
                  <a:cubicBezTo>
                    <a:pt x="618" y="770"/>
                    <a:pt x="647" y="761"/>
                    <a:pt x="647" y="761"/>
                  </a:cubicBezTo>
                  <a:cubicBezTo>
                    <a:pt x="647" y="761"/>
                    <a:pt x="267" y="0"/>
                    <a:pt x="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3"/>
            <p:cNvSpPr/>
            <p:nvPr/>
          </p:nvSpPr>
          <p:spPr>
            <a:xfrm>
              <a:off x="950726" y="2867737"/>
              <a:ext cx="15980" cy="20460"/>
            </a:xfrm>
            <a:custGeom>
              <a:avLst/>
              <a:gdLst/>
              <a:ahLst/>
              <a:cxnLst/>
              <a:rect l="l" t="t" r="r" b="b"/>
              <a:pathLst>
                <a:path w="610" h="781" extrusionOk="0">
                  <a:moveTo>
                    <a:pt x="610" y="0"/>
                  </a:moveTo>
                  <a:cubicBezTo>
                    <a:pt x="610" y="0"/>
                    <a:pt x="496" y="77"/>
                    <a:pt x="381" y="305"/>
                  </a:cubicBezTo>
                  <a:cubicBezTo>
                    <a:pt x="305" y="533"/>
                    <a:pt x="1" y="761"/>
                    <a:pt x="1" y="761"/>
                  </a:cubicBezTo>
                  <a:cubicBezTo>
                    <a:pt x="1" y="761"/>
                    <a:pt x="49" y="780"/>
                    <a:pt x="120" y="780"/>
                  </a:cubicBezTo>
                  <a:cubicBezTo>
                    <a:pt x="191" y="780"/>
                    <a:pt x="286" y="761"/>
                    <a:pt x="381" y="685"/>
                  </a:cubicBezTo>
                  <a:cubicBezTo>
                    <a:pt x="572" y="495"/>
                    <a:pt x="610" y="1"/>
                    <a:pt x="61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3"/>
            <p:cNvSpPr/>
            <p:nvPr/>
          </p:nvSpPr>
          <p:spPr>
            <a:xfrm>
              <a:off x="948290" y="2856446"/>
              <a:ext cx="13439" cy="6471"/>
            </a:xfrm>
            <a:custGeom>
              <a:avLst/>
              <a:gdLst/>
              <a:ahLst/>
              <a:cxnLst/>
              <a:rect l="l" t="t" r="r" b="b"/>
              <a:pathLst>
                <a:path w="513" h="247" extrusionOk="0">
                  <a:moveTo>
                    <a:pt x="269" y="1"/>
                  </a:moveTo>
                  <a:cubicBezTo>
                    <a:pt x="249" y="1"/>
                    <a:pt x="229" y="5"/>
                    <a:pt x="208" y="13"/>
                  </a:cubicBezTo>
                  <a:cubicBezTo>
                    <a:pt x="0" y="82"/>
                    <a:pt x="45" y="246"/>
                    <a:pt x="399" y="246"/>
                  </a:cubicBezTo>
                  <a:cubicBezTo>
                    <a:pt x="434" y="246"/>
                    <a:pt x="472" y="245"/>
                    <a:pt x="512" y="241"/>
                  </a:cubicBezTo>
                  <a:cubicBezTo>
                    <a:pt x="512" y="241"/>
                    <a:pt x="422" y="1"/>
                    <a:pt x="269"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3"/>
            <p:cNvSpPr/>
            <p:nvPr/>
          </p:nvSpPr>
          <p:spPr>
            <a:xfrm>
              <a:off x="1019518" y="2959686"/>
              <a:ext cx="40868" cy="54569"/>
            </a:xfrm>
            <a:custGeom>
              <a:avLst/>
              <a:gdLst/>
              <a:ahLst/>
              <a:cxnLst/>
              <a:rect l="l" t="t" r="r" b="b"/>
              <a:pathLst>
                <a:path w="1560" h="2083" extrusionOk="0">
                  <a:moveTo>
                    <a:pt x="788" y="1"/>
                  </a:moveTo>
                  <a:cubicBezTo>
                    <a:pt x="427" y="1"/>
                    <a:pt x="0" y="409"/>
                    <a:pt x="0" y="409"/>
                  </a:cubicBezTo>
                  <a:cubicBezTo>
                    <a:pt x="0" y="409"/>
                    <a:pt x="226" y="273"/>
                    <a:pt x="488" y="273"/>
                  </a:cubicBezTo>
                  <a:cubicBezTo>
                    <a:pt x="706" y="273"/>
                    <a:pt x="948" y="368"/>
                    <a:pt x="1103" y="713"/>
                  </a:cubicBezTo>
                  <a:cubicBezTo>
                    <a:pt x="1446" y="1474"/>
                    <a:pt x="1560" y="2083"/>
                    <a:pt x="1560" y="2083"/>
                  </a:cubicBezTo>
                  <a:cubicBezTo>
                    <a:pt x="1560" y="2083"/>
                    <a:pt x="1522" y="980"/>
                    <a:pt x="1179" y="295"/>
                  </a:cubicBezTo>
                  <a:cubicBezTo>
                    <a:pt x="1088" y="77"/>
                    <a:pt x="944" y="1"/>
                    <a:pt x="788"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3"/>
            <p:cNvSpPr/>
            <p:nvPr/>
          </p:nvSpPr>
          <p:spPr>
            <a:xfrm>
              <a:off x="907895" y="2958036"/>
              <a:ext cx="95699" cy="87107"/>
            </a:xfrm>
            <a:custGeom>
              <a:avLst/>
              <a:gdLst/>
              <a:ahLst/>
              <a:cxnLst/>
              <a:rect l="l" t="t" r="r" b="b"/>
              <a:pathLst>
                <a:path w="3653" h="3325" extrusionOk="0">
                  <a:moveTo>
                    <a:pt x="3632" y="448"/>
                  </a:moveTo>
                  <a:cubicBezTo>
                    <a:pt x="3645" y="463"/>
                    <a:pt x="3652" y="472"/>
                    <a:pt x="3652" y="472"/>
                  </a:cubicBezTo>
                  <a:cubicBezTo>
                    <a:pt x="3649" y="465"/>
                    <a:pt x="3642" y="457"/>
                    <a:pt x="3632" y="448"/>
                  </a:cubicBezTo>
                  <a:close/>
                  <a:moveTo>
                    <a:pt x="2721" y="0"/>
                  </a:moveTo>
                  <a:cubicBezTo>
                    <a:pt x="2665" y="0"/>
                    <a:pt x="2608" y="5"/>
                    <a:pt x="2549" y="15"/>
                  </a:cubicBezTo>
                  <a:cubicBezTo>
                    <a:pt x="1902" y="130"/>
                    <a:pt x="1484" y="1651"/>
                    <a:pt x="1256" y="2412"/>
                  </a:cubicBezTo>
                  <a:cubicBezTo>
                    <a:pt x="1143" y="2883"/>
                    <a:pt x="873" y="3037"/>
                    <a:pt x="661" y="3037"/>
                  </a:cubicBezTo>
                  <a:cubicBezTo>
                    <a:pt x="514" y="3037"/>
                    <a:pt x="396" y="2962"/>
                    <a:pt x="381" y="2869"/>
                  </a:cubicBezTo>
                  <a:cubicBezTo>
                    <a:pt x="304" y="2602"/>
                    <a:pt x="495" y="2260"/>
                    <a:pt x="495" y="2260"/>
                  </a:cubicBezTo>
                  <a:lnTo>
                    <a:pt x="495" y="2260"/>
                  </a:lnTo>
                  <a:cubicBezTo>
                    <a:pt x="495" y="2260"/>
                    <a:pt x="0" y="2412"/>
                    <a:pt x="76" y="2907"/>
                  </a:cubicBezTo>
                  <a:cubicBezTo>
                    <a:pt x="97" y="3179"/>
                    <a:pt x="359" y="3324"/>
                    <a:pt x="674" y="3324"/>
                  </a:cubicBezTo>
                  <a:cubicBezTo>
                    <a:pt x="931" y="3324"/>
                    <a:pt x="1223" y="3227"/>
                    <a:pt x="1446" y="3021"/>
                  </a:cubicBezTo>
                  <a:cubicBezTo>
                    <a:pt x="1978" y="2564"/>
                    <a:pt x="1978" y="1309"/>
                    <a:pt x="2549" y="738"/>
                  </a:cubicBezTo>
                  <a:cubicBezTo>
                    <a:pt x="2834" y="434"/>
                    <a:pt x="3101" y="348"/>
                    <a:pt x="3300" y="348"/>
                  </a:cubicBezTo>
                  <a:cubicBezTo>
                    <a:pt x="3465" y="348"/>
                    <a:pt x="3584" y="406"/>
                    <a:pt x="3632" y="448"/>
                  </a:cubicBezTo>
                  <a:lnTo>
                    <a:pt x="3632" y="448"/>
                  </a:lnTo>
                  <a:cubicBezTo>
                    <a:pt x="3546" y="352"/>
                    <a:pt x="3199" y="0"/>
                    <a:pt x="272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3"/>
            <p:cNvSpPr/>
            <p:nvPr/>
          </p:nvSpPr>
          <p:spPr>
            <a:xfrm>
              <a:off x="1106202" y="3148589"/>
              <a:ext cx="169472" cy="59023"/>
            </a:xfrm>
            <a:custGeom>
              <a:avLst/>
              <a:gdLst/>
              <a:ahLst/>
              <a:cxnLst/>
              <a:rect l="l" t="t" r="r" b="b"/>
              <a:pathLst>
                <a:path w="6469" h="2253" extrusionOk="0">
                  <a:moveTo>
                    <a:pt x="278" y="0"/>
                  </a:moveTo>
                  <a:cubicBezTo>
                    <a:pt x="102" y="0"/>
                    <a:pt x="1" y="8"/>
                    <a:pt x="1" y="8"/>
                  </a:cubicBezTo>
                  <a:lnTo>
                    <a:pt x="6468" y="2253"/>
                  </a:lnTo>
                  <a:cubicBezTo>
                    <a:pt x="6468" y="2253"/>
                    <a:pt x="4528" y="1187"/>
                    <a:pt x="3006" y="541"/>
                  </a:cubicBezTo>
                  <a:cubicBezTo>
                    <a:pt x="1882" y="63"/>
                    <a:pt x="778" y="0"/>
                    <a:pt x="27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3"/>
            <p:cNvSpPr/>
            <p:nvPr/>
          </p:nvSpPr>
          <p:spPr>
            <a:xfrm>
              <a:off x="1093261" y="3092974"/>
              <a:ext cx="169445" cy="93708"/>
            </a:xfrm>
            <a:custGeom>
              <a:avLst/>
              <a:gdLst/>
              <a:ahLst/>
              <a:cxnLst/>
              <a:rect l="l" t="t" r="r" b="b"/>
              <a:pathLst>
                <a:path w="6468" h="3577" extrusionOk="0">
                  <a:moveTo>
                    <a:pt x="0" y="0"/>
                  </a:moveTo>
                  <a:lnTo>
                    <a:pt x="6468" y="3577"/>
                  </a:lnTo>
                  <a:cubicBezTo>
                    <a:pt x="6468" y="3577"/>
                    <a:pt x="4299" y="2055"/>
                    <a:pt x="2816" y="990"/>
                  </a:cubicBezTo>
                  <a:cubicBezTo>
                    <a:pt x="1484" y="39"/>
                    <a:pt x="0" y="0"/>
                    <a:pt x="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3"/>
            <p:cNvSpPr/>
            <p:nvPr/>
          </p:nvSpPr>
          <p:spPr>
            <a:xfrm>
              <a:off x="1124147" y="3058080"/>
              <a:ext cx="128604" cy="112649"/>
            </a:xfrm>
            <a:custGeom>
              <a:avLst/>
              <a:gdLst/>
              <a:ahLst/>
              <a:cxnLst/>
              <a:rect l="l" t="t" r="r" b="b"/>
              <a:pathLst>
                <a:path w="4909" h="4300" extrusionOk="0">
                  <a:moveTo>
                    <a:pt x="1" y="1"/>
                  </a:moveTo>
                  <a:lnTo>
                    <a:pt x="4908" y="4300"/>
                  </a:lnTo>
                  <a:cubicBezTo>
                    <a:pt x="4908" y="4300"/>
                    <a:pt x="3234" y="2360"/>
                    <a:pt x="2093" y="1370"/>
                  </a:cubicBezTo>
                  <a:cubicBezTo>
                    <a:pt x="914" y="343"/>
                    <a:pt x="1" y="1"/>
                    <a:pt x="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3"/>
            <p:cNvSpPr/>
            <p:nvPr/>
          </p:nvSpPr>
          <p:spPr>
            <a:xfrm>
              <a:off x="1158045" y="3046135"/>
              <a:ext cx="104659" cy="125591"/>
            </a:xfrm>
            <a:custGeom>
              <a:avLst/>
              <a:gdLst/>
              <a:ahLst/>
              <a:cxnLst/>
              <a:rect l="l" t="t" r="r" b="b"/>
              <a:pathLst>
                <a:path w="3995" h="4794" extrusionOk="0">
                  <a:moveTo>
                    <a:pt x="0" y="0"/>
                  </a:moveTo>
                  <a:lnTo>
                    <a:pt x="3995" y="4794"/>
                  </a:lnTo>
                  <a:cubicBezTo>
                    <a:pt x="3995" y="4794"/>
                    <a:pt x="2511" y="2283"/>
                    <a:pt x="1598" y="1218"/>
                  </a:cubicBezTo>
                  <a:cubicBezTo>
                    <a:pt x="685" y="153"/>
                    <a:pt x="0" y="0"/>
                    <a:pt x="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3"/>
            <p:cNvSpPr/>
            <p:nvPr/>
          </p:nvSpPr>
          <p:spPr>
            <a:xfrm>
              <a:off x="1162027" y="3120166"/>
              <a:ext cx="164468" cy="350077"/>
            </a:xfrm>
            <a:custGeom>
              <a:avLst/>
              <a:gdLst/>
              <a:ahLst/>
              <a:cxnLst/>
              <a:rect l="l" t="t" r="r" b="b"/>
              <a:pathLst>
                <a:path w="6278" h="13363" extrusionOk="0">
                  <a:moveTo>
                    <a:pt x="2621" y="0"/>
                  </a:moveTo>
                  <a:cubicBezTo>
                    <a:pt x="2195" y="0"/>
                    <a:pt x="2359" y="370"/>
                    <a:pt x="2359" y="370"/>
                  </a:cubicBezTo>
                  <a:cubicBezTo>
                    <a:pt x="2359" y="370"/>
                    <a:pt x="2207" y="446"/>
                    <a:pt x="2283" y="1055"/>
                  </a:cubicBezTo>
                  <a:cubicBezTo>
                    <a:pt x="2321" y="1664"/>
                    <a:pt x="3272" y="2272"/>
                    <a:pt x="3272" y="2272"/>
                  </a:cubicBezTo>
                  <a:cubicBezTo>
                    <a:pt x="3272" y="2272"/>
                    <a:pt x="3615" y="3642"/>
                    <a:pt x="4223" y="3870"/>
                  </a:cubicBezTo>
                  <a:cubicBezTo>
                    <a:pt x="4375" y="5354"/>
                    <a:pt x="3082" y="7675"/>
                    <a:pt x="1446" y="9120"/>
                  </a:cubicBezTo>
                  <a:cubicBezTo>
                    <a:pt x="0" y="10376"/>
                    <a:pt x="343" y="12734"/>
                    <a:pt x="533" y="13153"/>
                  </a:cubicBezTo>
                  <a:cubicBezTo>
                    <a:pt x="590" y="13294"/>
                    <a:pt x="815" y="13362"/>
                    <a:pt x="1122" y="13362"/>
                  </a:cubicBezTo>
                  <a:cubicBezTo>
                    <a:pt x="1641" y="13362"/>
                    <a:pt x="2394" y="13169"/>
                    <a:pt x="2968" y="12811"/>
                  </a:cubicBezTo>
                  <a:cubicBezTo>
                    <a:pt x="3957" y="12126"/>
                    <a:pt x="5060" y="9044"/>
                    <a:pt x="5212" y="7484"/>
                  </a:cubicBezTo>
                  <a:cubicBezTo>
                    <a:pt x="5403" y="5886"/>
                    <a:pt x="6278" y="3261"/>
                    <a:pt x="5669" y="1892"/>
                  </a:cubicBezTo>
                  <a:cubicBezTo>
                    <a:pt x="5288" y="1093"/>
                    <a:pt x="4642" y="674"/>
                    <a:pt x="3348" y="180"/>
                  </a:cubicBezTo>
                  <a:cubicBezTo>
                    <a:pt x="3005" y="49"/>
                    <a:pt x="2774" y="0"/>
                    <a:pt x="2621" y="0"/>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3"/>
            <p:cNvSpPr/>
            <p:nvPr/>
          </p:nvSpPr>
          <p:spPr>
            <a:xfrm>
              <a:off x="368718" y="3657064"/>
              <a:ext cx="681738" cy="904993"/>
            </a:xfrm>
            <a:custGeom>
              <a:avLst/>
              <a:gdLst/>
              <a:ahLst/>
              <a:cxnLst/>
              <a:rect l="l" t="t" r="r" b="b"/>
              <a:pathLst>
                <a:path w="26023" h="34545" extrusionOk="0">
                  <a:moveTo>
                    <a:pt x="25452" y="0"/>
                  </a:moveTo>
                  <a:lnTo>
                    <a:pt x="25452" y="0"/>
                  </a:lnTo>
                  <a:cubicBezTo>
                    <a:pt x="25452" y="1"/>
                    <a:pt x="25223" y="4033"/>
                    <a:pt x="23702" y="5213"/>
                  </a:cubicBezTo>
                  <a:cubicBezTo>
                    <a:pt x="22853" y="5855"/>
                    <a:pt x="21623" y="5959"/>
                    <a:pt x="20914" y="5959"/>
                  </a:cubicBezTo>
                  <a:cubicBezTo>
                    <a:pt x="20574" y="5959"/>
                    <a:pt x="20354" y="5935"/>
                    <a:pt x="20354" y="5935"/>
                  </a:cubicBezTo>
                  <a:lnTo>
                    <a:pt x="20354" y="5935"/>
                  </a:lnTo>
                  <a:cubicBezTo>
                    <a:pt x="20354" y="5935"/>
                    <a:pt x="21001" y="6734"/>
                    <a:pt x="22066" y="9550"/>
                  </a:cubicBezTo>
                  <a:cubicBezTo>
                    <a:pt x="23169" y="12327"/>
                    <a:pt x="23588" y="15142"/>
                    <a:pt x="21990" y="16778"/>
                  </a:cubicBezTo>
                  <a:cubicBezTo>
                    <a:pt x="20430" y="18414"/>
                    <a:pt x="17729" y="18756"/>
                    <a:pt x="17729" y="18756"/>
                  </a:cubicBezTo>
                  <a:cubicBezTo>
                    <a:pt x="17729" y="18756"/>
                    <a:pt x="18528" y="24197"/>
                    <a:pt x="15750" y="27430"/>
                  </a:cubicBezTo>
                  <a:cubicBezTo>
                    <a:pt x="13011" y="30626"/>
                    <a:pt x="9816" y="30626"/>
                    <a:pt x="9816" y="30626"/>
                  </a:cubicBezTo>
                  <a:cubicBezTo>
                    <a:pt x="9816" y="30626"/>
                    <a:pt x="8826" y="32528"/>
                    <a:pt x="7457" y="33137"/>
                  </a:cubicBezTo>
                  <a:cubicBezTo>
                    <a:pt x="6687" y="33465"/>
                    <a:pt x="5871" y="33590"/>
                    <a:pt x="5073" y="33590"/>
                  </a:cubicBezTo>
                  <a:cubicBezTo>
                    <a:pt x="2442" y="33590"/>
                    <a:pt x="0" y="32224"/>
                    <a:pt x="0" y="32224"/>
                  </a:cubicBezTo>
                  <a:lnTo>
                    <a:pt x="0" y="32224"/>
                  </a:lnTo>
                  <a:cubicBezTo>
                    <a:pt x="0" y="32224"/>
                    <a:pt x="2169" y="34507"/>
                    <a:pt x="5669" y="34545"/>
                  </a:cubicBezTo>
                  <a:cubicBezTo>
                    <a:pt x="5691" y="34545"/>
                    <a:pt x="5714" y="34545"/>
                    <a:pt x="5736" y="34545"/>
                  </a:cubicBezTo>
                  <a:cubicBezTo>
                    <a:pt x="9220" y="34545"/>
                    <a:pt x="10272" y="31615"/>
                    <a:pt x="10272" y="31615"/>
                  </a:cubicBezTo>
                  <a:cubicBezTo>
                    <a:pt x="10272" y="31615"/>
                    <a:pt x="10626" y="31682"/>
                    <a:pt x="11187" y="31682"/>
                  </a:cubicBezTo>
                  <a:cubicBezTo>
                    <a:pt x="12210" y="31682"/>
                    <a:pt x="13923" y="31460"/>
                    <a:pt x="15446" y="30208"/>
                  </a:cubicBezTo>
                  <a:cubicBezTo>
                    <a:pt x="17843" y="28267"/>
                    <a:pt x="18718" y="20506"/>
                    <a:pt x="18718" y="20506"/>
                  </a:cubicBezTo>
                  <a:cubicBezTo>
                    <a:pt x="18718" y="20506"/>
                    <a:pt x="21914" y="20240"/>
                    <a:pt x="23169" y="17158"/>
                  </a:cubicBezTo>
                  <a:cubicBezTo>
                    <a:pt x="24425" y="14077"/>
                    <a:pt x="22104" y="7761"/>
                    <a:pt x="22104" y="7761"/>
                  </a:cubicBezTo>
                  <a:cubicBezTo>
                    <a:pt x="22104" y="7761"/>
                    <a:pt x="24196" y="6848"/>
                    <a:pt x="24957" y="5403"/>
                  </a:cubicBezTo>
                  <a:cubicBezTo>
                    <a:pt x="26022" y="3272"/>
                    <a:pt x="25452" y="1"/>
                    <a:pt x="254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3"/>
            <p:cNvSpPr/>
            <p:nvPr/>
          </p:nvSpPr>
          <p:spPr>
            <a:xfrm>
              <a:off x="1019518" y="3758706"/>
              <a:ext cx="561072" cy="724020"/>
            </a:xfrm>
            <a:custGeom>
              <a:avLst/>
              <a:gdLst/>
              <a:ahLst/>
              <a:cxnLst/>
              <a:rect l="l" t="t" r="r" b="b"/>
              <a:pathLst>
                <a:path w="21417" h="27637" extrusionOk="0">
                  <a:moveTo>
                    <a:pt x="419" y="1"/>
                  </a:moveTo>
                  <a:lnTo>
                    <a:pt x="0" y="648"/>
                  </a:lnTo>
                  <a:cubicBezTo>
                    <a:pt x="0" y="648"/>
                    <a:pt x="228" y="1142"/>
                    <a:pt x="799" y="1485"/>
                  </a:cubicBezTo>
                  <a:cubicBezTo>
                    <a:pt x="1408" y="1789"/>
                    <a:pt x="2207" y="2017"/>
                    <a:pt x="2207" y="2017"/>
                  </a:cubicBezTo>
                  <a:cubicBezTo>
                    <a:pt x="2207" y="2017"/>
                    <a:pt x="1332" y="5061"/>
                    <a:pt x="1408" y="8333"/>
                  </a:cubicBezTo>
                  <a:cubicBezTo>
                    <a:pt x="1484" y="11604"/>
                    <a:pt x="2625" y="12936"/>
                    <a:pt x="3995" y="13545"/>
                  </a:cubicBezTo>
                  <a:cubicBezTo>
                    <a:pt x="5073" y="14068"/>
                    <a:pt x="5702" y="14118"/>
                    <a:pt x="5902" y="14118"/>
                  </a:cubicBezTo>
                  <a:cubicBezTo>
                    <a:pt x="5950" y="14118"/>
                    <a:pt x="5973" y="14115"/>
                    <a:pt x="5973" y="14115"/>
                  </a:cubicBezTo>
                  <a:cubicBezTo>
                    <a:pt x="5973" y="14115"/>
                    <a:pt x="6962" y="20697"/>
                    <a:pt x="9055" y="22980"/>
                  </a:cubicBezTo>
                  <a:cubicBezTo>
                    <a:pt x="10798" y="24882"/>
                    <a:pt x="13255" y="24908"/>
                    <a:pt x="14114" y="24908"/>
                  </a:cubicBezTo>
                  <a:cubicBezTo>
                    <a:pt x="14138" y="24908"/>
                    <a:pt x="14162" y="24908"/>
                    <a:pt x="14184" y="24908"/>
                  </a:cubicBezTo>
                  <a:cubicBezTo>
                    <a:pt x="14315" y="24908"/>
                    <a:pt x="14397" y="24909"/>
                    <a:pt x="14419" y="24920"/>
                  </a:cubicBezTo>
                  <a:cubicBezTo>
                    <a:pt x="14571" y="25034"/>
                    <a:pt x="15826" y="27507"/>
                    <a:pt x="18071" y="27621"/>
                  </a:cubicBezTo>
                  <a:cubicBezTo>
                    <a:pt x="18279" y="27631"/>
                    <a:pt x="18478" y="27636"/>
                    <a:pt x="18667" y="27636"/>
                  </a:cubicBezTo>
                  <a:cubicBezTo>
                    <a:pt x="20484" y="27636"/>
                    <a:pt x="21417" y="27201"/>
                    <a:pt x="21388" y="27201"/>
                  </a:cubicBezTo>
                  <a:cubicBezTo>
                    <a:pt x="21387" y="27201"/>
                    <a:pt x="21385" y="27201"/>
                    <a:pt x="21381" y="27203"/>
                  </a:cubicBezTo>
                  <a:cubicBezTo>
                    <a:pt x="21332" y="27219"/>
                    <a:pt x="20918" y="27326"/>
                    <a:pt x="20300" y="27326"/>
                  </a:cubicBezTo>
                  <a:cubicBezTo>
                    <a:pt x="19477" y="27326"/>
                    <a:pt x="18292" y="27136"/>
                    <a:pt x="17120" y="26290"/>
                  </a:cubicBezTo>
                  <a:cubicBezTo>
                    <a:pt x="15066" y="24768"/>
                    <a:pt x="14723" y="23588"/>
                    <a:pt x="14723" y="23588"/>
                  </a:cubicBezTo>
                  <a:cubicBezTo>
                    <a:pt x="14723" y="23588"/>
                    <a:pt x="14255" y="24069"/>
                    <a:pt x="13380" y="24069"/>
                  </a:cubicBezTo>
                  <a:cubicBezTo>
                    <a:pt x="12719" y="24069"/>
                    <a:pt x="11826" y="23794"/>
                    <a:pt x="10728" y="22827"/>
                  </a:cubicBezTo>
                  <a:cubicBezTo>
                    <a:pt x="8218" y="20583"/>
                    <a:pt x="7685" y="12518"/>
                    <a:pt x="7685" y="12518"/>
                  </a:cubicBezTo>
                  <a:cubicBezTo>
                    <a:pt x="7685" y="12518"/>
                    <a:pt x="7109" y="12861"/>
                    <a:pt x="6286" y="12861"/>
                  </a:cubicBezTo>
                  <a:cubicBezTo>
                    <a:pt x="5511" y="12861"/>
                    <a:pt x="4517" y="12557"/>
                    <a:pt x="3576" y="11376"/>
                  </a:cubicBezTo>
                  <a:cubicBezTo>
                    <a:pt x="1065" y="8333"/>
                    <a:pt x="3690" y="1561"/>
                    <a:pt x="3690" y="1561"/>
                  </a:cubicBezTo>
                  <a:lnTo>
                    <a:pt x="41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3"/>
            <p:cNvSpPr/>
            <p:nvPr/>
          </p:nvSpPr>
          <p:spPr>
            <a:xfrm>
              <a:off x="1157050" y="4058368"/>
              <a:ext cx="97690" cy="62324"/>
            </a:xfrm>
            <a:custGeom>
              <a:avLst/>
              <a:gdLst/>
              <a:ahLst/>
              <a:cxnLst/>
              <a:rect l="l" t="t" r="r" b="b"/>
              <a:pathLst>
                <a:path w="3729" h="2379" extrusionOk="0">
                  <a:moveTo>
                    <a:pt x="2906" y="0"/>
                  </a:moveTo>
                  <a:cubicBezTo>
                    <a:pt x="2549" y="0"/>
                    <a:pt x="2120" y="454"/>
                    <a:pt x="1864" y="736"/>
                  </a:cubicBezTo>
                  <a:cubicBezTo>
                    <a:pt x="1810" y="299"/>
                    <a:pt x="1403" y="39"/>
                    <a:pt x="1051" y="39"/>
                  </a:cubicBezTo>
                  <a:cubicBezTo>
                    <a:pt x="912" y="39"/>
                    <a:pt x="782" y="79"/>
                    <a:pt x="685" y="165"/>
                  </a:cubicBezTo>
                  <a:cubicBezTo>
                    <a:pt x="304" y="470"/>
                    <a:pt x="0" y="1155"/>
                    <a:pt x="723" y="2106"/>
                  </a:cubicBezTo>
                  <a:cubicBezTo>
                    <a:pt x="886" y="2301"/>
                    <a:pt x="1040" y="2378"/>
                    <a:pt x="1182" y="2378"/>
                  </a:cubicBezTo>
                  <a:cubicBezTo>
                    <a:pt x="1702" y="2378"/>
                    <a:pt x="2055" y="1345"/>
                    <a:pt x="2055" y="1345"/>
                  </a:cubicBezTo>
                  <a:lnTo>
                    <a:pt x="2815" y="2372"/>
                  </a:lnTo>
                  <a:cubicBezTo>
                    <a:pt x="2815" y="2372"/>
                    <a:pt x="3234" y="2258"/>
                    <a:pt x="3386" y="1877"/>
                  </a:cubicBezTo>
                  <a:cubicBezTo>
                    <a:pt x="3576" y="1497"/>
                    <a:pt x="3728" y="1269"/>
                    <a:pt x="3348" y="394"/>
                  </a:cubicBezTo>
                  <a:cubicBezTo>
                    <a:pt x="3236" y="108"/>
                    <a:pt x="3079" y="0"/>
                    <a:pt x="2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3"/>
            <p:cNvSpPr/>
            <p:nvPr/>
          </p:nvSpPr>
          <p:spPr>
            <a:xfrm>
              <a:off x="1204885" y="4081631"/>
              <a:ext cx="37882" cy="119618"/>
            </a:xfrm>
            <a:custGeom>
              <a:avLst/>
              <a:gdLst/>
              <a:ahLst/>
              <a:cxnLst/>
              <a:rect l="l" t="t" r="r" b="b"/>
              <a:pathLst>
                <a:path w="1446" h="4566" extrusionOk="0">
                  <a:moveTo>
                    <a:pt x="0" y="0"/>
                  </a:moveTo>
                  <a:cubicBezTo>
                    <a:pt x="0" y="0"/>
                    <a:pt x="419" y="2625"/>
                    <a:pt x="761" y="3538"/>
                  </a:cubicBezTo>
                  <a:cubicBezTo>
                    <a:pt x="1104" y="4490"/>
                    <a:pt x="1446" y="4566"/>
                    <a:pt x="1446" y="4566"/>
                  </a:cubicBezTo>
                  <a:cubicBezTo>
                    <a:pt x="1446" y="4566"/>
                    <a:pt x="1104" y="3272"/>
                    <a:pt x="989" y="2397"/>
                  </a:cubicBezTo>
                  <a:cubicBezTo>
                    <a:pt x="913" y="1560"/>
                    <a:pt x="571" y="0"/>
                    <a:pt x="5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3"/>
            <p:cNvSpPr/>
            <p:nvPr/>
          </p:nvSpPr>
          <p:spPr>
            <a:xfrm>
              <a:off x="1190922" y="4090590"/>
              <a:ext cx="18967" cy="125617"/>
            </a:xfrm>
            <a:custGeom>
              <a:avLst/>
              <a:gdLst/>
              <a:ahLst/>
              <a:cxnLst/>
              <a:rect l="l" t="t" r="r" b="b"/>
              <a:pathLst>
                <a:path w="724" h="4795" extrusionOk="0">
                  <a:moveTo>
                    <a:pt x="153" y="1"/>
                  </a:moveTo>
                  <a:cubicBezTo>
                    <a:pt x="153" y="1"/>
                    <a:pt x="1" y="2664"/>
                    <a:pt x="153" y="3653"/>
                  </a:cubicBezTo>
                  <a:cubicBezTo>
                    <a:pt x="267" y="4642"/>
                    <a:pt x="571" y="4794"/>
                    <a:pt x="571" y="4794"/>
                  </a:cubicBezTo>
                  <a:cubicBezTo>
                    <a:pt x="571" y="4794"/>
                    <a:pt x="533" y="3463"/>
                    <a:pt x="609" y="2588"/>
                  </a:cubicBezTo>
                  <a:cubicBezTo>
                    <a:pt x="723" y="1713"/>
                    <a:pt x="723" y="115"/>
                    <a:pt x="723" y="115"/>
                  </a:cubicBezTo>
                  <a:lnTo>
                    <a:pt x="15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3"/>
            <p:cNvSpPr/>
            <p:nvPr/>
          </p:nvSpPr>
          <p:spPr>
            <a:xfrm>
              <a:off x="1213844" y="4079456"/>
              <a:ext cx="22844" cy="8567"/>
            </a:xfrm>
            <a:custGeom>
              <a:avLst/>
              <a:gdLst/>
              <a:ahLst/>
              <a:cxnLst/>
              <a:rect l="l" t="t" r="r" b="b"/>
              <a:pathLst>
                <a:path w="872" h="327" extrusionOk="0">
                  <a:moveTo>
                    <a:pt x="603" y="1"/>
                  </a:moveTo>
                  <a:cubicBezTo>
                    <a:pt x="358" y="1"/>
                    <a:pt x="1" y="274"/>
                    <a:pt x="1" y="274"/>
                  </a:cubicBezTo>
                  <a:cubicBezTo>
                    <a:pt x="1" y="274"/>
                    <a:pt x="264" y="326"/>
                    <a:pt x="492" y="326"/>
                  </a:cubicBezTo>
                  <a:cubicBezTo>
                    <a:pt x="696" y="326"/>
                    <a:pt x="872" y="284"/>
                    <a:pt x="800" y="121"/>
                  </a:cubicBezTo>
                  <a:cubicBezTo>
                    <a:pt x="760" y="33"/>
                    <a:pt x="689" y="1"/>
                    <a:pt x="6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3"/>
            <p:cNvSpPr/>
            <p:nvPr/>
          </p:nvSpPr>
          <p:spPr>
            <a:xfrm>
              <a:off x="1207871" y="4093576"/>
              <a:ext cx="22949" cy="27114"/>
            </a:xfrm>
            <a:custGeom>
              <a:avLst/>
              <a:gdLst/>
              <a:ahLst/>
              <a:cxnLst/>
              <a:rect l="l" t="t" r="r" b="b"/>
              <a:pathLst>
                <a:path w="876" h="1035" extrusionOk="0">
                  <a:moveTo>
                    <a:pt x="0" y="1"/>
                  </a:moveTo>
                  <a:cubicBezTo>
                    <a:pt x="0" y="1"/>
                    <a:pt x="191" y="305"/>
                    <a:pt x="343" y="724"/>
                  </a:cubicBezTo>
                  <a:cubicBezTo>
                    <a:pt x="451" y="995"/>
                    <a:pt x="677" y="1034"/>
                    <a:pt x="796" y="1034"/>
                  </a:cubicBezTo>
                  <a:cubicBezTo>
                    <a:pt x="844" y="1034"/>
                    <a:pt x="875" y="1028"/>
                    <a:pt x="875" y="1028"/>
                  </a:cubicBezTo>
                  <a:cubicBezTo>
                    <a:pt x="875" y="1028"/>
                    <a:pt x="343"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3"/>
            <p:cNvSpPr/>
            <p:nvPr/>
          </p:nvSpPr>
          <p:spPr>
            <a:xfrm>
              <a:off x="1184949" y="4093576"/>
              <a:ext cx="22949" cy="26826"/>
            </a:xfrm>
            <a:custGeom>
              <a:avLst/>
              <a:gdLst/>
              <a:ahLst/>
              <a:cxnLst/>
              <a:rect l="l" t="t" r="r" b="b"/>
              <a:pathLst>
                <a:path w="876" h="1024" extrusionOk="0">
                  <a:moveTo>
                    <a:pt x="875" y="1"/>
                  </a:moveTo>
                  <a:cubicBezTo>
                    <a:pt x="875" y="1"/>
                    <a:pt x="723" y="115"/>
                    <a:pt x="571" y="419"/>
                  </a:cubicBezTo>
                  <a:cubicBezTo>
                    <a:pt x="419" y="724"/>
                    <a:pt x="0" y="990"/>
                    <a:pt x="0" y="990"/>
                  </a:cubicBezTo>
                  <a:cubicBezTo>
                    <a:pt x="0" y="990"/>
                    <a:pt x="91" y="1024"/>
                    <a:pt x="216" y="1024"/>
                  </a:cubicBezTo>
                  <a:cubicBezTo>
                    <a:pt x="321" y="1024"/>
                    <a:pt x="450" y="1000"/>
                    <a:pt x="571" y="914"/>
                  </a:cubicBezTo>
                  <a:cubicBezTo>
                    <a:pt x="799" y="686"/>
                    <a:pt x="875" y="1"/>
                    <a:pt x="8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3"/>
            <p:cNvSpPr/>
            <p:nvPr/>
          </p:nvSpPr>
          <p:spPr>
            <a:xfrm>
              <a:off x="1181570" y="4078120"/>
              <a:ext cx="18364" cy="8619"/>
            </a:xfrm>
            <a:custGeom>
              <a:avLst/>
              <a:gdLst/>
              <a:ahLst/>
              <a:cxnLst/>
              <a:rect l="l" t="t" r="r" b="b"/>
              <a:pathLst>
                <a:path w="701" h="329" extrusionOk="0">
                  <a:moveTo>
                    <a:pt x="383" y="0"/>
                  </a:moveTo>
                  <a:cubicBezTo>
                    <a:pt x="352" y="0"/>
                    <a:pt x="318" y="6"/>
                    <a:pt x="282" y="20"/>
                  </a:cubicBezTo>
                  <a:cubicBezTo>
                    <a:pt x="0" y="126"/>
                    <a:pt x="76" y="329"/>
                    <a:pt x="571" y="329"/>
                  </a:cubicBezTo>
                  <a:cubicBezTo>
                    <a:pt x="611" y="329"/>
                    <a:pt x="654" y="327"/>
                    <a:pt x="700" y="325"/>
                  </a:cubicBezTo>
                  <a:cubicBezTo>
                    <a:pt x="700" y="325"/>
                    <a:pt x="612" y="0"/>
                    <a:pt x="3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3"/>
            <p:cNvSpPr/>
            <p:nvPr/>
          </p:nvSpPr>
          <p:spPr>
            <a:xfrm>
              <a:off x="1065362" y="3751162"/>
              <a:ext cx="97690" cy="62088"/>
            </a:xfrm>
            <a:custGeom>
              <a:avLst/>
              <a:gdLst/>
              <a:ahLst/>
              <a:cxnLst/>
              <a:rect l="l" t="t" r="r" b="b"/>
              <a:pathLst>
                <a:path w="3729" h="2370" extrusionOk="0">
                  <a:moveTo>
                    <a:pt x="2903" y="0"/>
                  </a:moveTo>
                  <a:cubicBezTo>
                    <a:pt x="2538" y="0"/>
                    <a:pt x="2117" y="429"/>
                    <a:pt x="1864" y="707"/>
                  </a:cubicBezTo>
                  <a:cubicBezTo>
                    <a:pt x="1810" y="300"/>
                    <a:pt x="1406" y="48"/>
                    <a:pt x="1055" y="48"/>
                  </a:cubicBezTo>
                  <a:cubicBezTo>
                    <a:pt x="915" y="48"/>
                    <a:pt x="783" y="88"/>
                    <a:pt x="685" y="175"/>
                  </a:cubicBezTo>
                  <a:cubicBezTo>
                    <a:pt x="304" y="479"/>
                    <a:pt x="0" y="1164"/>
                    <a:pt x="761" y="2077"/>
                  </a:cubicBezTo>
                  <a:cubicBezTo>
                    <a:pt x="921" y="2287"/>
                    <a:pt x="1075" y="2369"/>
                    <a:pt x="1219" y="2369"/>
                  </a:cubicBezTo>
                  <a:cubicBezTo>
                    <a:pt x="1723" y="2369"/>
                    <a:pt x="2092" y="1354"/>
                    <a:pt x="2092" y="1354"/>
                  </a:cubicBezTo>
                  <a:lnTo>
                    <a:pt x="2815" y="2343"/>
                  </a:lnTo>
                  <a:cubicBezTo>
                    <a:pt x="2815" y="2343"/>
                    <a:pt x="3234" y="2267"/>
                    <a:pt x="3424" y="1887"/>
                  </a:cubicBezTo>
                  <a:cubicBezTo>
                    <a:pt x="3576" y="1506"/>
                    <a:pt x="3728" y="1278"/>
                    <a:pt x="3386" y="403"/>
                  </a:cubicBezTo>
                  <a:cubicBezTo>
                    <a:pt x="3258" y="110"/>
                    <a:pt x="3088" y="0"/>
                    <a:pt x="29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3"/>
            <p:cNvSpPr/>
            <p:nvPr/>
          </p:nvSpPr>
          <p:spPr>
            <a:xfrm>
              <a:off x="1113197" y="3773664"/>
              <a:ext cx="37882" cy="120613"/>
            </a:xfrm>
            <a:custGeom>
              <a:avLst/>
              <a:gdLst/>
              <a:ahLst/>
              <a:cxnLst/>
              <a:rect l="l" t="t" r="r" b="b"/>
              <a:pathLst>
                <a:path w="1446" h="4604" extrusionOk="0">
                  <a:moveTo>
                    <a:pt x="0" y="1"/>
                  </a:moveTo>
                  <a:cubicBezTo>
                    <a:pt x="0" y="1"/>
                    <a:pt x="457" y="2664"/>
                    <a:pt x="761" y="3577"/>
                  </a:cubicBezTo>
                  <a:cubicBezTo>
                    <a:pt x="1103" y="4490"/>
                    <a:pt x="1446" y="4604"/>
                    <a:pt x="1446" y="4604"/>
                  </a:cubicBezTo>
                  <a:cubicBezTo>
                    <a:pt x="1446" y="4604"/>
                    <a:pt x="1103" y="3310"/>
                    <a:pt x="1027" y="2435"/>
                  </a:cubicBezTo>
                  <a:cubicBezTo>
                    <a:pt x="913" y="1560"/>
                    <a:pt x="571" y="1"/>
                    <a:pt x="5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3"/>
            <p:cNvSpPr/>
            <p:nvPr/>
          </p:nvSpPr>
          <p:spPr>
            <a:xfrm>
              <a:off x="1100230" y="3783645"/>
              <a:ext cx="17971" cy="125591"/>
            </a:xfrm>
            <a:custGeom>
              <a:avLst/>
              <a:gdLst/>
              <a:ahLst/>
              <a:cxnLst/>
              <a:rect l="l" t="t" r="r" b="b"/>
              <a:pathLst>
                <a:path w="686" h="4794" extrusionOk="0">
                  <a:moveTo>
                    <a:pt x="115" y="0"/>
                  </a:moveTo>
                  <a:cubicBezTo>
                    <a:pt x="115" y="0"/>
                    <a:pt x="1" y="2663"/>
                    <a:pt x="115" y="3652"/>
                  </a:cubicBezTo>
                  <a:cubicBezTo>
                    <a:pt x="229" y="4603"/>
                    <a:pt x="533" y="4794"/>
                    <a:pt x="533" y="4794"/>
                  </a:cubicBezTo>
                  <a:cubicBezTo>
                    <a:pt x="533" y="4794"/>
                    <a:pt x="495" y="3462"/>
                    <a:pt x="571" y="2587"/>
                  </a:cubicBezTo>
                  <a:cubicBezTo>
                    <a:pt x="685" y="1712"/>
                    <a:pt x="685" y="114"/>
                    <a:pt x="685" y="114"/>
                  </a:cubicBezTo>
                  <a:lnTo>
                    <a:pt x="11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3"/>
            <p:cNvSpPr/>
            <p:nvPr/>
          </p:nvSpPr>
          <p:spPr>
            <a:xfrm>
              <a:off x="1122156" y="3772066"/>
              <a:ext cx="22844" cy="8986"/>
            </a:xfrm>
            <a:custGeom>
              <a:avLst/>
              <a:gdLst/>
              <a:ahLst/>
              <a:cxnLst/>
              <a:rect l="l" t="t" r="r" b="b"/>
              <a:pathLst>
                <a:path w="872" h="343" extrusionOk="0">
                  <a:moveTo>
                    <a:pt x="597" y="1"/>
                  </a:moveTo>
                  <a:cubicBezTo>
                    <a:pt x="352" y="1"/>
                    <a:pt x="1" y="290"/>
                    <a:pt x="1" y="290"/>
                  </a:cubicBezTo>
                  <a:cubicBezTo>
                    <a:pt x="1" y="290"/>
                    <a:pt x="264" y="343"/>
                    <a:pt x="491" y="343"/>
                  </a:cubicBezTo>
                  <a:cubicBezTo>
                    <a:pt x="696" y="343"/>
                    <a:pt x="872" y="300"/>
                    <a:pt x="800" y="138"/>
                  </a:cubicBezTo>
                  <a:cubicBezTo>
                    <a:pt x="759" y="38"/>
                    <a:pt x="685" y="1"/>
                    <a:pt x="59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3"/>
            <p:cNvSpPr/>
            <p:nvPr/>
          </p:nvSpPr>
          <p:spPr>
            <a:xfrm>
              <a:off x="1116183" y="3786632"/>
              <a:ext cx="22949" cy="26355"/>
            </a:xfrm>
            <a:custGeom>
              <a:avLst/>
              <a:gdLst/>
              <a:ahLst/>
              <a:cxnLst/>
              <a:rect l="l" t="t" r="r" b="b"/>
              <a:pathLst>
                <a:path w="876" h="1006" extrusionOk="0">
                  <a:moveTo>
                    <a:pt x="0" y="0"/>
                  </a:moveTo>
                  <a:cubicBezTo>
                    <a:pt x="0" y="0"/>
                    <a:pt x="229" y="305"/>
                    <a:pt x="343" y="723"/>
                  </a:cubicBezTo>
                  <a:cubicBezTo>
                    <a:pt x="438" y="961"/>
                    <a:pt x="622" y="1005"/>
                    <a:pt x="747" y="1005"/>
                  </a:cubicBezTo>
                  <a:cubicBezTo>
                    <a:pt x="822" y="1005"/>
                    <a:pt x="875" y="989"/>
                    <a:pt x="875" y="989"/>
                  </a:cubicBezTo>
                  <a:cubicBezTo>
                    <a:pt x="875" y="989"/>
                    <a:pt x="343"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3"/>
            <p:cNvSpPr/>
            <p:nvPr/>
          </p:nvSpPr>
          <p:spPr>
            <a:xfrm>
              <a:off x="1093261" y="3786632"/>
              <a:ext cx="22949" cy="26669"/>
            </a:xfrm>
            <a:custGeom>
              <a:avLst/>
              <a:gdLst/>
              <a:ahLst/>
              <a:cxnLst/>
              <a:rect l="l" t="t" r="r" b="b"/>
              <a:pathLst>
                <a:path w="876" h="1018" extrusionOk="0">
                  <a:moveTo>
                    <a:pt x="875" y="0"/>
                  </a:moveTo>
                  <a:cubicBezTo>
                    <a:pt x="875" y="0"/>
                    <a:pt x="723" y="114"/>
                    <a:pt x="571" y="419"/>
                  </a:cubicBezTo>
                  <a:cubicBezTo>
                    <a:pt x="419" y="723"/>
                    <a:pt x="0" y="989"/>
                    <a:pt x="0" y="989"/>
                  </a:cubicBezTo>
                  <a:cubicBezTo>
                    <a:pt x="0" y="989"/>
                    <a:pt x="76" y="1018"/>
                    <a:pt x="186" y="1018"/>
                  </a:cubicBezTo>
                  <a:cubicBezTo>
                    <a:pt x="295" y="1018"/>
                    <a:pt x="438" y="989"/>
                    <a:pt x="571" y="875"/>
                  </a:cubicBezTo>
                  <a:cubicBezTo>
                    <a:pt x="837" y="685"/>
                    <a:pt x="875" y="0"/>
                    <a:pt x="8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3"/>
            <p:cNvSpPr/>
            <p:nvPr/>
          </p:nvSpPr>
          <p:spPr>
            <a:xfrm>
              <a:off x="1090380" y="3771123"/>
              <a:ext cx="18836" cy="7964"/>
            </a:xfrm>
            <a:custGeom>
              <a:avLst/>
              <a:gdLst/>
              <a:ahLst/>
              <a:cxnLst/>
              <a:rect l="l" t="t" r="r" b="b"/>
              <a:pathLst>
                <a:path w="719" h="304" extrusionOk="0">
                  <a:moveTo>
                    <a:pt x="374" y="0"/>
                  </a:moveTo>
                  <a:cubicBezTo>
                    <a:pt x="339" y="0"/>
                    <a:pt x="302" y="7"/>
                    <a:pt x="262" y="22"/>
                  </a:cubicBezTo>
                  <a:cubicBezTo>
                    <a:pt x="0" y="120"/>
                    <a:pt x="49" y="303"/>
                    <a:pt x="481" y="303"/>
                  </a:cubicBezTo>
                  <a:cubicBezTo>
                    <a:pt x="551" y="303"/>
                    <a:pt x="630" y="298"/>
                    <a:pt x="719" y="288"/>
                  </a:cubicBezTo>
                  <a:cubicBezTo>
                    <a:pt x="719" y="288"/>
                    <a:pt x="604" y="0"/>
                    <a:pt x="3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3"/>
            <p:cNvSpPr/>
            <p:nvPr/>
          </p:nvSpPr>
          <p:spPr>
            <a:xfrm>
              <a:off x="1369320" y="4321486"/>
              <a:ext cx="98686" cy="62822"/>
            </a:xfrm>
            <a:custGeom>
              <a:avLst/>
              <a:gdLst/>
              <a:ahLst/>
              <a:cxnLst/>
              <a:rect l="l" t="t" r="r" b="b"/>
              <a:pathLst>
                <a:path w="3767" h="2398" extrusionOk="0">
                  <a:moveTo>
                    <a:pt x="2918" y="0"/>
                  </a:moveTo>
                  <a:cubicBezTo>
                    <a:pt x="2549" y="0"/>
                    <a:pt x="2121" y="454"/>
                    <a:pt x="1865" y="736"/>
                  </a:cubicBezTo>
                  <a:cubicBezTo>
                    <a:pt x="1810" y="299"/>
                    <a:pt x="1423" y="39"/>
                    <a:pt x="1068" y="39"/>
                  </a:cubicBezTo>
                  <a:cubicBezTo>
                    <a:pt x="928" y="39"/>
                    <a:pt x="793" y="79"/>
                    <a:pt x="685" y="165"/>
                  </a:cubicBezTo>
                  <a:cubicBezTo>
                    <a:pt x="343" y="469"/>
                    <a:pt x="1" y="1192"/>
                    <a:pt x="761" y="2105"/>
                  </a:cubicBezTo>
                  <a:cubicBezTo>
                    <a:pt x="930" y="2316"/>
                    <a:pt x="1089" y="2398"/>
                    <a:pt x="1234" y="2398"/>
                  </a:cubicBezTo>
                  <a:cubicBezTo>
                    <a:pt x="1747" y="2398"/>
                    <a:pt x="2093" y="1383"/>
                    <a:pt x="2093" y="1383"/>
                  </a:cubicBezTo>
                  <a:lnTo>
                    <a:pt x="2816" y="2372"/>
                  </a:lnTo>
                  <a:cubicBezTo>
                    <a:pt x="2816" y="2372"/>
                    <a:pt x="3272" y="2258"/>
                    <a:pt x="3425" y="1877"/>
                  </a:cubicBezTo>
                  <a:cubicBezTo>
                    <a:pt x="3577" y="1535"/>
                    <a:pt x="3767" y="1268"/>
                    <a:pt x="3386" y="393"/>
                  </a:cubicBezTo>
                  <a:cubicBezTo>
                    <a:pt x="3262" y="107"/>
                    <a:pt x="3097" y="0"/>
                    <a:pt x="291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3"/>
            <p:cNvSpPr/>
            <p:nvPr/>
          </p:nvSpPr>
          <p:spPr>
            <a:xfrm>
              <a:off x="1418151" y="4344722"/>
              <a:ext cx="36912" cy="120639"/>
            </a:xfrm>
            <a:custGeom>
              <a:avLst/>
              <a:gdLst/>
              <a:ahLst/>
              <a:cxnLst/>
              <a:rect l="l" t="t" r="r" b="b"/>
              <a:pathLst>
                <a:path w="1409" h="4605" extrusionOk="0">
                  <a:moveTo>
                    <a:pt x="1" y="1"/>
                  </a:moveTo>
                  <a:cubicBezTo>
                    <a:pt x="1" y="1"/>
                    <a:pt x="419" y="2626"/>
                    <a:pt x="762" y="3577"/>
                  </a:cubicBezTo>
                  <a:cubicBezTo>
                    <a:pt x="1066" y="4490"/>
                    <a:pt x="1408" y="4604"/>
                    <a:pt x="1408" y="4604"/>
                  </a:cubicBezTo>
                  <a:cubicBezTo>
                    <a:pt x="1408" y="4604"/>
                    <a:pt x="1104" y="3311"/>
                    <a:pt x="990" y="2436"/>
                  </a:cubicBezTo>
                  <a:cubicBezTo>
                    <a:pt x="876" y="1561"/>
                    <a:pt x="571" y="1"/>
                    <a:pt x="5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3"/>
            <p:cNvSpPr/>
            <p:nvPr/>
          </p:nvSpPr>
          <p:spPr>
            <a:xfrm>
              <a:off x="1404214" y="4353708"/>
              <a:ext cx="17945" cy="126586"/>
            </a:xfrm>
            <a:custGeom>
              <a:avLst/>
              <a:gdLst/>
              <a:ahLst/>
              <a:cxnLst/>
              <a:rect l="l" t="t" r="r" b="b"/>
              <a:pathLst>
                <a:path w="685" h="4832" extrusionOk="0">
                  <a:moveTo>
                    <a:pt x="152" y="0"/>
                  </a:moveTo>
                  <a:cubicBezTo>
                    <a:pt x="152" y="0"/>
                    <a:pt x="0" y="2701"/>
                    <a:pt x="114" y="3653"/>
                  </a:cubicBezTo>
                  <a:cubicBezTo>
                    <a:pt x="228" y="4642"/>
                    <a:pt x="571" y="4832"/>
                    <a:pt x="571" y="4832"/>
                  </a:cubicBezTo>
                  <a:cubicBezTo>
                    <a:pt x="571" y="4832"/>
                    <a:pt x="495" y="3462"/>
                    <a:pt x="609" y="2587"/>
                  </a:cubicBezTo>
                  <a:cubicBezTo>
                    <a:pt x="685" y="1750"/>
                    <a:pt x="685" y="153"/>
                    <a:pt x="685" y="153"/>
                  </a:cubicBezTo>
                  <a:lnTo>
                    <a:pt x="1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3"/>
            <p:cNvSpPr/>
            <p:nvPr/>
          </p:nvSpPr>
          <p:spPr>
            <a:xfrm>
              <a:off x="1426141" y="4342574"/>
              <a:ext cx="23761" cy="8960"/>
            </a:xfrm>
            <a:custGeom>
              <a:avLst/>
              <a:gdLst/>
              <a:ahLst/>
              <a:cxnLst/>
              <a:rect l="l" t="t" r="r" b="b"/>
              <a:pathLst>
                <a:path w="907" h="342" extrusionOk="0">
                  <a:moveTo>
                    <a:pt x="618" y="0"/>
                  </a:moveTo>
                  <a:cubicBezTo>
                    <a:pt x="357" y="0"/>
                    <a:pt x="0" y="273"/>
                    <a:pt x="0" y="273"/>
                  </a:cubicBezTo>
                  <a:cubicBezTo>
                    <a:pt x="0" y="273"/>
                    <a:pt x="294" y="341"/>
                    <a:pt x="537" y="341"/>
                  </a:cubicBezTo>
                  <a:cubicBezTo>
                    <a:pt x="740" y="341"/>
                    <a:pt x="906" y="294"/>
                    <a:pt x="837" y="121"/>
                  </a:cubicBezTo>
                  <a:cubicBezTo>
                    <a:pt x="788" y="33"/>
                    <a:pt x="709" y="0"/>
                    <a:pt x="61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3"/>
            <p:cNvSpPr/>
            <p:nvPr/>
          </p:nvSpPr>
          <p:spPr>
            <a:xfrm>
              <a:off x="1420142" y="4356694"/>
              <a:ext cx="22949" cy="27298"/>
            </a:xfrm>
            <a:custGeom>
              <a:avLst/>
              <a:gdLst/>
              <a:ahLst/>
              <a:cxnLst/>
              <a:rect l="l" t="t" r="r" b="b"/>
              <a:pathLst>
                <a:path w="876" h="1042" extrusionOk="0">
                  <a:moveTo>
                    <a:pt x="1" y="0"/>
                  </a:moveTo>
                  <a:cubicBezTo>
                    <a:pt x="1" y="1"/>
                    <a:pt x="229" y="343"/>
                    <a:pt x="381" y="723"/>
                  </a:cubicBezTo>
                  <a:cubicBezTo>
                    <a:pt x="455" y="994"/>
                    <a:pt x="640" y="1042"/>
                    <a:pt x="762" y="1042"/>
                  </a:cubicBezTo>
                  <a:cubicBezTo>
                    <a:pt x="828" y="1042"/>
                    <a:pt x="876" y="1028"/>
                    <a:pt x="876" y="1028"/>
                  </a:cubicBezTo>
                  <a:cubicBezTo>
                    <a:pt x="876" y="1028"/>
                    <a:pt x="381" y="39"/>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3"/>
            <p:cNvSpPr/>
            <p:nvPr/>
          </p:nvSpPr>
          <p:spPr>
            <a:xfrm>
              <a:off x="1397220" y="4356694"/>
              <a:ext cx="22949" cy="27691"/>
            </a:xfrm>
            <a:custGeom>
              <a:avLst/>
              <a:gdLst/>
              <a:ahLst/>
              <a:cxnLst/>
              <a:rect l="l" t="t" r="r" b="b"/>
              <a:pathLst>
                <a:path w="876" h="1057" extrusionOk="0">
                  <a:moveTo>
                    <a:pt x="876" y="0"/>
                  </a:moveTo>
                  <a:lnTo>
                    <a:pt x="876" y="0"/>
                  </a:lnTo>
                  <a:cubicBezTo>
                    <a:pt x="876" y="1"/>
                    <a:pt x="724" y="115"/>
                    <a:pt x="571" y="419"/>
                  </a:cubicBezTo>
                  <a:cubicBezTo>
                    <a:pt x="419" y="761"/>
                    <a:pt x="1" y="1028"/>
                    <a:pt x="1" y="1028"/>
                  </a:cubicBezTo>
                  <a:cubicBezTo>
                    <a:pt x="1" y="1028"/>
                    <a:pt x="77" y="1056"/>
                    <a:pt x="186" y="1056"/>
                  </a:cubicBezTo>
                  <a:cubicBezTo>
                    <a:pt x="296" y="1056"/>
                    <a:pt x="438" y="1028"/>
                    <a:pt x="571" y="914"/>
                  </a:cubicBezTo>
                  <a:cubicBezTo>
                    <a:pt x="838" y="685"/>
                    <a:pt x="876" y="1"/>
                    <a:pt x="8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3"/>
            <p:cNvSpPr/>
            <p:nvPr/>
          </p:nvSpPr>
          <p:spPr>
            <a:xfrm>
              <a:off x="1395229" y="4342181"/>
              <a:ext cx="17971" cy="7912"/>
            </a:xfrm>
            <a:custGeom>
              <a:avLst/>
              <a:gdLst/>
              <a:ahLst/>
              <a:cxnLst/>
              <a:rect l="l" t="t" r="r" b="b"/>
              <a:pathLst>
                <a:path w="686" h="302" extrusionOk="0">
                  <a:moveTo>
                    <a:pt x="365" y="1"/>
                  </a:moveTo>
                  <a:cubicBezTo>
                    <a:pt x="335" y="1"/>
                    <a:pt x="302" y="7"/>
                    <a:pt x="267" y="22"/>
                  </a:cubicBezTo>
                  <a:cubicBezTo>
                    <a:pt x="0" y="89"/>
                    <a:pt x="26" y="302"/>
                    <a:pt x="473" y="302"/>
                  </a:cubicBezTo>
                  <a:cubicBezTo>
                    <a:pt x="535" y="302"/>
                    <a:pt x="606" y="298"/>
                    <a:pt x="685" y="288"/>
                  </a:cubicBezTo>
                  <a:cubicBezTo>
                    <a:pt x="685" y="288"/>
                    <a:pt x="570" y="1"/>
                    <a:pt x="3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3"/>
            <p:cNvSpPr/>
            <p:nvPr/>
          </p:nvSpPr>
          <p:spPr>
            <a:xfrm>
              <a:off x="872006" y="3773376"/>
              <a:ext cx="98686" cy="63267"/>
            </a:xfrm>
            <a:custGeom>
              <a:avLst/>
              <a:gdLst/>
              <a:ahLst/>
              <a:cxnLst/>
              <a:rect l="l" t="t" r="r" b="b"/>
              <a:pathLst>
                <a:path w="3767" h="2415" extrusionOk="0">
                  <a:moveTo>
                    <a:pt x="863" y="0"/>
                  </a:moveTo>
                  <a:cubicBezTo>
                    <a:pt x="685" y="0"/>
                    <a:pt x="517" y="108"/>
                    <a:pt x="381" y="392"/>
                  </a:cubicBezTo>
                  <a:cubicBezTo>
                    <a:pt x="0" y="1267"/>
                    <a:pt x="153" y="1495"/>
                    <a:pt x="305" y="1876"/>
                  </a:cubicBezTo>
                  <a:cubicBezTo>
                    <a:pt x="457" y="2256"/>
                    <a:pt x="914" y="2370"/>
                    <a:pt x="914" y="2370"/>
                  </a:cubicBezTo>
                  <a:lnTo>
                    <a:pt x="1674" y="1381"/>
                  </a:lnTo>
                  <a:cubicBezTo>
                    <a:pt x="1674" y="1381"/>
                    <a:pt x="2003" y="2415"/>
                    <a:pt x="2513" y="2415"/>
                  </a:cubicBezTo>
                  <a:cubicBezTo>
                    <a:pt x="2652" y="2415"/>
                    <a:pt x="2805" y="2338"/>
                    <a:pt x="2968" y="2142"/>
                  </a:cubicBezTo>
                  <a:cubicBezTo>
                    <a:pt x="3767" y="1229"/>
                    <a:pt x="3424" y="544"/>
                    <a:pt x="3082" y="240"/>
                  </a:cubicBezTo>
                  <a:cubicBezTo>
                    <a:pt x="2980" y="149"/>
                    <a:pt x="2840" y="106"/>
                    <a:pt x="2693" y="106"/>
                  </a:cubicBezTo>
                  <a:cubicBezTo>
                    <a:pt x="2347" y="106"/>
                    <a:pt x="1956" y="345"/>
                    <a:pt x="1903" y="773"/>
                  </a:cubicBezTo>
                  <a:cubicBezTo>
                    <a:pt x="1646" y="464"/>
                    <a:pt x="1233" y="0"/>
                    <a:pt x="8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3"/>
            <p:cNvSpPr/>
            <p:nvPr/>
          </p:nvSpPr>
          <p:spPr>
            <a:xfrm>
              <a:off x="881960" y="3796586"/>
              <a:ext cx="39899" cy="119618"/>
            </a:xfrm>
            <a:custGeom>
              <a:avLst/>
              <a:gdLst/>
              <a:ahLst/>
              <a:cxnLst/>
              <a:rect l="l" t="t" r="r" b="b"/>
              <a:pathLst>
                <a:path w="1523" h="4566" extrusionOk="0">
                  <a:moveTo>
                    <a:pt x="952" y="1"/>
                  </a:moveTo>
                  <a:cubicBezTo>
                    <a:pt x="952" y="1"/>
                    <a:pt x="610" y="1560"/>
                    <a:pt x="457" y="2435"/>
                  </a:cubicBezTo>
                  <a:cubicBezTo>
                    <a:pt x="343" y="3310"/>
                    <a:pt x="1" y="4566"/>
                    <a:pt x="1" y="4566"/>
                  </a:cubicBezTo>
                  <a:cubicBezTo>
                    <a:pt x="1" y="4566"/>
                    <a:pt x="343" y="4490"/>
                    <a:pt x="686" y="3577"/>
                  </a:cubicBezTo>
                  <a:cubicBezTo>
                    <a:pt x="1028" y="2664"/>
                    <a:pt x="1523" y="39"/>
                    <a:pt x="1523" y="39"/>
                  </a:cubicBezTo>
                  <a:lnTo>
                    <a:pt x="95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3"/>
            <p:cNvSpPr/>
            <p:nvPr/>
          </p:nvSpPr>
          <p:spPr>
            <a:xfrm>
              <a:off x="915859" y="3806567"/>
              <a:ext cx="17971" cy="125591"/>
            </a:xfrm>
            <a:custGeom>
              <a:avLst/>
              <a:gdLst/>
              <a:ahLst/>
              <a:cxnLst/>
              <a:rect l="l" t="t" r="r" b="b"/>
              <a:pathLst>
                <a:path w="686" h="4794" extrusionOk="0">
                  <a:moveTo>
                    <a:pt x="609" y="0"/>
                  </a:moveTo>
                  <a:lnTo>
                    <a:pt x="38" y="114"/>
                  </a:lnTo>
                  <a:cubicBezTo>
                    <a:pt x="38" y="114"/>
                    <a:pt x="0" y="1712"/>
                    <a:pt x="77" y="2587"/>
                  </a:cubicBezTo>
                  <a:cubicBezTo>
                    <a:pt x="153" y="3462"/>
                    <a:pt x="77" y="4794"/>
                    <a:pt x="77" y="4794"/>
                  </a:cubicBezTo>
                  <a:cubicBezTo>
                    <a:pt x="77" y="4794"/>
                    <a:pt x="381" y="4641"/>
                    <a:pt x="533" y="3652"/>
                  </a:cubicBezTo>
                  <a:cubicBezTo>
                    <a:pt x="685" y="2701"/>
                    <a:pt x="609" y="0"/>
                    <a:pt x="6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3"/>
            <p:cNvSpPr/>
            <p:nvPr/>
          </p:nvSpPr>
          <p:spPr>
            <a:xfrm>
              <a:off x="889950" y="3794569"/>
              <a:ext cx="22949" cy="9274"/>
            </a:xfrm>
            <a:custGeom>
              <a:avLst/>
              <a:gdLst/>
              <a:ahLst/>
              <a:cxnLst/>
              <a:rect l="l" t="t" r="r" b="b"/>
              <a:pathLst>
                <a:path w="876" h="354" extrusionOk="0">
                  <a:moveTo>
                    <a:pt x="275" y="1"/>
                  </a:moveTo>
                  <a:cubicBezTo>
                    <a:pt x="194" y="1"/>
                    <a:pt x="123" y="32"/>
                    <a:pt x="76" y="116"/>
                  </a:cubicBezTo>
                  <a:cubicBezTo>
                    <a:pt x="0" y="306"/>
                    <a:pt x="200" y="353"/>
                    <a:pt x="419" y="353"/>
                  </a:cubicBezTo>
                  <a:cubicBezTo>
                    <a:pt x="638" y="353"/>
                    <a:pt x="875" y="306"/>
                    <a:pt x="875" y="306"/>
                  </a:cubicBezTo>
                  <a:cubicBezTo>
                    <a:pt x="875" y="306"/>
                    <a:pt x="527" y="1"/>
                    <a:pt x="2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3"/>
            <p:cNvSpPr/>
            <p:nvPr/>
          </p:nvSpPr>
          <p:spPr>
            <a:xfrm>
              <a:off x="895923" y="3809554"/>
              <a:ext cx="22949" cy="26355"/>
            </a:xfrm>
            <a:custGeom>
              <a:avLst/>
              <a:gdLst/>
              <a:ahLst/>
              <a:cxnLst/>
              <a:rect l="l" t="t" r="r" b="b"/>
              <a:pathLst>
                <a:path w="876" h="1006" extrusionOk="0">
                  <a:moveTo>
                    <a:pt x="876" y="0"/>
                  </a:moveTo>
                  <a:cubicBezTo>
                    <a:pt x="533" y="0"/>
                    <a:pt x="1" y="989"/>
                    <a:pt x="1" y="989"/>
                  </a:cubicBezTo>
                  <a:cubicBezTo>
                    <a:pt x="1" y="989"/>
                    <a:pt x="49" y="1005"/>
                    <a:pt x="117" y="1005"/>
                  </a:cubicBezTo>
                  <a:cubicBezTo>
                    <a:pt x="231" y="1005"/>
                    <a:pt x="400" y="961"/>
                    <a:pt x="495" y="723"/>
                  </a:cubicBezTo>
                  <a:cubicBezTo>
                    <a:pt x="685" y="305"/>
                    <a:pt x="876" y="0"/>
                    <a:pt x="8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3"/>
            <p:cNvSpPr/>
            <p:nvPr/>
          </p:nvSpPr>
          <p:spPr>
            <a:xfrm>
              <a:off x="918845" y="3809554"/>
              <a:ext cx="22949" cy="27665"/>
            </a:xfrm>
            <a:custGeom>
              <a:avLst/>
              <a:gdLst/>
              <a:ahLst/>
              <a:cxnLst/>
              <a:rect l="l" t="t" r="r" b="b"/>
              <a:pathLst>
                <a:path w="876" h="1056" extrusionOk="0">
                  <a:moveTo>
                    <a:pt x="1" y="0"/>
                  </a:moveTo>
                  <a:cubicBezTo>
                    <a:pt x="1" y="0"/>
                    <a:pt x="39" y="685"/>
                    <a:pt x="305" y="913"/>
                  </a:cubicBezTo>
                  <a:cubicBezTo>
                    <a:pt x="438" y="1027"/>
                    <a:pt x="581" y="1056"/>
                    <a:pt x="690" y="1056"/>
                  </a:cubicBezTo>
                  <a:cubicBezTo>
                    <a:pt x="799" y="1056"/>
                    <a:pt x="876" y="1027"/>
                    <a:pt x="876" y="1027"/>
                  </a:cubicBezTo>
                  <a:cubicBezTo>
                    <a:pt x="876" y="1027"/>
                    <a:pt x="457" y="723"/>
                    <a:pt x="305" y="419"/>
                  </a:cubicBezTo>
                  <a:cubicBezTo>
                    <a:pt x="153" y="114"/>
                    <a:pt x="1"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3"/>
            <p:cNvSpPr/>
            <p:nvPr/>
          </p:nvSpPr>
          <p:spPr>
            <a:xfrm>
              <a:off x="926809" y="3795041"/>
              <a:ext cx="17867" cy="7964"/>
            </a:xfrm>
            <a:custGeom>
              <a:avLst/>
              <a:gdLst/>
              <a:ahLst/>
              <a:cxnLst/>
              <a:rect l="l" t="t" r="r" b="b"/>
              <a:pathLst>
                <a:path w="682" h="304" extrusionOk="0">
                  <a:moveTo>
                    <a:pt x="321" y="0"/>
                  </a:moveTo>
                  <a:cubicBezTo>
                    <a:pt x="116" y="0"/>
                    <a:pt x="1" y="288"/>
                    <a:pt x="1" y="288"/>
                  </a:cubicBezTo>
                  <a:cubicBezTo>
                    <a:pt x="85" y="298"/>
                    <a:pt x="160" y="303"/>
                    <a:pt x="225" y="303"/>
                  </a:cubicBezTo>
                  <a:cubicBezTo>
                    <a:pt x="633" y="303"/>
                    <a:pt x="682" y="120"/>
                    <a:pt x="419" y="22"/>
                  </a:cubicBezTo>
                  <a:cubicBezTo>
                    <a:pt x="385" y="7"/>
                    <a:pt x="352" y="0"/>
                    <a:pt x="3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3"/>
            <p:cNvSpPr/>
            <p:nvPr/>
          </p:nvSpPr>
          <p:spPr>
            <a:xfrm>
              <a:off x="800253" y="4112228"/>
              <a:ext cx="98686" cy="64158"/>
            </a:xfrm>
            <a:custGeom>
              <a:avLst/>
              <a:gdLst/>
              <a:ahLst/>
              <a:cxnLst/>
              <a:rect l="l" t="t" r="r" b="b"/>
              <a:pathLst>
                <a:path w="3767" h="2449" extrusionOk="0">
                  <a:moveTo>
                    <a:pt x="863" y="0"/>
                  </a:moveTo>
                  <a:cubicBezTo>
                    <a:pt x="685" y="0"/>
                    <a:pt x="517" y="108"/>
                    <a:pt x="381" y="392"/>
                  </a:cubicBezTo>
                  <a:cubicBezTo>
                    <a:pt x="0" y="1267"/>
                    <a:pt x="152" y="1495"/>
                    <a:pt x="305" y="1876"/>
                  </a:cubicBezTo>
                  <a:cubicBezTo>
                    <a:pt x="457" y="2256"/>
                    <a:pt x="913" y="2370"/>
                    <a:pt x="913" y="2370"/>
                  </a:cubicBezTo>
                  <a:lnTo>
                    <a:pt x="1674" y="1381"/>
                  </a:lnTo>
                  <a:cubicBezTo>
                    <a:pt x="1674" y="1381"/>
                    <a:pt x="2006" y="2448"/>
                    <a:pt x="2520" y="2448"/>
                  </a:cubicBezTo>
                  <a:cubicBezTo>
                    <a:pt x="2657" y="2448"/>
                    <a:pt x="2808" y="2372"/>
                    <a:pt x="2968" y="2180"/>
                  </a:cubicBezTo>
                  <a:cubicBezTo>
                    <a:pt x="3767" y="1267"/>
                    <a:pt x="3424" y="544"/>
                    <a:pt x="3082" y="240"/>
                  </a:cubicBezTo>
                  <a:cubicBezTo>
                    <a:pt x="2980" y="149"/>
                    <a:pt x="2840" y="106"/>
                    <a:pt x="2693" y="106"/>
                  </a:cubicBezTo>
                  <a:cubicBezTo>
                    <a:pt x="2346" y="106"/>
                    <a:pt x="1956" y="345"/>
                    <a:pt x="1903" y="773"/>
                  </a:cubicBezTo>
                  <a:cubicBezTo>
                    <a:pt x="1646" y="464"/>
                    <a:pt x="1233" y="0"/>
                    <a:pt x="8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3"/>
            <p:cNvSpPr/>
            <p:nvPr/>
          </p:nvSpPr>
          <p:spPr>
            <a:xfrm>
              <a:off x="810208" y="4135438"/>
              <a:ext cx="39899" cy="120639"/>
            </a:xfrm>
            <a:custGeom>
              <a:avLst/>
              <a:gdLst/>
              <a:ahLst/>
              <a:cxnLst/>
              <a:rect l="l" t="t" r="r" b="b"/>
              <a:pathLst>
                <a:path w="1523" h="4605" extrusionOk="0">
                  <a:moveTo>
                    <a:pt x="952" y="1"/>
                  </a:moveTo>
                  <a:cubicBezTo>
                    <a:pt x="952" y="1"/>
                    <a:pt x="609" y="1560"/>
                    <a:pt x="457" y="2436"/>
                  </a:cubicBezTo>
                  <a:cubicBezTo>
                    <a:pt x="343" y="3311"/>
                    <a:pt x="1" y="4604"/>
                    <a:pt x="1" y="4604"/>
                  </a:cubicBezTo>
                  <a:cubicBezTo>
                    <a:pt x="1" y="4604"/>
                    <a:pt x="343" y="4490"/>
                    <a:pt x="686" y="3577"/>
                  </a:cubicBezTo>
                  <a:cubicBezTo>
                    <a:pt x="1028" y="2664"/>
                    <a:pt x="1523" y="39"/>
                    <a:pt x="1523" y="39"/>
                  </a:cubicBezTo>
                  <a:lnTo>
                    <a:pt x="95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3"/>
            <p:cNvSpPr/>
            <p:nvPr/>
          </p:nvSpPr>
          <p:spPr>
            <a:xfrm>
              <a:off x="844106" y="4145419"/>
              <a:ext cx="17971" cy="125591"/>
            </a:xfrm>
            <a:custGeom>
              <a:avLst/>
              <a:gdLst/>
              <a:ahLst/>
              <a:cxnLst/>
              <a:rect l="l" t="t" r="r" b="b"/>
              <a:pathLst>
                <a:path w="686" h="4794" extrusionOk="0">
                  <a:moveTo>
                    <a:pt x="609" y="0"/>
                  </a:moveTo>
                  <a:lnTo>
                    <a:pt x="38" y="114"/>
                  </a:lnTo>
                  <a:cubicBezTo>
                    <a:pt x="38" y="114"/>
                    <a:pt x="0" y="1712"/>
                    <a:pt x="76" y="2587"/>
                  </a:cubicBezTo>
                  <a:cubicBezTo>
                    <a:pt x="152" y="3462"/>
                    <a:pt x="76" y="4794"/>
                    <a:pt x="76" y="4794"/>
                  </a:cubicBezTo>
                  <a:cubicBezTo>
                    <a:pt x="76" y="4794"/>
                    <a:pt x="381" y="4642"/>
                    <a:pt x="533" y="3652"/>
                  </a:cubicBezTo>
                  <a:cubicBezTo>
                    <a:pt x="685" y="2701"/>
                    <a:pt x="609" y="0"/>
                    <a:pt x="6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3"/>
            <p:cNvSpPr/>
            <p:nvPr/>
          </p:nvSpPr>
          <p:spPr>
            <a:xfrm>
              <a:off x="818198" y="4133421"/>
              <a:ext cx="22949" cy="9274"/>
            </a:xfrm>
            <a:custGeom>
              <a:avLst/>
              <a:gdLst/>
              <a:ahLst/>
              <a:cxnLst/>
              <a:rect l="l" t="t" r="r" b="b"/>
              <a:pathLst>
                <a:path w="876" h="354" extrusionOk="0">
                  <a:moveTo>
                    <a:pt x="274" y="1"/>
                  </a:moveTo>
                  <a:cubicBezTo>
                    <a:pt x="193" y="1"/>
                    <a:pt x="122" y="32"/>
                    <a:pt x="76" y="116"/>
                  </a:cubicBezTo>
                  <a:cubicBezTo>
                    <a:pt x="0" y="306"/>
                    <a:pt x="200" y="353"/>
                    <a:pt x="419" y="353"/>
                  </a:cubicBezTo>
                  <a:cubicBezTo>
                    <a:pt x="637" y="353"/>
                    <a:pt x="875" y="306"/>
                    <a:pt x="875" y="306"/>
                  </a:cubicBezTo>
                  <a:cubicBezTo>
                    <a:pt x="875" y="306"/>
                    <a:pt x="527" y="1"/>
                    <a:pt x="2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3"/>
            <p:cNvSpPr/>
            <p:nvPr/>
          </p:nvSpPr>
          <p:spPr>
            <a:xfrm>
              <a:off x="824171" y="4148406"/>
              <a:ext cx="22949" cy="26355"/>
            </a:xfrm>
            <a:custGeom>
              <a:avLst/>
              <a:gdLst/>
              <a:ahLst/>
              <a:cxnLst/>
              <a:rect l="l" t="t" r="r" b="b"/>
              <a:pathLst>
                <a:path w="876" h="1006" extrusionOk="0">
                  <a:moveTo>
                    <a:pt x="875" y="0"/>
                  </a:moveTo>
                  <a:cubicBezTo>
                    <a:pt x="533" y="0"/>
                    <a:pt x="0" y="989"/>
                    <a:pt x="0" y="989"/>
                  </a:cubicBezTo>
                  <a:cubicBezTo>
                    <a:pt x="0" y="989"/>
                    <a:pt x="49" y="1005"/>
                    <a:pt x="119" y="1005"/>
                  </a:cubicBezTo>
                  <a:cubicBezTo>
                    <a:pt x="236" y="1005"/>
                    <a:pt x="414" y="961"/>
                    <a:pt x="533" y="723"/>
                  </a:cubicBezTo>
                  <a:cubicBezTo>
                    <a:pt x="685" y="305"/>
                    <a:pt x="875" y="0"/>
                    <a:pt x="8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3"/>
            <p:cNvSpPr/>
            <p:nvPr/>
          </p:nvSpPr>
          <p:spPr>
            <a:xfrm>
              <a:off x="847093" y="4148406"/>
              <a:ext cx="22949" cy="27665"/>
            </a:xfrm>
            <a:custGeom>
              <a:avLst/>
              <a:gdLst/>
              <a:ahLst/>
              <a:cxnLst/>
              <a:rect l="l" t="t" r="r" b="b"/>
              <a:pathLst>
                <a:path w="876" h="1056" extrusionOk="0">
                  <a:moveTo>
                    <a:pt x="0" y="0"/>
                  </a:moveTo>
                  <a:cubicBezTo>
                    <a:pt x="0" y="0"/>
                    <a:pt x="38" y="685"/>
                    <a:pt x="305" y="913"/>
                  </a:cubicBezTo>
                  <a:cubicBezTo>
                    <a:pt x="438" y="1027"/>
                    <a:pt x="581" y="1056"/>
                    <a:pt x="690" y="1056"/>
                  </a:cubicBezTo>
                  <a:cubicBezTo>
                    <a:pt x="799" y="1056"/>
                    <a:pt x="875" y="1027"/>
                    <a:pt x="875" y="1027"/>
                  </a:cubicBezTo>
                  <a:cubicBezTo>
                    <a:pt x="875" y="1027"/>
                    <a:pt x="457" y="761"/>
                    <a:pt x="305" y="419"/>
                  </a:cubicBezTo>
                  <a:cubicBezTo>
                    <a:pt x="153" y="114"/>
                    <a:pt x="0"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3"/>
            <p:cNvSpPr/>
            <p:nvPr/>
          </p:nvSpPr>
          <p:spPr>
            <a:xfrm>
              <a:off x="855056" y="4133893"/>
              <a:ext cx="17867" cy="7964"/>
            </a:xfrm>
            <a:custGeom>
              <a:avLst/>
              <a:gdLst/>
              <a:ahLst/>
              <a:cxnLst/>
              <a:rect l="l" t="t" r="r" b="b"/>
              <a:pathLst>
                <a:path w="682" h="304" extrusionOk="0">
                  <a:moveTo>
                    <a:pt x="321" y="0"/>
                  </a:moveTo>
                  <a:cubicBezTo>
                    <a:pt x="116" y="0"/>
                    <a:pt x="1" y="288"/>
                    <a:pt x="1" y="288"/>
                  </a:cubicBezTo>
                  <a:cubicBezTo>
                    <a:pt x="85" y="298"/>
                    <a:pt x="159" y="303"/>
                    <a:pt x="225" y="303"/>
                  </a:cubicBezTo>
                  <a:cubicBezTo>
                    <a:pt x="633" y="303"/>
                    <a:pt x="682" y="120"/>
                    <a:pt x="419" y="22"/>
                  </a:cubicBezTo>
                  <a:cubicBezTo>
                    <a:pt x="384" y="7"/>
                    <a:pt x="352" y="0"/>
                    <a:pt x="3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3"/>
            <p:cNvSpPr/>
            <p:nvPr/>
          </p:nvSpPr>
          <p:spPr>
            <a:xfrm>
              <a:off x="568047" y="4415191"/>
              <a:ext cx="97690" cy="64158"/>
            </a:xfrm>
            <a:custGeom>
              <a:avLst/>
              <a:gdLst/>
              <a:ahLst/>
              <a:cxnLst/>
              <a:rect l="l" t="t" r="r" b="b"/>
              <a:pathLst>
                <a:path w="3729" h="2449" extrusionOk="0">
                  <a:moveTo>
                    <a:pt x="836" y="1"/>
                  </a:moveTo>
                  <a:cubicBezTo>
                    <a:pt x="664" y="1"/>
                    <a:pt x="504" y="108"/>
                    <a:pt x="380" y="393"/>
                  </a:cubicBezTo>
                  <a:cubicBezTo>
                    <a:pt x="0" y="1268"/>
                    <a:pt x="152" y="1496"/>
                    <a:pt x="304" y="1876"/>
                  </a:cubicBezTo>
                  <a:cubicBezTo>
                    <a:pt x="457" y="2257"/>
                    <a:pt x="875" y="2371"/>
                    <a:pt x="875" y="2371"/>
                  </a:cubicBezTo>
                  <a:lnTo>
                    <a:pt x="1636" y="1382"/>
                  </a:lnTo>
                  <a:cubicBezTo>
                    <a:pt x="1636" y="1382"/>
                    <a:pt x="1968" y="2449"/>
                    <a:pt x="2501" y="2449"/>
                  </a:cubicBezTo>
                  <a:cubicBezTo>
                    <a:pt x="2643" y="2449"/>
                    <a:pt x="2799" y="2373"/>
                    <a:pt x="2967" y="2181"/>
                  </a:cubicBezTo>
                  <a:cubicBezTo>
                    <a:pt x="3728" y="1268"/>
                    <a:pt x="3424" y="545"/>
                    <a:pt x="3082" y="240"/>
                  </a:cubicBezTo>
                  <a:cubicBezTo>
                    <a:pt x="2979" y="150"/>
                    <a:pt x="2840" y="106"/>
                    <a:pt x="2692" y="106"/>
                  </a:cubicBezTo>
                  <a:cubicBezTo>
                    <a:pt x="2343" y="106"/>
                    <a:pt x="1944" y="346"/>
                    <a:pt x="1864" y="773"/>
                  </a:cubicBezTo>
                  <a:cubicBezTo>
                    <a:pt x="1607" y="465"/>
                    <a:pt x="1195" y="1"/>
                    <a:pt x="8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3"/>
            <p:cNvSpPr/>
            <p:nvPr/>
          </p:nvSpPr>
          <p:spPr>
            <a:xfrm>
              <a:off x="577007" y="4439423"/>
              <a:ext cx="40894" cy="119618"/>
            </a:xfrm>
            <a:custGeom>
              <a:avLst/>
              <a:gdLst/>
              <a:ahLst/>
              <a:cxnLst/>
              <a:rect l="l" t="t" r="r" b="b"/>
              <a:pathLst>
                <a:path w="1561" h="4566" extrusionOk="0">
                  <a:moveTo>
                    <a:pt x="990" y="0"/>
                  </a:moveTo>
                  <a:cubicBezTo>
                    <a:pt x="990" y="0"/>
                    <a:pt x="609" y="1522"/>
                    <a:pt x="495" y="2397"/>
                  </a:cubicBezTo>
                  <a:cubicBezTo>
                    <a:pt x="381" y="3272"/>
                    <a:pt x="0" y="4565"/>
                    <a:pt x="0" y="4565"/>
                  </a:cubicBezTo>
                  <a:cubicBezTo>
                    <a:pt x="0" y="4565"/>
                    <a:pt x="343" y="4451"/>
                    <a:pt x="723" y="3538"/>
                  </a:cubicBezTo>
                  <a:cubicBezTo>
                    <a:pt x="1066" y="2625"/>
                    <a:pt x="1560" y="0"/>
                    <a:pt x="15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3"/>
            <p:cNvSpPr/>
            <p:nvPr/>
          </p:nvSpPr>
          <p:spPr>
            <a:xfrm>
              <a:off x="611874" y="4449377"/>
              <a:ext cx="17971" cy="124622"/>
            </a:xfrm>
            <a:custGeom>
              <a:avLst/>
              <a:gdLst/>
              <a:ahLst/>
              <a:cxnLst/>
              <a:rect l="l" t="t" r="r" b="b"/>
              <a:pathLst>
                <a:path w="686" h="4757" extrusionOk="0">
                  <a:moveTo>
                    <a:pt x="610" y="1"/>
                  </a:moveTo>
                  <a:lnTo>
                    <a:pt x="39" y="115"/>
                  </a:lnTo>
                  <a:cubicBezTo>
                    <a:pt x="39" y="115"/>
                    <a:pt x="1" y="1675"/>
                    <a:pt x="77" y="2550"/>
                  </a:cubicBezTo>
                  <a:cubicBezTo>
                    <a:pt x="153" y="3425"/>
                    <a:pt x="39" y="4756"/>
                    <a:pt x="39" y="4756"/>
                  </a:cubicBezTo>
                  <a:cubicBezTo>
                    <a:pt x="39" y="4756"/>
                    <a:pt x="381" y="4604"/>
                    <a:pt x="534" y="3615"/>
                  </a:cubicBezTo>
                  <a:cubicBezTo>
                    <a:pt x="686" y="2664"/>
                    <a:pt x="610" y="1"/>
                    <a:pt x="6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3"/>
            <p:cNvSpPr/>
            <p:nvPr/>
          </p:nvSpPr>
          <p:spPr>
            <a:xfrm>
              <a:off x="585966" y="4436410"/>
              <a:ext cx="22949" cy="9248"/>
            </a:xfrm>
            <a:custGeom>
              <a:avLst/>
              <a:gdLst/>
              <a:ahLst/>
              <a:cxnLst/>
              <a:rect l="l" t="t" r="r" b="b"/>
              <a:pathLst>
                <a:path w="876" h="353" extrusionOk="0">
                  <a:moveTo>
                    <a:pt x="259" y="0"/>
                  </a:moveTo>
                  <a:cubicBezTo>
                    <a:pt x="180" y="0"/>
                    <a:pt x="114" y="32"/>
                    <a:pt x="77" y="115"/>
                  </a:cubicBezTo>
                  <a:cubicBezTo>
                    <a:pt x="1" y="305"/>
                    <a:pt x="201" y="353"/>
                    <a:pt x="419" y="353"/>
                  </a:cubicBezTo>
                  <a:cubicBezTo>
                    <a:pt x="638" y="353"/>
                    <a:pt x="876" y="305"/>
                    <a:pt x="876" y="305"/>
                  </a:cubicBezTo>
                  <a:cubicBezTo>
                    <a:pt x="876" y="305"/>
                    <a:pt x="505" y="0"/>
                    <a:pt x="2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3"/>
            <p:cNvSpPr/>
            <p:nvPr/>
          </p:nvSpPr>
          <p:spPr>
            <a:xfrm>
              <a:off x="590969" y="4451368"/>
              <a:ext cx="23945" cy="26355"/>
            </a:xfrm>
            <a:custGeom>
              <a:avLst/>
              <a:gdLst/>
              <a:ahLst/>
              <a:cxnLst/>
              <a:rect l="l" t="t" r="r" b="b"/>
              <a:pathLst>
                <a:path w="914" h="1006" extrusionOk="0">
                  <a:moveTo>
                    <a:pt x="913" y="1"/>
                  </a:moveTo>
                  <a:cubicBezTo>
                    <a:pt x="571" y="1"/>
                    <a:pt x="0" y="990"/>
                    <a:pt x="0" y="990"/>
                  </a:cubicBezTo>
                  <a:cubicBezTo>
                    <a:pt x="0" y="990"/>
                    <a:pt x="54" y="1006"/>
                    <a:pt x="128" y="1006"/>
                  </a:cubicBezTo>
                  <a:cubicBezTo>
                    <a:pt x="253" y="1006"/>
                    <a:pt x="438" y="961"/>
                    <a:pt x="533" y="724"/>
                  </a:cubicBezTo>
                  <a:cubicBezTo>
                    <a:pt x="685" y="305"/>
                    <a:pt x="913" y="1"/>
                    <a:pt x="9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3"/>
            <p:cNvSpPr/>
            <p:nvPr/>
          </p:nvSpPr>
          <p:spPr>
            <a:xfrm>
              <a:off x="614887" y="4451368"/>
              <a:ext cx="21954" cy="27691"/>
            </a:xfrm>
            <a:custGeom>
              <a:avLst/>
              <a:gdLst/>
              <a:ahLst/>
              <a:cxnLst/>
              <a:rect l="l" t="t" r="r" b="b"/>
              <a:pathLst>
                <a:path w="838" h="1057" extrusionOk="0">
                  <a:moveTo>
                    <a:pt x="0" y="1"/>
                  </a:moveTo>
                  <a:lnTo>
                    <a:pt x="0" y="1"/>
                  </a:lnTo>
                  <a:cubicBezTo>
                    <a:pt x="0" y="1"/>
                    <a:pt x="38" y="685"/>
                    <a:pt x="266" y="914"/>
                  </a:cubicBezTo>
                  <a:cubicBezTo>
                    <a:pt x="400" y="1028"/>
                    <a:pt x="542" y="1056"/>
                    <a:pt x="652" y="1056"/>
                  </a:cubicBezTo>
                  <a:cubicBezTo>
                    <a:pt x="761" y="1056"/>
                    <a:pt x="837" y="1028"/>
                    <a:pt x="837" y="1028"/>
                  </a:cubicBezTo>
                  <a:cubicBezTo>
                    <a:pt x="837" y="1028"/>
                    <a:pt x="419" y="762"/>
                    <a:pt x="304" y="419"/>
                  </a:cubicBezTo>
                  <a:cubicBezTo>
                    <a:pt x="152" y="115"/>
                    <a:pt x="0"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3"/>
            <p:cNvSpPr/>
            <p:nvPr/>
          </p:nvSpPr>
          <p:spPr>
            <a:xfrm>
              <a:off x="621855" y="4436855"/>
              <a:ext cx="18862" cy="7964"/>
            </a:xfrm>
            <a:custGeom>
              <a:avLst/>
              <a:gdLst/>
              <a:ahLst/>
              <a:cxnLst/>
              <a:rect l="l" t="t" r="r" b="b"/>
              <a:pathLst>
                <a:path w="720" h="304" extrusionOk="0">
                  <a:moveTo>
                    <a:pt x="346" y="1"/>
                  </a:moveTo>
                  <a:cubicBezTo>
                    <a:pt x="115" y="1"/>
                    <a:pt x="0" y="288"/>
                    <a:pt x="0" y="288"/>
                  </a:cubicBezTo>
                  <a:cubicBezTo>
                    <a:pt x="90" y="299"/>
                    <a:pt x="169" y="304"/>
                    <a:pt x="238" y="304"/>
                  </a:cubicBezTo>
                  <a:cubicBezTo>
                    <a:pt x="671" y="304"/>
                    <a:pt x="719" y="120"/>
                    <a:pt x="457" y="22"/>
                  </a:cubicBezTo>
                  <a:cubicBezTo>
                    <a:pt x="417" y="7"/>
                    <a:pt x="380" y="1"/>
                    <a:pt x="3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4" name="Google Shape;494;p23"/>
          <p:cNvGrpSpPr/>
          <p:nvPr/>
        </p:nvGrpSpPr>
        <p:grpSpPr>
          <a:xfrm>
            <a:off x="7589341" y="2312621"/>
            <a:ext cx="1074279" cy="2295862"/>
            <a:chOff x="7844049" y="2693763"/>
            <a:chExt cx="895979" cy="1914814"/>
          </a:xfrm>
        </p:grpSpPr>
        <p:sp>
          <p:nvSpPr>
            <p:cNvPr id="495" name="Google Shape;495;p23"/>
            <p:cNvSpPr/>
            <p:nvPr/>
          </p:nvSpPr>
          <p:spPr>
            <a:xfrm flipH="1">
              <a:off x="8217769" y="3996830"/>
              <a:ext cx="135572" cy="423928"/>
            </a:xfrm>
            <a:custGeom>
              <a:avLst/>
              <a:gdLst/>
              <a:ahLst/>
              <a:cxnLst/>
              <a:rect l="l" t="t" r="r" b="b"/>
              <a:pathLst>
                <a:path w="5175" h="16182" extrusionOk="0">
                  <a:moveTo>
                    <a:pt x="5174" y="1"/>
                  </a:moveTo>
                  <a:lnTo>
                    <a:pt x="1142" y="305"/>
                  </a:lnTo>
                  <a:cubicBezTo>
                    <a:pt x="1142" y="305"/>
                    <a:pt x="0" y="2588"/>
                    <a:pt x="115" y="5707"/>
                  </a:cubicBezTo>
                  <a:cubicBezTo>
                    <a:pt x="267" y="8827"/>
                    <a:pt x="723" y="15637"/>
                    <a:pt x="723" y="15637"/>
                  </a:cubicBezTo>
                  <a:cubicBezTo>
                    <a:pt x="723" y="15637"/>
                    <a:pt x="761" y="16093"/>
                    <a:pt x="1789" y="16169"/>
                  </a:cubicBezTo>
                  <a:cubicBezTo>
                    <a:pt x="1903" y="16178"/>
                    <a:pt x="2012" y="16182"/>
                    <a:pt x="2116" y="16182"/>
                  </a:cubicBezTo>
                  <a:cubicBezTo>
                    <a:pt x="2951" y="16182"/>
                    <a:pt x="3462" y="15941"/>
                    <a:pt x="3462" y="15941"/>
                  </a:cubicBezTo>
                  <a:cubicBezTo>
                    <a:pt x="3462" y="15941"/>
                    <a:pt x="4147" y="10006"/>
                    <a:pt x="4680" y="6772"/>
                  </a:cubicBezTo>
                  <a:cubicBezTo>
                    <a:pt x="5174" y="3539"/>
                    <a:pt x="5174" y="1"/>
                    <a:pt x="51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3"/>
            <p:cNvSpPr/>
            <p:nvPr/>
          </p:nvSpPr>
          <p:spPr>
            <a:xfrm flipH="1">
              <a:off x="8384196" y="4068582"/>
              <a:ext cx="127608" cy="420941"/>
            </a:xfrm>
            <a:custGeom>
              <a:avLst/>
              <a:gdLst/>
              <a:ahLst/>
              <a:cxnLst/>
              <a:rect l="l" t="t" r="r" b="b"/>
              <a:pathLst>
                <a:path w="4871" h="16068" extrusionOk="0">
                  <a:moveTo>
                    <a:pt x="4566" y="1"/>
                  </a:moveTo>
                  <a:lnTo>
                    <a:pt x="647" y="571"/>
                  </a:lnTo>
                  <a:cubicBezTo>
                    <a:pt x="647" y="571"/>
                    <a:pt x="0" y="2474"/>
                    <a:pt x="115" y="5593"/>
                  </a:cubicBezTo>
                  <a:cubicBezTo>
                    <a:pt x="267" y="8713"/>
                    <a:pt x="723" y="15523"/>
                    <a:pt x="723" y="15523"/>
                  </a:cubicBezTo>
                  <a:cubicBezTo>
                    <a:pt x="723" y="15523"/>
                    <a:pt x="761" y="15979"/>
                    <a:pt x="1788" y="16055"/>
                  </a:cubicBezTo>
                  <a:cubicBezTo>
                    <a:pt x="1903" y="16064"/>
                    <a:pt x="2012" y="16068"/>
                    <a:pt x="2116" y="16068"/>
                  </a:cubicBezTo>
                  <a:cubicBezTo>
                    <a:pt x="2951" y="16068"/>
                    <a:pt x="3462" y="15827"/>
                    <a:pt x="3462" y="15827"/>
                  </a:cubicBezTo>
                  <a:cubicBezTo>
                    <a:pt x="3615" y="15751"/>
                    <a:pt x="4490" y="9740"/>
                    <a:pt x="4680" y="6659"/>
                  </a:cubicBezTo>
                  <a:cubicBezTo>
                    <a:pt x="4870" y="3387"/>
                    <a:pt x="4566" y="1"/>
                    <a:pt x="4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3"/>
            <p:cNvSpPr/>
            <p:nvPr/>
          </p:nvSpPr>
          <p:spPr>
            <a:xfrm flipH="1">
              <a:off x="8100166" y="3515417"/>
              <a:ext cx="322937" cy="396735"/>
            </a:xfrm>
            <a:custGeom>
              <a:avLst/>
              <a:gdLst/>
              <a:ahLst/>
              <a:cxnLst/>
              <a:rect l="l" t="t" r="r" b="b"/>
              <a:pathLst>
                <a:path w="12327" h="15144" extrusionOk="0">
                  <a:moveTo>
                    <a:pt x="5174" y="1"/>
                  </a:moveTo>
                  <a:cubicBezTo>
                    <a:pt x="5115" y="1"/>
                    <a:pt x="0" y="12937"/>
                    <a:pt x="0" y="12937"/>
                  </a:cubicBezTo>
                  <a:cubicBezTo>
                    <a:pt x="0" y="12937"/>
                    <a:pt x="2547" y="12616"/>
                    <a:pt x="5082" y="12616"/>
                  </a:cubicBezTo>
                  <a:cubicBezTo>
                    <a:pt x="6908" y="12616"/>
                    <a:pt x="8727" y="12782"/>
                    <a:pt x="9587" y="13356"/>
                  </a:cubicBezTo>
                  <a:cubicBezTo>
                    <a:pt x="11642" y="14687"/>
                    <a:pt x="12327" y="15144"/>
                    <a:pt x="12327" y="15144"/>
                  </a:cubicBezTo>
                  <a:lnTo>
                    <a:pt x="9587" y="915"/>
                  </a:lnTo>
                  <a:cubicBezTo>
                    <a:pt x="9587" y="915"/>
                    <a:pt x="5212" y="116"/>
                    <a:pt x="5174" y="2"/>
                  </a:cubicBezTo>
                  <a:cubicBezTo>
                    <a:pt x="5174" y="1"/>
                    <a:pt x="5174" y="1"/>
                    <a:pt x="5174" y="1"/>
                  </a:cubicBezTo>
                  <a:close/>
                </a:path>
              </a:pathLst>
            </a:custGeom>
            <a:solidFill>
              <a:srgbClr val="A0919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3"/>
            <p:cNvSpPr/>
            <p:nvPr/>
          </p:nvSpPr>
          <p:spPr>
            <a:xfrm flipH="1">
              <a:off x="8187878" y="3556336"/>
              <a:ext cx="171436" cy="470533"/>
            </a:xfrm>
            <a:custGeom>
              <a:avLst/>
              <a:gdLst/>
              <a:ahLst/>
              <a:cxnLst/>
              <a:rect l="l" t="t" r="r" b="b"/>
              <a:pathLst>
                <a:path w="6544" h="17961" extrusionOk="0">
                  <a:moveTo>
                    <a:pt x="5973" y="0"/>
                  </a:moveTo>
                  <a:lnTo>
                    <a:pt x="0" y="5897"/>
                  </a:lnTo>
                  <a:cubicBezTo>
                    <a:pt x="0" y="5897"/>
                    <a:pt x="76" y="7761"/>
                    <a:pt x="343" y="13734"/>
                  </a:cubicBezTo>
                  <a:cubicBezTo>
                    <a:pt x="266" y="14647"/>
                    <a:pt x="571" y="15864"/>
                    <a:pt x="571" y="16930"/>
                  </a:cubicBezTo>
                  <a:cubicBezTo>
                    <a:pt x="571" y="17424"/>
                    <a:pt x="837" y="17691"/>
                    <a:pt x="1332" y="17805"/>
                  </a:cubicBezTo>
                  <a:cubicBezTo>
                    <a:pt x="1902" y="17941"/>
                    <a:pt x="2318" y="17960"/>
                    <a:pt x="2730" y="17960"/>
                  </a:cubicBezTo>
                  <a:cubicBezTo>
                    <a:pt x="2895" y="17960"/>
                    <a:pt x="3060" y="17957"/>
                    <a:pt x="3234" y="17957"/>
                  </a:cubicBezTo>
                  <a:cubicBezTo>
                    <a:pt x="4604" y="17881"/>
                    <a:pt x="6544" y="17767"/>
                    <a:pt x="5821" y="16093"/>
                  </a:cubicBezTo>
                  <a:cubicBezTo>
                    <a:pt x="5859" y="15028"/>
                    <a:pt x="5935" y="13506"/>
                    <a:pt x="5973" y="12479"/>
                  </a:cubicBezTo>
                  <a:cubicBezTo>
                    <a:pt x="6163" y="6049"/>
                    <a:pt x="5973" y="0"/>
                    <a:pt x="597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3"/>
            <p:cNvSpPr/>
            <p:nvPr/>
          </p:nvSpPr>
          <p:spPr>
            <a:xfrm flipH="1">
              <a:off x="8265598" y="3560318"/>
              <a:ext cx="299018" cy="541240"/>
            </a:xfrm>
            <a:custGeom>
              <a:avLst/>
              <a:gdLst/>
              <a:ahLst/>
              <a:cxnLst/>
              <a:rect l="l" t="t" r="r" b="b"/>
              <a:pathLst>
                <a:path w="11414" h="20660" extrusionOk="0">
                  <a:moveTo>
                    <a:pt x="11185" y="0"/>
                  </a:moveTo>
                  <a:lnTo>
                    <a:pt x="2968" y="190"/>
                  </a:lnTo>
                  <a:cubicBezTo>
                    <a:pt x="2968" y="190"/>
                    <a:pt x="0" y="5745"/>
                    <a:pt x="1179" y="11642"/>
                  </a:cubicBezTo>
                  <a:cubicBezTo>
                    <a:pt x="647" y="13506"/>
                    <a:pt x="380" y="16664"/>
                    <a:pt x="190" y="20050"/>
                  </a:cubicBezTo>
                  <a:cubicBezTo>
                    <a:pt x="875" y="20392"/>
                    <a:pt x="1636" y="20544"/>
                    <a:pt x="2397" y="20582"/>
                  </a:cubicBezTo>
                  <a:cubicBezTo>
                    <a:pt x="3143" y="20600"/>
                    <a:pt x="3848" y="20659"/>
                    <a:pt x="4519" y="20659"/>
                  </a:cubicBezTo>
                  <a:cubicBezTo>
                    <a:pt x="5284" y="20659"/>
                    <a:pt x="6006" y="20582"/>
                    <a:pt x="6696" y="20278"/>
                  </a:cubicBezTo>
                  <a:cubicBezTo>
                    <a:pt x="7228" y="20088"/>
                    <a:pt x="7571" y="19631"/>
                    <a:pt x="7114" y="18870"/>
                  </a:cubicBezTo>
                  <a:cubicBezTo>
                    <a:pt x="7799" y="15712"/>
                    <a:pt x="8484" y="11946"/>
                    <a:pt x="8712" y="10120"/>
                  </a:cubicBezTo>
                  <a:cubicBezTo>
                    <a:pt x="11413" y="4223"/>
                    <a:pt x="11185" y="0"/>
                    <a:pt x="111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3"/>
            <p:cNvSpPr/>
            <p:nvPr/>
          </p:nvSpPr>
          <p:spPr>
            <a:xfrm flipH="1">
              <a:off x="7968607" y="3048804"/>
              <a:ext cx="332918" cy="417510"/>
            </a:xfrm>
            <a:custGeom>
              <a:avLst/>
              <a:gdLst/>
              <a:ahLst/>
              <a:cxnLst/>
              <a:rect l="l" t="t" r="r" b="b"/>
              <a:pathLst>
                <a:path w="12708" h="15937" extrusionOk="0">
                  <a:moveTo>
                    <a:pt x="1212" y="0"/>
                  </a:moveTo>
                  <a:cubicBezTo>
                    <a:pt x="627" y="0"/>
                    <a:pt x="195" y="238"/>
                    <a:pt x="1" y="238"/>
                  </a:cubicBezTo>
                  <a:cubicBezTo>
                    <a:pt x="1" y="238"/>
                    <a:pt x="1561" y="12336"/>
                    <a:pt x="2207" y="13820"/>
                  </a:cubicBezTo>
                  <a:cubicBezTo>
                    <a:pt x="2560" y="14632"/>
                    <a:pt x="3406" y="15936"/>
                    <a:pt x="4895" y="15936"/>
                  </a:cubicBezTo>
                  <a:cubicBezTo>
                    <a:pt x="5009" y="15936"/>
                    <a:pt x="5128" y="15928"/>
                    <a:pt x="5251" y="15912"/>
                  </a:cubicBezTo>
                  <a:cubicBezTo>
                    <a:pt x="6468" y="15760"/>
                    <a:pt x="10349" y="13934"/>
                    <a:pt x="11262" y="13211"/>
                  </a:cubicBezTo>
                  <a:cubicBezTo>
                    <a:pt x="12707" y="11993"/>
                    <a:pt x="11566" y="9635"/>
                    <a:pt x="10843" y="9064"/>
                  </a:cubicBezTo>
                  <a:cubicBezTo>
                    <a:pt x="10706" y="8952"/>
                    <a:pt x="10556" y="8905"/>
                    <a:pt x="10390" y="8905"/>
                  </a:cubicBezTo>
                  <a:cubicBezTo>
                    <a:pt x="10050" y="8905"/>
                    <a:pt x="9642" y="9100"/>
                    <a:pt x="9131" y="9330"/>
                  </a:cubicBezTo>
                  <a:cubicBezTo>
                    <a:pt x="7990" y="9825"/>
                    <a:pt x="6582" y="10586"/>
                    <a:pt x="6354" y="10738"/>
                  </a:cubicBezTo>
                  <a:cubicBezTo>
                    <a:pt x="5137" y="8455"/>
                    <a:pt x="5479" y="4232"/>
                    <a:pt x="3729" y="1684"/>
                  </a:cubicBezTo>
                  <a:cubicBezTo>
                    <a:pt x="2771" y="317"/>
                    <a:pt x="1889" y="0"/>
                    <a:pt x="12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3"/>
            <p:cNvSpPr/>
            <p:nvPr/>
          </p:nvSpPr>
          <p:spPr>
            <a:xfrm flipH="1">
              <a:off x="8171915" y="3088859"/>
              <a:ext cx="410646" cy="752969"/>
            </a:xfrm>
            <a:custGeom>
              <a:avLst/>
              <a:gdLst/>
              <a:ahLst/>
              <a:cxnLst/>
              <a:rect l="l" t="t" r="r" b="b"/>
              <a:pathLst>
                <a:path w="15675" h="28742" extrusionOk="0">
                  <a:moveTo>
                    <a:pt x="12260" y="0"/>
                  </a:moveTo>
                  <a:cubicBezTo>
                    <a:pt x="11946" y="0"/>
                    <a:pt x="11613" y="126"/>
                    <a:pt x="11261" y="383"/>
                  </a:cubicBezTo>
                  <a:cubicBezTo>
                    <a:pt x="9787" y="1481"/>
                    <a:pt x="7763" y="1613"/>
                    <a:pt x="6876" y="1613"/>
                  </a:cubicBezTo>
                  <a:cubicBezTo>
                    <a:pt x="6596" y="1613"/>
                    <a:pt x="6430" y="1600"/>
                    <a:pt x="6430" y="1600"/>
                  </a:cubicBezTo>
                  <a:cubicBezTo>
                    <a:pt x="6430" y="1600"/>
                    <a:pt x="3729" y="3046"/>
                    <a:pt x="1864" y="4301"/>
                  </a:cubicBezTo>
                  <a:cubicBezTo>
                    <a:pt x="0" y="5519"/>
                    <a:pt x="2017" y="9589"/>
                    <a:pt x="2625" y="13204"/>
                  </a:cubicBezTo>
                  <a:cubicBezTo>
                    <a:pt x="3234" y="16818"/>
                    <a:pt x="2930" y="17427"/>
                    <a:pt x="2435" y="21459"/>
                  </a:cubicBezTo>
                  <a:cubicBezTo>
                    <a:pt x="1902" y="25454"/>
                    <a:pt x="2017" y="27394"/>
                    <a:pt x="2017" y="27394"/>
                  </a:cubicBezTo>
                  <a:cubicBezTo>
                    <a:pt x="2017" y="27394"/>
                    <a:pt x="3546" y="28742"/>
                    <a:pt x="7225" y="28742"/>
                  </a:cubicBezTo>
                  <a:cubicBezTo>
                    <a:pt x="8003" y="28742"/>
                    <a:pt x="8877" y="28682"/>
                    <a:pt x="9854" y="28535"/>
                  </a:cubicBezTo>
                  <a:cubicBezTo>
                    <a:pt x="10310" y="27280"/>
                    <a:pt x="11337" y="24198"/>
                    <a:pt x="11566" y="21649"/>
                  </a:cubicBezTo>
                  <a:cubicBezTo>
                    <a:pt x="11832" y="22068"/>
                    <a:pt x="12517" y="27584"/>
                    <a:pt x="12517" y="28421"/>
                  </a:cubicBezTo>
                  <a:cubicBezTo>
                    <a:pt x="14571" y="27622"/>
                    <a:pt x="14990" y="26862"/>
                    <a:pt x="14990" y="26862"/>
                  </a:cubicBezTo>
                  <a:cubicBezTo>
                    <a:pt x="14990" y="26862"/>
                    <a:pt x="15674" y="13584"/>
                    <a:pt x="15142" y="7611"/>
                  </a:cubicBezTo>
                  <a:cubicBezTo>
                    <a:pt x="14735" y="2699"/>
                    <a:pt x="13711" y="0"/>
                    <a:pt x="12260" y="0"/>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3"/>
            <p:cNvSpPr/>
            <p:nvPr/>
          </p:nvSpPr>
          <p:spPr>
            <a:xfrm flipH="1">
              <a:off x="8056318" y="3072303"/>
              <a:ext cx="195381" cy="927575"/>
            </a:xfrm>
            <a:custGeom>
              <a:avLst/>
              <a:gdLst/>
              <a:ahLst/>
              <a:cxnLst/>
              <a:rect l="l" t="t" r="r" b="b"/>
              <a:pathLst>
                <a:path w="7458" h="35407" extrusionOk="0">
                  <a:moveTo>
                    <a:pt x="509" y="0"/>
                  </a:moveTo>
                  <a:cubicBezTo>
                    <a:pt x="470" y="0"/>
                    <a:pt x="457" y="26"/>
                    <a:pt x="457" y="26"/>
                  </a:cubicBezTo>
                  <a:lnTo>
                    <a:pt x="1" y="710"/>
                  </a:lnTo>
                  <a:cubicBezTo>
                    <a:pt x="1" y="710"/>
                    <a:pt x="343" y="1890"/>
                    <a:pt x="800" y="4020"/>
                  </a:cubicBezTo>
                  <a:cubicBezTo>
                    <a:pt x="1104" y="5314"/>
                    <a:pt x="1371" y="7064"/>
                    <a:pt x="1371" y="10374"/>
                  </a:cubicBezTo>
                  <a:cubicBezTo>
                    <a:pt x="1371" y="13607"/>
                    <a:pt x="1637" y="19618"/>
                    <a:pt x="2512" y="23613"/>
                  </a:cubicBezTo>
                  <a:cubicBezTo>
                    <a:pt x="3501" y="28178"/>
                    <a:pt x="4452" y="35407"/>
                    <a:pt x="4452" y="35407"/>
                  </a:cubicBezTo>
                  <a:cubicBezTo>
                    <a:pt x="4452" y="35407"/>
                    <a:pt x="6887" y="33885"/>
                    <a:pt x="7153" y="31108"/>
                  </a:cubicBezTo>
                  <a:cubicBezTo>
                    <a:pt x="7458" y="28369"/>
                    <a:pt x="4376" y="21330"/>
                    <a:pt x="3805" y="17982"/>
                  </a:cubicBezTo>
                  <a:cubicBezTo>
                    <a:pt x="3121" y="14140"/>
                    <a:pt x="3691" y="5504"/>
                    <a:pt x="2169" y="2537"/>
                  </a:cubicBezTo>
                  <a:cubicBezTo>
                    <a:pt x="1035" y="267"/>
                    <a:pt x="634" y="0"/>
                    <a:pt x="5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3"/>
            <p:cNvSpPr/>
            <p:nvPr/>
          </p:nvSpPr>
          <p:spPr>
            <a:xfrm flipH="1">
              <a:off x="8265603" y="3031096"/>
              <a:ext cx="172458" cy="174973"/>
            </a:xfrm>
            <a:custGeom>
              <a:avLst/>
              <a:gdLst/>
              <a:ahLst/>
              <a:cxnLst/>
              <a:rect l="l" t="t" r="r" b="b"/>
              <a:pathLst>
                <a:path w="6583" h="6679" extrusionOk="0">
                  <a:moveTo>
                    <a:pt x="571" y="1"/>
                  </a:moveTo>
                  <a:cubicBezTo>
                    <a:pt x="571" y="1"/>
                    <a:pt x="609" y="2740"/>
                    <a:pt x="1" y="4528"/>
                  </a:cubicBezTo>
                  <a:cubicBezTo>
                    <a:pt x="1390" y="5804"/>
                    <a:pt x="2505" y="6679"/>
                    <a:pt x="3534" y="6679"/>
                  </a:cubicBezTo>
                  <a:cubicBezTo>
                    <a:pt x="3886" y="6679"/>
                    <a:pt x="4227" y="6577"/>
                    <a:pt x="4566" y="6354"/>
                  </a:cubicBezTo>
                  <a:cubicBezTo>
                    <a:pt x="6582" y="4985"/>
                    <a:pt x="5555" y="3653"/>
                    <a:pt x="5099" y="1637"/>
                  </a:cubicBezTo>
                  <a:cubicBezTo>
                    <a:pt x="4870" y="457"/>
                    <a:pt x="572" y="1"/>
                    <a:pt x="571" y="1"/>
                  </a:cubicBezTo>
                  <a:close/>
                </a:path>
              </a:pathLst>
            </a:custGeom>
            <a:solidFill>
              <a:srgbClr val="D98A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3"/>
            <p:cNvSpPr/>
            <p:nvPr/>
          </p:nvSpPr>
          <p:spPr>
            <a:xfrm flipH="1">
              <a:off x="8251671" y="3102900"/>
              <a:ext cx="49854" cy="88679"/>
            </a:xfrm>
            <a:custGeom>
              <a:avLst/>
              <a:gdLst/>
              <a:ahLst/>
              <a:cxnLst/>
              <a:rect l="l" t="t" r="r" b="b"/>
              <a:pathLst>
                <a:path w="1903" h="3385" extrusionOk="0">
                  <a:moveTo>
                    <a:pt x="1279" y="1"/>
                  </a:moveTo>
                  <a:cubicBezTo>
                    <a:pt x="941" y="1"/>
                    <a:pt x="533" y="532"/>
                    <a:pt x="533" y="532"/>
                  </a:cubicBezTo>
                  <a:lnTo>
                    <a:pt x="1" y="2015"/>
                  </a:lnTo>
                  <a:lnTo>
                    <a:pt x="800" y="3385"/>
                  </a:lnTo>
                  <a:cubicBezTo>
                    <a:pt x="800" y="3385"/>
                    <a:pt x="1903" y="988"/>
                    <a:pt x="1599" y="265"/>
                  </a:cubicBezTo>
                  <a:cubicBezTo>
                    <a:pt x="1517" y="72"/>
                    <a:pt x="1403" y="1"/>
                    <a:pt x="1279" y="1"/>
                  </a:cubicBezTo>
                  <a:close/>
                </a:path>
              </a:pathLst>
            </a:custGeom>
            <a:solidFill>
              <a:srgbClr val="FFD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3"/>
            <p:cNvSpPr/>
            <p:nvPr/>
          </p:nvSpPr>
          <p:spPr>
            <a:xfrm flipH="1">
              <a:off x="8215780" y="2955361"/>
              <a:ext cx="85744" cy="175445"/>
            </a:xfrm>
            <a:custGeom>
              <a:avLst/>
              <a:gdLst/>
              <a:ahLst/>
              <a:cxnLst/>
              <a:rect l="l" t="t" r="r" b="b"/>
              <a:pathLst>
                <a:path w="3273" h="6697" extrusionOk="0">
                  <a:moveTo>
                    <a:pt x="1675" y="0"/>
                  </a:moveTo>
                  <a:lnTo>
                    <a:pt x="495" y="267"/>
                  </a:lnTo>
                  <a:lnTo>
                    <a:pt x="1" y="5403"/>
                  </a:lnTo>
                  <a:cubicBezTo>
                    <a:pt x="1" y="5403"/>
                    <a:pt x="115" y="6164"/>
                    <a:pt x="533" y="6544"/>
                  </a:cubicBezTo>
                  <a:cubicBezTo>
                    <a:pt x="673" y="6658"/>
                    <a:pt x="833" y="6696"/>
                    <a:pt x="986" y="6696"/>
                  </a:cubicBezTo>
                  <a:cubicBezTo>
                    <a:pt x="1290" y="6696"/>
                    <a:pt x="1561" y="6544"/>
                    <a:pt x="1561" y="6544"/>
                  </a:cubicBezTo>
                  <a:cubicBezTo>
                    <a:pt x="1561" y="6544"/>
                    <a:pt x="2626" y="6430"/>
                    <a:pt x="2816" y="5403"/>
                  </a:cubicBezTo>
                  <a:cubicBezTo>
                    <a:pt x="3044" y="4414"/>
                    <a:pt x="2436" y="4299"/>
                    <a:pt x="2436" y="4299"/>
                  </a:cubicBezTo>
                  <a:cubicBezTo>
                    <a:pt x="2436" y="4299"/>
                    <a:pt x="3273" y="3348"/>
                    <a:pt x="1941" y="1750"/>
                  </a:cubicBezTo>
                  <a:cubicBezTo>
                    <a:pt x="2854" y="495"/>
                    <a:pt x="1675" y="0"/>
                    <a:pt x="16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3"/>
            <p:cNvSpPr/>
            <p:nvPr/>
          </p:nvSpPr>
          <p:spPr>
            <a:xfrm flipH="1">
              <a:off x="8266598" y="2920075"/>
              <a:ext cx="182413" cy="214767"/>
            </a:xfrm>
            <a:custGeom>
              <a:avLst/>
              <a:gdLst/>
              <a:ahLst/>
              <a:cxnLst/>
              <a:rect l="l" t="t" r="r" b="b"/>
              <a:pathLst>
                <a:path w="6963" h="8198" extrusionOk="0">
                  <a:moveTo>
                    <a:pt x="3753" y="0"/>
                  </a:moveTo>
                  <a:cubicBezTo>
                    <a:pt x="3280" y="0"/>
                    <a:pt x="2784" y="114"/>
                    <a:pt x="2283" y="358"/>
                  </a:cubicBezTo>
                  <a:cubicBezTo>
                    <a:pt x="571" y="1233"/>
                    <a:pt x="0" y="3782"/>
                    <a:pt x="1408" y="6331"/>
                  </a:cubicBezTo>
                  <a:cubicBezTo>
                    <a:pt x="1864" y="7130"/>
                    <a:pt x="3006" y="7815"/>
                    <a:pt x="3652" y="8043"/>
                  </a:cubicBezTo>
                  <a:cubicBezTo>
                    <a:pt x="3936" y="8148"/>
                    <a:pt x="4213" y="8198"/>
                    <a:pt x="4478" y="8198"/>
                  </a:cubicBezTo>
                  <a:cubicBezTo>
                    <a:pt x="5567" y="8198"/>
                    <a:pt x="6451" y="7350"/>
                    <a:pt x="6696" y="5913"/>
                  </a:cubicBezTo>
                  <a:cubicBezTo>
                    <a:pt x="6962" y="4011"/>
                    <a:pt x="6924" y="2222"/>
                    <a:pt x="6125" y="1195"/>
                  </a:cubicBezTo>
                  <a:cubicBezTo>
                    <a:pt x="5520" y="439"/>
                    <a:pt x="4682" y="0"/>
                    <a:pt x="3753" y="0"/>
                  </a:cubicBezTo>
                  <a:close/>
                </a:path>
              </a:pathLst>
            </a:custGeom>
            <a:solidFill>
              <a:srgbClr val="F1B7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3"/>
            <p:cNvSpPr/>
            <p:nvPr/>
          </p:nvSpPr>
          <p:spPr>
            <a:xfrm flipH="1">
              <a:off x="8374244" y="3020303"/>
              <a:ext cx="43881" cy="52683"/>
            </a:xfrm>
            <a:custGeom>
              <a:avLst/>
              <a:gdLst/>
              <a:ahLst/>
              <a:cxnLst/>
              <a:rect l="l" t="t" r="r" b="b"/>
              <a:pathLst>
                <a:path w="1675" h="2011" extrusionOk="0">
                  <a:moveTo>
                    <a:pt x="612" y="0"/>
                  </a:moveTo>
                  <a:cubicBezTo>
                    <a:pt x="397" y="0"/>
                    <a:pt x="200" y="111"/>
                    <a:pt x="153" y="489"/>
                  </a:cubicBezTo>
                  <a:cubicBezTo>
                    <a:pt x="1" y="1478"/>
                    <a:pt x="876" y="2011"/>
                    <a:pt x="876" y="2011"/>
                  </a:cubicBezTo>
                  <a:cubicBezTo>
                    <a:pt x="876" y="2011"/>
                    <a:pt x="1674" y="831"/>
                    <a:pt x="1256" y="223"/>
                  </a:cubicBezTo>
                  <a:cubicBezTo>
                    <a:pt x="1256" y="223"/>
                    <a:pt x="916" y="0"/>
                    <a:pt x="612" y="0"/>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3"/>
            <p:cNvSpPr/>
            <p:nvPr/>
          </p:nvSpPr>
          <p:spPr>
            <a:xfrm flipH="1">
              <a:off x="8336362" y="3130407"/>
              <a:ext cx="101699" cy="92215"/>
            </a:xfrm>
            <a:custGeom>
              <a:avLst/>
              <a:gdLst/>
              <a:ahLst/>
              <a:cxnLst/>
              <a:rect l="l" t="t" r="r" b="b"/>
              <a:pathLst>
                <a:path w="3882" h="3520" extrusionOk="0">
                  <a:moveTo>
                    <a:pt x="913" y="1"/>
                  </a:moveTo>
                  <a:cubicBezTo>
                    <a:pt x="906" y="1"/>
                    <a:pt x="906" y="5"/>
                    <a:pt x="914" y="14"/>
                  </a:cubicBezTo>
                  <a:cubicBezTo>
                    <a:pt x="1028" y="204"/>
                    <a:pt x="1" y="1802"/>
                    <a:pt x="1" y="1802"/>
                  </a:cubicBezTo>
                  <a:cubicBezTo>
                    <a:pt x="1" y="1802"/>
                    <a:pt x="800" y="2715"/>
                    <a:pt x="1941" y="3172"/>
                  </a:cubicBezTo>
                  <a:cubicBezTo>
                    <a:pt x="2778" y="3479"/>
                    <a:pt x="3328" y="3520"/>
                    <a:pt x="3563" y="3520"/>
                  </a:cubicBezTo>
                  <a:cubicBezTo>
                    <a:pt x="3648" y="3520"/>
                    <a:pt x="3691" y="3514"/>
                    <a:pt x="3691" y="3514"/>
                  </a:cubicBezTo>
                  <a:lnTo>
                    <a:pt x="3881" y="1802"/>
                  </a:lnTo>
                  <a:cubicBezTo>
                    <a:pt x="3736" y="1694"/>
                    <a:pt x="1043" y="1"/>
                    <a:pt x="913" y="1"/>
                  </a:cubicBezTo>
                  <a:close/>
                </a:path>
              </a:pathLst>
            </a:custGeom>
            <a:solidFill>
              <a:srgbClr val="FFD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3"/>
            <p:cNvSpPr/>
            <p:nvPr/>
          </p:nvSpPr>
          <p:spPr>
            <a:xfrm flipH="1">
              <a:off x="8365273" y="3138344"/>
              <a:ext cx="373760" cy="987122"/>
            </a:xfrm>
            <a:custGeom>
              <a:avLst/>
              <a:gdLst/>
              <a:ahLst/>
              <a:cxnLst/>
              <a:rect l="l" t="t" r="r" b="b"/>
              <a:pathLst>
                <a:path w="14267" h="37680" extrusionOk="0">
                  <a:moveTo>
                    <a:pt x="11287" y="1"/>
                  </a:moveTo>
                  <a:cubicBezTo>
                    <a:pt x="11198" y="1"/>
                    <a:pt x="11147" y="16"/>
                    <a:pt x="11147" y="16"/>
                  </a:cubicBezTo>
                  <a:cubicBezTo>
                    <a:pt x="6430" y="1043"/>
                    <a:pt x="7038" y="3059"/>
                    <a:pt x="8066" y="7510"/>
                  </a:cubicBezTo>
                  <a:cubicBezTo>
                    <a:pt x="9055" y="11923"/>
                    <a:pt x="7038" y="14320"/>
                    <a:pt x="4832" y="18429"/>
                  </a:cubicBezTo>
                  <a:cubicBezTo>
                    <a:pt x="2625" y="22576"/>
                    <a:pt x="457" y="26570"/>
                    <a:pt x="0" y="31592"/>
                  </a:cubicBezTo>
                  <a:cubicBezTo>
                    <a:pt x="1066" y="35283"/>
                    <a:pt x="9131" y="37679"/>
                    <a:pt x="9131" y="37679"/>
                  </a:cubicBezTo>
                  <a:cubicBezTo>
                    <a:pt x="9131" y="37679"/>
                    <a:pt x="10805" y="25581"/>
                    <a:pt x="12403" y="17706"/>
                  </a:cubicBezTo>
                  <a:cubicBezTo>
                    <a:pt x="13430" y="12494"/>
                    <a:pt x="14267" y="6864"/>
                    <a:pt x="13430" y="3211"/>
                  </a:cubicBezTo>
                  <a:cubicBezTo>
                    <a:pt x="12750" y="277"/>
                    <a:pt x="11669" y="1"/>
                    <a:pt x="1128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3"/>
            <p:cNvSpPr/>
            <p:nvPr/>
          </p:nvSpPr>
          <p:spPr>
            <a:xfrm flipH="1">
              <a:off x="8243671" y="2833521"/>
              <a:ext cx="302031" cy="376930"/>
            </a:xfrm>
            <a:custGeom>
              <a:avLst/>
              <a:gdLst/>
              <a:ahLst/>
              <a:cxnLst/>
              <a:rect l="l" t="t" r="r" b="b"/>
              <a:pathLst>
                <a:path w="11529" h="14388" extrusionOk="0">
                  <a:moveTo>
                    <a:pt x="8712" y="1"/>
                  </a:moveTo>
                  <a:cubicBezTo>
                    <a:pt x="8345" y="1"/>
                    <a:pt x="7802" y="85"/>
                    <a:pt x="7420" y="276"/>
                  </a:cubicBezTo>
                  <a:cubicBezTo>
                    <a:pt x="7210" y="200"/>
                    <a:pt x="7001" y="162"/>
                    <a:pt x="6787" y="162"/>
                  </a:cubicBezTo>
                  <a:cubicBezTo>
                    <a:pt x="6573" y="162"/>
                    <a:pt x="6354" y="200"/>
                    <a:pt x="6126" y="276"/>
                  </a:cubicBezTo>
                  <a:cubicBezTo>
                    <a:pt x="5822" y="352"/>
                    <a:pt x="4833" y="961"/>
                    <a:pt x="4604" y="1456"/>
                  </a:cubicBezTo>
                  <a:cubicBezTo>
                    <a:pt x="4469" y="1433"/>
                    <a:pt x="4333" y="1423"/>
                    <a:pt x="4196" y="1423"/>
                  </a:cubicBezTo>
                  <a:cubicBezTo>
                    <a:pt x="3642" y="1423"/>
                    <a:pt x="3092" y="1599"/>
                    <a:pt x="2664" y="1874"/>
                  </a:cubicBezTo>
                  <a:cubicBezTo>
                    <a:pt x="1789" y="2483"/>
                    <a:pt x="1485" y="3548"/>
                    <a:pt x="1675" y="4537"/>
                  </a:cubicBezTo>
                  <a:cubicBezTo>
                    <a:pt x="1294" y="4956"/>
                    <a:pt x="1180" y="5603"/>
                    <a:pt x="1485" y="6135"/>
                  </a:cubicBezTo>
                  <a:cubicBezTo>
                    <a:pt x="1028" y="6516"/>
                    <a:pt x="686" y="7048"/>
                    <a:pt x="762" y="7657"/>
                  </a:cubicBezTo>
                  <a:cubicBezTo>
                    <a:pt x="800" y="7885"/>
                    <a:pt x="876" y="8037"/>
                    <a:pt x="990" y="8228"/>
                  </a:cubicBezTo>
                  <a:cubicBezTo>
                    <a:pt x="495" y="8608"/>
                    <a:pt x="343" y="9255"/>
                    <a:pt x="572" y="9787"/>
                  </a:cubicBezTo>
                  <a:cubicBezTo>
                    <a:pt x="191" y="10130"/>
                    <a:pt x="1" y="10624"/>
                    <a:pt x="115" y="11195"/>
                  </a:cubicBezTo>
                  <a:cubicBezTo>
                    <a:pt x="153" y="11461"/>
                    <a:pt x="305" y="11652"/>
                    <a:pt x="457" y="11842"/>
                  </a:cubicBezTo>
                  <a:cubicBezTo>
                    <a:pt x="191" y="12184"/>
                    <a:pt x="115" y="12641"/>
                    <a:pt x="343" y="13097"/>
                  </a:cubicBezTo>
                  <a:cubicBezTo>
                    <a:pt x="534" y="13478"/>
                    <a:pt x="914" y="13706"/>
                    <a:pt x="1256" y="13706"/>
                  </a:cubicBezTo>
                  <a:cubicBezTo>
                    <a:pt x="1534" y="14107"/>
                    <a:pt x="2061" y="14357"/>
                    <a:pt x="2595" y="14357"/>
                  </a:cubicBezTo>
                  <a:cubicBezTo>
                    <a:pt x="2720" y="14357"/>
                    <a:pt x="2845" y="14344"/>
                    <a:pt x="2968" y="14315"/>
                  </a:cubicBezTo>
                  <a:cubicBezTo>
                    <a:pt x="3044" y="14277"/>
                    <a:pt x="3159" y="14239"/>
                    <a:pt x="3273" y="14201"/>
                  </a:cubicBezTo>
                  <a:cubicBezTo>
                    <a:pt x="3498" y="14322"/>
                    <a:pt x="3747" y="14388"/>
                    <a:pt x="4002" y="14388"/>
                  </a:cubicBezTo>
                  <a:cubicBezTo>
                    <a:pt x="4306" y="14388"/>
                    <a:pt x="4619" y="14294"/>
                    <a:pt x="4909" y="14086"/>
                  </a:cubicBezTo>
                  <a:cubicBezTo>
                    <a:pt x="5517" y="13668"/>
                    <a:pt x="5746" y="12907"/>
                    <a:pt x="5555" y="12260"/>
                  </a:cubicBezTo>
                  <a:cubicBezTo>
                    <a:pt x="5708" y="11994"/>
                    <a:pt x="5822" y="11728"/>
                    <a:pt x="5822" y="11423"/>
                  </a:cubicBezTo>
                  <a:cubicBezTo>
                    <a:pt x="5860" y="11119"/>
                    <a:pt x="5822" y="10815"/>
                    <a:pt x="5708" y="10548"/>
                  </a:cubicBezTo>
                  <a:cubicBezTo>
                    <a:pt x="6088" y="9863"/>
                    <a:pt x="6088" y="8950"/>
                    <a:pt x="5517" y="8228"/>
                  </a:cubicBezTo>
                  <a:cubicBezTo>
                    <a:pt x="5784" y="7885"/>
                    <a:pt x="5936" y="7467"/>
                    <a:pt x="5974" y="6972"/>
                  </a:cubicBezTo>
                  <a:cubicBezTo>
                    <a:pt x="6012" y="6516"/>
                    <a:pt x="5936" y="6021"/>
                    <a:pt x="5669" y="5641"/>
                  </a:cubicBezTo>
                  <a:cubicBezTo>
                    <a:pt x="6316" y="5336"/>
                    <a:pt x="6887" y="4918"/>
                    <a:pt x="7381" y="4385"/>
                  </a:cubicBezTo>
                  <a:cubicBezTo>
                    <a:pt x="7670" y="4540"/>
                    <a:pt x="7997" y="4618"/>
                    <a:pt x="8326" y="4618"/>
                  </a:cubicBezTo>
                  <a:cubicBezTo>
                    <a:pt x="8560" y="4618"/>
                    <a:pt x="8795" y="4578"/>
                    <a:pt x="9017" y="4499"/>
                  </a:cubicBezTo>
                  <a:cubicBezTo>
                    <a:pt x="9664" y="4728"/>
                    <a:pt x="9854" y="4994"/>
                    <a:pt x="10463" y="5641"/>
                  </a:cubicBezTo>
                  <a:cubicBezTo>
                    <a:pt x="11376" y="5146"/>
                    <a:pt x="11528" y="4043"/>
                    <a:pt x="10882" y="3358"/>
                  </a:cubicBezTo>
                  <a:cubicBezTo>
                    <a:pt x="10996" y="3054"/>
                    <a:pt x="10920" y="2635"/>
                    <a:pt x="10843" y="2293"/>
                  </a:cubicBezTo>
                  <a:cubicBezTo>
                    <a:pt x="10691" y="1836"/>
                    <a:pt x="10463" y="1380"/>
                    <a:pt x="10045" y="1151"/>
                  </a:cubicBezTo>
                  <a:cubicBezTo>
                    <a:pt x="10197" y="543"/>
                    <a:pt x="9550" y="48"/>
                    <a:pt x="8903" y="10"/>
                  </a:cubicBezTo>
                  <a:cubicBezTo>
                    <a:pt x="8848" y="4"/>
                    <a:pt x="8783" y="1"/>
                    <a:pt x="87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3"/>
            <p:cNvSpPr/>
            <p:nvPr/>
          </p:nvSpPr>
          <p:spPr>
            <a:xfrm flipH="1">
              <a:off x="8214780" y="3155005"/>
              <a:ext cx="203345" cy="238685"/>
            </a:xfrm>
            <a:custGeom>
              <a:avLst/>
              <a:gdLst/>
              <a:ahLst/>
              <a:cxnLst/>
              <a:rect l="l" t="t" r="r" b="b"/>
              <a:pathLst>
                <a:path w="7762" h="9111" extrusionOk="0">
                  <a:moveTo>
                    <a:pt x="4798" y="0"/>
                  </a:moveTo>
                  <a:cubicBezTo>
                    <a:pt x="4406" y="0"/>
                    <a:pt x="4040" y="221"/>
                    <a:pt x="3919" y="825"/>
                  </a:cubicBezTo>
                  <a:cubicBezTo>
                    <a:pt x="3758" y="529"/>
                    <a:pt x="3525" y="428"/>
                    <a:pt x="3283" y="428"/>
                  </a:cubicBezTo>
                  <a:cubicBezTo>
                    <a:pt x="2841" y="428"/>
                    <a:pt x="2368" y="765"/>
                    <a:pt x="2245" y="863"/>
                  </a:cubicBezTo>
                  <a:cubicBezTo>
                    <a:pt x="1827" y="1130"/>
                    <a:pt x="1522" y="1776"/>
                    <a:pt x="1180" y="2575"/>
                  </a:cubicBezTo>
                  <a:cubicBezTo>
                    <a:pt x="647" y="3907"/>
                    <a:pt x="1" y="4934"/>
                    <a:pt x="1370" y="5391"/>
                  </a:cubicBezTo>
                  <a:cubicBezTo>
                    <a:pt x="1839" y="5543"/>
                    <a:pt x="2152" y="5593"/>
                    <a:pt x="2361" y="5593"/>
                  </a:cubicBezTo>
                  <a:cubicBezTo>
                    <a:pt x="2605" y="5593"/>
                    <a:pt x="2706" y="5524"/>
                    <a:pt x="2748" y="5466"/>
                  </a:cubicBezTo>
                  <a:lnTo>
                    <a:pt x="2748" y="5466"/>
                  </a:lnTo>
                  <a:cubicBezTo>
                    <a:pt x="2644" y="5745"/>
                    <a:pt x="2324" y="6719"/>
                    <a:pt x="2778" y="7141"/>
                  </a:cubicBezTo>
                  <a:cubicBezTo>
                    <a:pt x="3088" y="7451"/>
                    <a:pt x="3425" y="7516"/>
                    <a:pt x="3652" y="7516"/>
                  </a:cubicBezTo>
                  <a:cubicBezTo>
                    <a:pt x="3813" y="7516"/>
                    <a:pt x="3919" y="7483"/>
                    <a:pt x="3919" y="7483"/>
                  </a:cubicBezTo>
                  <a:lnTo>
                    <a:pt x="3919" y="7483"/>
                  </a:lnTo>
                  <a:cubicBezTo>
                    <a:pt x="3919" y="7483"/>
                    <a:pt x="3805" y="8967"/>
                    <a:pt x="4832" y="9081"/>
                  </a:cubicBezTo>
                  <a:cubicBezTo>
                    <a:pt x="5019" y="9101"/>
                    <a:pt x="5189" y="9110"/>
                    <a:pt x="5342" y="9110"/>
                  </a:cubicBezTo>
                  <a:cubicBezTo>
                    <a:pt x="7526" y="9110"/>
                    <a:pt x="6430" y="7217"/>
                    <a:pt x="6430" y="7217"/>
                  </a:cubicBezTo>
                  <a:cubicBezTo>
                    <a:pt x="6430" y="7217"/>
                    <a:pt x="7039" y="6646"/>
                    <a:pt x="7305" y="6075"/>
                  </a:cubicBezTo>
                  <a:cubicBezTo>
                    <a:pt x="7571" y="5467"/>
                    <a:pt x="6430" y="4516"/>
                    <a:pt x="6430" y="4516"/>
                  </a:cubicBezTo>
                  <a:cubicBezTo>
                    <a:pt x="6430" y="4516"/>
                    <a:pt x="7647" y="4135"/>
                    <a:pt x="7724" y="3070"/>
                  </a:cubicBezTo>
                  <a:cubicBezTo>
                    <a:pt x="7762" y="2423"/>
                    <a:pt x="6582" y="1168"/>
                    <a:pt x="5745" y="407"/>
                  </a:cubicBezTo>
                  <a:cubicBezTo>
                    <a:pt x="5513" y="174"/>
                    <a:pt x="5145" y="0"/>
                    <a:pt x="47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3"/>
            <p:cNvSpPr/>
            <p:nvPr/>
          </p:nvSpPr>
          <p:spPr>
            <a:xfrm flipH="1">
              <a:off x="8224737" y="3197548"/>
              <a:ext cx="162503" cy="88731"/>
            </a:xfrm>
            <a:custGeom>
              <a:avLst/>
              <a:gdLst/>
              <a:ahLst/>
              <a:cxnLst/>
              <a:rect l="l" t="t" r="r" b="b"/>
              <a:pathLst>
                <a:path w="6203" h="3387" extrusionOk="0">
                  <a:moveTo>
                    <a:pt x="5213" y="0"/>
                  </a:moveTo>
                  <a:cubicBezTo>
                    <a:pt x="5213" y="0"/>
                    <a:pt x="5784" y="1065"/>
                    <a:pt x="5479" y="1522"/>
                  </a:cubicBezTo>
                  <a:cubicBezTo>
                    <a:pt x="5175" y="1978"/>
                    <a:pt x="3311" y="2359"/>
                    <a:pt x="1941" y="2359"/>
                  </a:cubicBezTo>
                  <a:cubicBezTo>
                    <a:pt x="572" y="2359"/>
                    <a:pt x="1" y="3386"/>
                    <a:pt x="1" y="3386"/>
                  </a:cubicBezTo>
                  <a:cubicBezTo>
                    <a:pt x="1" y="3386"/>
                    <a:pt x="1142" y="2853"/>
                    <a:pt x="1713" y="2815"/>
                  </a:cubicBezTo>
                  <a:cubicBezTo>
                    <a:pt x="2854" y="2701"/>
                    <a:pt x="5670" y="2701"/>
                    <a:pt x="5936" y="1712"/>
                  </a:cubicBezTo>
                  <a:cubicBezTo>
                    <a:pt x="6202" y="685"/>
                    <a:pt x="5213" y="0"/>
                    <a:pt x="5213"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3"/>
            <p:cNvSpPr/>
            <p:nvPr/>
          </p:nvSpPr>
          <p:spPr>
            <a:xfrm flipH="1">
              <a:off x="8239697" y="3297200"/>
              <a:ext cx="96695" cy="37908"/>
            </a:xfrm>
            <a:custGeom>
              <a:avLst/>
              <a:gdLst/>
              <a:ahLst/>
              <a:cxnLst/>
              <a:rect l="l" t="t" r="r" b="b"/>
              <a:pathLst>
                <a:path w="3691" h="1447" extrusionOk="0">
                  <a:moveTo>
                    <a:pt x="3690" y="1"/>
                  </a:moveTo>
                  <a:lnTo>
                    <a:pt x="3690" y="1"/>
                  </a:lnTo>
                  <a:cubicBezTo>
                    <a:pt x="3690" y="1"/>
                    <a:pt x="2848" y="809"/>
                    <a:pt x="1734" y="809"/>
                  </a:cubicBezTo>
                  <a:cubicBezTo>
                    <a:pt x="1664" y="809"/>
                    <a:pt x="1594" y="806"/>
                    <a:pt x="1522" y="800"/>
                  </a:cubicBezTo>
                  <a:cubicBezTo>
                    <a:pt x="1416" y="786"/>
                    <a:pt x="1317" y="780"/>
                    <a:pt x="1225" y="780"/>
                  </a:cubicBezTo>
                  <a:cubicBezTo>
                    <a:pt x="254" y="780"/>
                    <a:pt x="0" y="1446"/>
                    <a:pt x="0" y="1446"/>
                  </a:cubicBezTo>
                  <a:cubicBezTo>
                    <a:pt x="0" y="1446"/>
                    <a:pt x="685" y="1028"/>
                    <a:pt x="1522" y="1028"/>
                  </a:cubicBezTo>
                  <a:cubicBezTo>
                    <a:pt x="2968" y="1028"/>
                    <a:pt x="3690" y="533"/>
                    <a:pt x="369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3"/>
            <p:cNvSpPr/>
            <p:nvPr/>
          </p:nvSpPr>
          <p:spPr>
            <a:xfrm flipH="1">
              <a:off x="8250675" y="3348493"/>
              <a:ext cx="60804" cy="36441"/>
            </a:xfrm>
            <a:custGeom>
              <a:avLst/>
              <a:gdLst/>
              <a:ahLst/>
              <a:cxnLst/>
              <a:rect l="l" t="t" r="r" b="b"/>
              <a:pathLst>
                <a:path w="2321" h="1391" extrusionOk="0">
                  <a:moveTo>
                    <a:pt x="2117" y="1"/>
                  </a:moveTo>
                  <a:cubicBezTo>
                    <a:pt x="1883" y="1"/>
                    <a:pt x="1456" y="62"/>
                    <a:pt x="875" y="401"/>
                  </a:cubicBezTo>
                  <a:cubicBezTo>
                    <a:pt x="0" y="934"/>
                    <a:pt x="381" y="1390"/>
                    <a:pt x="381" y="1390"/>
                  </a:cubicBezTo>
                  <a:cubicBezTo>
                    <a:pt x="381" y="1390"/>
                    <a:pt x="875" y="706"/>
                    <a:pt x="2321" y="21"/>
                  </a:cubicBezTo>
                  <a:cubicBezTo>
                    <a:pt x="2321" y="21"/>
                    <a:pt x="2251" y="1"/>
                    <a:pt x="2117"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3"/>
            <p:cNvSpPr/>
            <p:nvPr/>
          </p:nvSpPr>
          <p:spPr>
            <a:xfrm flipH="1">
              <a:off x="8457966" y="3819165"/>
              <a:ext cx="115636" cy="108929"/>
            </a:xfrm>
            <a:custGeom>
              <a:avLst/>
              <a:gdLst/>
              <a:ahLst/>
              <a:cxnLst/>
              <a:rect l="l" t="t" r="r" b="b"/>
              <a:pathLst>
                <a:path w="4414" h="4158" extrusionOk="0">
                  <a:moveTo>
                    <a:pt x="1637" y="0"/>
                  </a:moveTo>
                  <a:cubicBezTo>
                    <a:pt x="842" y="0"/>
                    <a:pt x="191" y="429"/>
                    <a:pt x="191" y="429"/>
                  </a:cubicBezTo>
                  <a:cubicBezTo>
                    <a:pt x="191" y="429"/>
                    <a:pt x="1" y="1076"/>
                    <a:pt x="153" y="2598"/>
                  </a:cubicBezTo>
                  <a:cubicBezTo>
                    <a:pt x="267" y="3549"/>
                    <a:pt x="533" y="3663"/>
                    <a:pt x="876" y="3967"/>
                  </a:cubicBezTo>
                  <a:cubicBezTo>
                    <a:pt x="1013" y="4077"/>
                    <a:pt x="1424" y="4158"/>
                    <a:pt x="1879" y="4158"/>
                  </a:cubicBezTo>
                  <a:cubicBezTo>
                    <a:pt x="2681" y="4158"/>
                    <a:pt x="3619" y="3908"/>
                    <a:pt x="3425" y="3130"/>
                  </a:cubicBezTo>
                  <a:cubicBezTo>
                    <a:pt x="4414" y="2217"/>
                    <a:pt x="4414" y="1989"/>
                    <a:pt x="3120" y="657"/>
                  </a:cubicBezTo>
                  <a:cubicBezTo>
                    <a:pt x="2648" y="156"/>
                    <a:pt x="2116" y="0"/>
                    <a:pt x="1637" y="0"/>
                  </a:cubicBezTo>
                  <a:close/>
                </a:path>
              </a:pathLst>
            </a:custGeom>
            <a:solidFill>
              <a:srgbClr val="F1B7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3"/>
            <p:cNvSpPr/>
            <p:nvPr/>
          </p:nvSpPr>
          <p:spPr>
            <a:xfrm flipH="1">
              <a:off x="8481883" y="3775574"/>
              <a:ext cx="112649" cy="75789"/>
            </a:xfrm>
            <a:custGeom>
              <a:avLst/>
              <a:gdLst/>
              <a:ahLst/>
              <a:cxnLst/>
              <a:rect l="l" t="t" r="r" b="b"/>
              <a:pathLst>
                <a:path w="4300" h="2893" extrusionOk="0">
                  <a:moveTo>
                    <a:pt x="3843" y="1"/>
                  </a:moveTo>
                  <a:lnTo>
                    <a:pt x="1" y="952"/>
                  </a:lnTo>
                  <a:lnTo>
                    <a:pt x="343" y="2892"/>
                  </a:lnTo>
                  <a:cubicBezTo>
                    <a:pt x="343" y="2892"/>
                    <a:pt x="1637" y="2892"/>
                    <a:pt x="2664" y="2550"/>
                  </a:cubicBezTo>
                  <a:cubicBezTo>
                    <a:pt x="3691" y="2207"/>
                    <a:pt x="4300" y="1408"/>
                    <a:pt x="4300" y="1408"/>
                  </a:cubicBezTo>
                  <a:lnTo>
                    <a:pt x="3843" y="1"/>
                  </a:lnTo>
                  <a:close/>
                </a:path>
              </a:pathLst>
            </a:custGeom>
            <a:solidFill>
              <a:srgbClr val="EEB2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3"/>
            <p:cNvSpPr/>
            <p:nvPr/>
          </p:nvSpPr>
          <p:spPr>
            <a:xfrm flipH="1">
              <a:off x="8445990" y="3176617"/>
              <a:ext cx="235254" cy="662561"/>
            </a:xfrm>
            <a:custGeom>
              <a:avLst/>
              <a:gdLst/>
              <a:ahLst/>
              <a:cxnLst/>
              <a:rect l="l" t="t" r="r" b="b"/>
              <a:pathLst>
                <a:path w="8980" h="25291" extrusionOk="0">
                  <a:moveTo>
                    <a:pt x="5517" y="0"/>
                  </a:moveTo>
                  <a:cubicBezTo>
                    <a:pt x="3615" y="305"/>
                    <a:pt x="2740" y="2815"/>
                    <a:pt x="2017" y="6544"/>
                  </a:cubicBezTo>
                  <a:cubicBezTo>
                    <a:pt x="1294" y="10310"/>
                    <a:pt x="648" y="11832"/>
                    <a:pt x="343" y="14495"/>
                  </a:cubicBezTo>
                  <a:cubicBezTo>
                    <a:pt x="1" y="17158"/>
                    <a:pt x="3311" y="25262"/>
                    <a:pt x="3311" y="25262"/>
                  </a:cubicBezTo>
                  <a:cubicBezTo>
                    <a:pt x="3311" y="25262"/>
                    <a:pt x="3406" y="25290"/>
                    <a:pt x="3620" y="25290"/>
                  </a:cubicBezTo>
                  <a:cubicBezTo>
                    <a:pt x="3834" y="25290"/>
                    <a:pt x="4167" y="25262"/>
                    <a:pt x="4642" y="25147"/>
                  </a:cubicBezTo>
                  <a:cubicBezTo>
                    <a:pt x="6849" y="24615"/>
                    <a:pt x="7610" y="23512"/>
                    <a:pt x="7610" y="23512"/>
                  </a:cubicBezTo>
                  <a:cubicBezTo>
                    <a:pt x="7610" y="23512"/>
                    <a:pt x="6468" y="17539"/>
                    <a:pt x="5479" y="14229"/>
                  </a:cubicBezTo>
                  <a:cubicBezTo>
                    <a:pt x="6430" y="11756"/>
                    <a:pt x="7762" y="10424"/>
                    <a:pt x="8028" y="9397"/>
                  </a:cubicBezTo>
                  <a:cubicBezTo>
                    <a:pt x="8751" y="6658"/>
                    <a:pt x="8979" y="2321"/>
                    <a:pt x="55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3"/>
            <p:cNvSpPr/>
            <p:nvPr/>
          </p:nvSpPr>
          <p:spPr>
            <a:xfrm flipH="1">
              <a:off x="8458960" y="3803788"/>
              <a:ext cx="156975" cy="98634"/>
            </a:xfrm>
            <a:custGeom>
              <a:avLst/>
              <a:gdLst/>
              <a:ahLst/>
              <a:cxnLst/>
              <a:rect l="l" t="t" r="r" b="b"/>
              <a:pathLst>
                <a:path w="5992" h="3765" extrusionOk="0">
                  <a:moveTo>
                    <a:pt x="4278" y="1"/>
                  </a:moveTo>
                  <a:cubicBezTo>
                    <a:pt x="2878" y="1"/>
                    <a:pt x="704" y="788"/>
                    <a:pt x="704" y="788"/>
                  </a:cubicBezTo>
                  <a:cubicBezTo>
                    <a:pt x="704" y="788"/>
                    <a:pt x="475" y="2005"/>
                    <a:pt x="209" y="2804"/>
                  </a:cubicBezTo>
                  <a:cubicBezTo>
                    <a:pt x="0" y="3401"/>
                    <a:pt x="213" y="3764"/>
                    <a:pt x="479" y="3764"/>
                  </a:cubicBezTo>
                  <a:cubicBezTo>
                    <a:pt x="553" y="3764"/>
                    <a:pt x="630" y="3737"/>
                    <a:pt x="704" y="3679"/>
                  </a:cubicBezTo>
                  <a:cubicBezTo>
                    <a:pt x="993" y="3454"/>
                    <a:pt x="1011" y="3066"/>
                    <a:pt x="1193" y="3066"/>
                  </a:cubicBezTo>
                  <a:cubicBezTo>
                    <a:pt x="1226" y="3066"/>
                    <a:pt x="1265" y="3079"/>
                    <a:pt x="1312" y="3109"/>
                  </a:cubicBezTo>
                  <a:cubicBezTo>
                    <a:pt x="1475" y="3202"/>
                    <a:pt x="1681" y="3366"/>
                    <a:pt x="1912" y="3366"/>
                  </a:cubicBezTo>
                  <a:cubicBezTo>
                    <a:pt x="2059" y="3366"/>
                    <a:pt x="2215" y="3300"/>
                    <a:pt x="2378" y="3109"/>
                  </a:cubicBezTo>
                  <a:cubicBezTo>
                    <a:pt x="2710" y="2643"/>
                    <a:pt x="2839" y="2410"/>
                    <a:pt x="3198" y="2410"/>
                  </a:cubicBezTo>
                  <a:cubicBezTo>
                    <a:pt x="3249" y="2410"/>
                    <a:pt x="3305" y="2414"/>
                    <a:pt x="3367" y="2424"/>
                  </a:cubicBezTo>
                  <a:cubicBezTo>
                    <a:pt x="3407" y="2431"/>
                    <a:pt x="3449" y="2434"/>
                    <a:pt x="3492" y="2434"/>
                  </a:cubicBezTo>
                  <a:cubicBezTo>
                    <a:pt x="3935" y="2434"/>
                    <a:pt x="4500" y="2099"/>
                    <a:pt x="4812" y="1891"/>
                  </a:cubicBezTo>
                  <a:cubicBezTo>
                    <a:pt x="5155" y="1663"/>
                    <a:pt x="5992" y="1397"/>
                    <a:pt x="5345" y="369"/>
                  </a:cubicBezTo>
                  <a:cubicBezTo>
                    <a:pt x="5175" y="100"/>
                    <a:pt x="4776" y="1"/>
                    <a:pt x="42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3"/>
            <p:cNvSpPr/>
            <p:nvPr/>
          </p:nvSpPr>
          <p:spPr>
            <a:xfrm flipH="1">
              <a:off x="8452985" y="3712807"/>
              <a:ext cx="207327" cy="140602"/>
            </a:xfrm>
            <a:custGeom>
              <a:avLst/>
              <a:gdLst/>
              <a:ahLst/>
              <a:cxnLst/>
              <a:rect l="l" t="t" r="r" b="b"/>
              <a:pathLst>
                <a:path w="7914" h="5367" extrusionOk="0">
                  <a:moveTo>
                    <a:pt x="6468" y="0"/>
                  </a:moveTo>
                  <a:cubicBezTo>
                    <a:pt x="4072" y="380"/>
                    <a:pt x="1903" y="380"/>
                    <a:pt x="724" y="1179"/>
                  </a:cubicBezTo>
                  <a:cubicBezTo>
                    <a:pt x="1" y="1674"/>
                    <a:pt x="1903" y="5288"/>
                    <a:pt x="1903" y="5288"/>
                  </a:cubicBezTo>
                  <a:cubicBezTo>
                    <a:pt x="1903" y="5288"/>
                    <a:pt x="2194" y="5367"/>
                    <a:pt x="2729" y="5367"/>
                  </a:cubicBezTo>
                  <a:cubicBezTo>
                    <a:pt x="3371" y="5367"/>
                    <a:pt x="4366" y="5254"/>
                    <a:pt x="5631" y="4756"/>
                  </a:cubicBezTo>
                  <a:cubicBezTo>
                    <a:pt x="7914" y="3842"/>
                    <a:pt x="7457" y="3614"/>
                    <a:pt x="7457" y="3614"/>
                  </a:cubicBezTo>
                  <a:lnTo>
                    <a:pt x="64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3"/>
            <p:cNvSpPr/>
            <p:nvPr/>
          </p:nvSpPr>
          <p:spPr>
            <a:xfrm flipH="1">
              <a:off x="8483873" y="3730726"/>
              <a:ext cx="149509" cy="34921"/>
            </a:xfrm>
            <a:custGeom>
              <a:avLst/>
              <a:gdLst/>
              <a:ahLst/>
              <a:cxnLst/>
              <a:rect l="l" t="t" r="r" b="b"/>
              <a:pathLst>
                <a:path w="5707" h="1333" extrusionOk="0">
                  <a:moveTo>
                    <a:pt x="5631" y="1"/>
                  </a:moveTo>
                  <a:cubicBezTo>
                    <a:pt x="5631" y="1"/>
                    <a:pt x="4603" y="305"/>
                    <a:pt x="4033" y="343"/>
                  </a:cubicBezTo>
                  <a:cubicBezTo>
                    <a:pt x="3424" y="381"/>
                    <a:pt x="2587" y="381"/>
                    <a:pt x="1484" y="495"/>
                  </a:cubicBezTo>
                  <a:cubicBezTo>
                    <a:pt x="342" y="610"/>
                    <a:pt x="0" y="1332"/>
                    <a:pt x="0" y="1332"/>
                  </a:cubicBezTo>
                  <a:cubicBezTo>
                    <a:pt x="856" y="857"/>
                    <a:pt x="2161" y="751"/>
                    <a:pt x="3101" y="751"/>
                  </a:cubicBezTo>
                  <a:cubicBezTo>
                    <a:pt x="3289" y="751"/>
                    <a:pt x="3462" y="755"/>
                    <a:pt x="3614" y="762"/>
                  </a:cubicBezTo>
                  <a:cubicBezTo>
                    <a:pt x="3652" y="763"/>
                    <a:pt x="3691" y="764"/>
                    <a:pt x="3729" y="764"/>
                  </a:cubicBezTo>
                  <a:cubicBezTo>
                    <a:pt x="4655" y="764"/>
                    <a:pt x="5707" y="343"/>
                    <a:pt x="5707" y="343"/>
                  </a:cubicBezTo>
                  <a:lnTo>
                    <a:pt x="563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3"/>
            <p:cNvSpPr/>
            <p:nvPr/>
          </p:nvSpPr>
          <p:spPr>
            <a:xfrm flipH="1">
              <a:off x="8547664" y="3769601"/>
              <a:ext cx="71572" cy="73720"/>
            </a:xfrm>
            <a:custGeom>
              <a:avLst/>
              <a:gdLst/>
              <a:ahLst/>
              <a:cxnLst/>
              <a:rect l="l" t="t" r="r" b="b"/>
              <a:pathLst>
                <a:path w="2732" h="2814" extrusionOk="0">
                  <a:moveTo>
                    <a:pt x="1210" y="1"/>
                  </a:moveTo>
                  <a:cubicBezTo>
                    <a:pt x="944" y="1"/>
                    <a:pt x="563" y="191"/>
                    <a:pt x="259" y="685"/>
                  </a:cubicBezTo>
                  <a:cubicBezTo>
                    <a:pt x="0" y="1074"/>
                    <a:pt x="622" y="1572"/>
                    <a:pt x="1235" y="1572"/>
                  </a:cubicBezTo>
                  <a:cubicBezTo>
                    <a:pt x="1342" y="1572"/>
                    <a:pt x="1450" y="1556"/>
                    <a:pt x="1552" y="1522"/>
                  </a:cubicBezTo>
                  <a:cubicBezTo>
                    <a:pt x="1638" y="1495"/>
                    <a:pt x="1720" y="1483"/>
                    <a:pt x="1796" y="1483"/>
                  </a:cubicBezTo>
                  <a:cubicBezTo>
                    <a:pt x="2366" y="1483"/>
                    <a:pt x="2637" y="2154"/>
                    <a:pt x="1933" y="2321"/>
                  </a:cubicBezTo>
                  <a:cubicBezTo>
                    <a:pt x="1802" y="2354"/>
                    <a:pt x="1672" y="2368"/>
                    <a:pt x="1546" y="2368"/>
                  </a:cubicBezTo>
                  <a:cubicBezTo>
                    <a:pt x="944" y="2368"/>
                    <a:pt x="449" y="2055"/>
                    <a:pt x="449" y="2055"/>
                  </a:cubicBezTo>
                  <a:lnTo>
                    <a:pt x="449" y="2055"/>
                  </a:lnTo>
                  <a:cubicBezTo>
                    <a:pt x="449" y="2055"/>
                    <a:pt x="904" y="2813"/>
                    <a:pt x="1597" y="2813"/>
                  </a:cubicBezTo>
                  <a:cubicBezTo>
                    <a:pt x="1680" y="2813"/>
                    <a:pt x="1767" y="2802"/>
                    <a:pt x="1857" y="2778"/>
                  </a:cubicBezTo>
                  <a:cubicBezTo>
                    <a:pt x="2694" y="2549"/>
                    <a:pt x="2732" y="1142"/>
                    <a:pt x="1857" y="1142"/>
                  </a:cubicBezTo>
                  <a:cubicBezTo>
                    <a:pt x="715" y="1142"/>
                    <a:pt x="259" y="876"/>
                    <a:pt x="12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3"/>
            <p:cNvSpPr/>
            <p:nvPr/>
          </p:nvSpPr>
          <p:spPr>
            <a:xfrm flipH="1">
              <a:off x="8513767" y="3773112"/>
              <a:ext cx="51845" cy="57320"/>
            </a:xfrm>
            <a:custGeom>
              <a:avLst/>
              <a:gdLst/>
              <a:ahLst/>
              <a:cxnLst/>
              <a:rect l="l" t="t" r="r" b="b"/>
              <a:pathLst>
                <a:path w="1979" h="2188" extrusionOk="0">
                  <a:moveTo>
                    <a:pt x="868" y="1"/>
                  </a:moveTo>
                  <a:cubicBezTo>
                    <a:pt x="597" y="1"/>
                    <a:pt x="299" y="122"/>
                    <a:pt x="0" y="361"/>
                  </a:cubicBezTo>
                  <a:cubicBezTo>
                    <a:pt x="0" y="361"/>
                    <a:pt x="235" y="205"/>
                    <a:pt x="544" y="205"/>
                  </a:cubicBezTo>
                  <a:cubicBezTo>
                    <a:pt x="763" y="205"/>
                    <a:pt x="1019" y="283"/>
                    <a:pt x="1255" y="551"/>
                  </a:cubicBezTo>
                  <a:cubicBezTo>
                    <a:pt x="1826" y="1160"/>
                    <a:pt x="457" y="1540"/>
                    <a:pt x="457" y="1540"/>
                  </a:cubicBezTo>
                  <a:lnTo>
                    <a:pt x="266" y="2187"/>
                  </a:lnTo>
                  <a:cubicBezTo>
                    <a:pt x="266" y="2187"/>
                    <a:pt x="1978" y="1502"/>
                    <a:pt x="1826" y="894"/>
                  </a:cubicBezTo>
                  <a:cubicBezTo>
                    <a:pt x="1641" y="293"/>
                    <a:pt x="1288" y="1"/>
                    <a:pt x="8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3"/>
            <p:cNvSpPr/>
            <p:nvPr/>
          </p:nvSpPr>
          <p:spPr>
            <a:xfrm flipH="1">
              <a:off x="8481886" y="3765620"/>
              <a:ext cx="56822" cy="49147"/>
            </a:xfrm>
            <a:custGeom>
              <a:avLst/>
              <a:gdLst/>
              <a:ahLst/>
              <a:cxnLst/>
              <a:rect l="l" t="t" r="r" b="b"/>
              <a:pathLst>
                <a:path w="2169" h="1876" extrusionOk="0">
                  <a:moveTo>
                    <a:pt x="1332" y="0"/>
                  </a:moveTo>
                  <a:cubicBezTo>
                    <a:pt x="1332" y="1"/>
                    <a:pt x="1902" y="1028"/>
                    <a:pt x="1598" y="1408"/>
                  </a:cubicBezTo>
                  <a:cubicBezTo>
                    <a:pt x="1436" y="1570"/>
                    <a:pt x="1146" y="1613"/>
                    <a:pt x="885" y="1613"/>
                  </a:cubicBezTo>
                  <a:cubicBezTo>
                    <a:pt x="596" y="1613"/>
                    <a:pt x="343" y="1560"/>
                    <a:pt x="343" y="1560"/>
                  </a:cubicBezTo>
                  <a:lnTo>
                    <a:pt x="0" y="1826"/>
                  </a:lnTo>
                  <a:cubicBezTo>
                    <a:pt x="0" y="1826"/>
                    <a:pt x="357" y="1875"/>
                    <a:pt x="767" y="1875"/>
                  </a:cubicBezTo>
                  <a:cubicBezTo>
                    <a:pt x="1246" y="1875"/>
                    <a:pt x="1797" y="1809"/>
                    <a:pt x="1940" y="1522"/>
                  </a:cubicBezTo>
                  <a:cubicBezTo>
                    <a:pt x="2169" y="1028"/>
                    <a:pt x="1826" y="305"/>
                    <a:pt x="13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3"/>
            <p:cNvSpPr/>
            <p:nvPr/>
          </p:nvSpPr>
          <p:spPr>
            <a:xfrm flipH="1">
              <a:off x="8141037" y="4376391"/>
              <a:ext cx="203345" cy="154460"/>
            </a:xfrm>
            <a:custGeom>
              <a:avLst/>
              <a:gdLst/>
              <a:ahLst/>
              <a:cxnLst/>
              <a:rect l="l" t="t" r="r" b="b"/>
              <a:pathLst>
                <a:path w="7762" h="5896" extrusionOk="0">
                  <a:moveTo>
                    <a:pt x="3076" y="1"/>
                  </a:moveTo>
                  <a:cubicBezTo>
                    <a:pt x="3053" y="1"/>
                    <a:pt x="3030" y="3"/>
                    <a:pt x="3006" y="6"/>
                  </a:cubicBezTo>
                  <a:cubicBezTo>
                    <a:pt x="2322" y="83"/>
                    <a:pt x="1523" y="1224"/>
                    <a:pt x="1523" y="1224"/>
                  </a:cubicBezTo>
                  <a:cubicBezTo>
                    <a:pt x="1523" y="1224"/>
                    <a:pt x="1142" y="996"/>
                    <a:pt x="419" y="767"/>
                  </a:cubicBezTo>
                  <a:cubicBezTo>
                    <a:pt x="1" y="2023"/>
                    <a:pt x="229" y="4039"/>
                    <a:pt x="229" y="4039"/>
                  </a:cubicBezTo>
                  <a:cubicBezTo>
                    <a:pt x="229" y="4039"/>
                    <a:pt x="686" y="4305"/>
                    <a:pt x="1104" y="4343"/>
                  </a:cubicBezTo>
                  <a:cubicBezTo>
                    <a:pt x="1675" y="4343"/>
                    <a:pt x="1979" y="4153"/>
                    <a:pt x="1979" y="4153"/>
                  </a:cubicBezTo>
                  <a:lnTo>
                    <a:pt x="2017" y="3811"/>
                  </a:lnTo>
                  <a:cubicBezTo>
                    <a:pt x="2017" y="3811"/>
                    <a:pt x="2664" y="5066"/>
                    <a:pt x="3653" y="5409"/>
                  </a:cubicBezTo>
                  <a:cubicBezTo>
                    <a:pt x="4340" y="5609"/>
                    <a:pt x="5393" y="5896"/>
                    <a:pt x="6391" y="5896"/>
                  </a:cubicBezTo>
                  <a:cubicBezTo>
                    <a:pt x="6719" y="5896"/>
                    <a:pt x="7042" y="5865"/>
                    <a:pt x="7343" y="5789"/>
                  </a:cubicBezTo>
                  <a:cubicBezTo>
                    <a:pt x="7762" y="5675"/>
                    <a:pt x="7496" y="4610"/>
                    <a:pt x="6582" y="3773"/>
                  </a:cubicBezTo>
                  <a:cubicBezTo>
                    <a:pt x="5669" y="2936"/>
                    <a:pt x="4414" y="1756"/>
                    <a:pt x="4072" y="1414"/>
                  </a:cubicBezTo>
                  <a:cubicBezTo>
                    <a:pt x="3843" y="1148"/>
                    <a:pt x="3539" y="691"/>
                    <a:pt x="3463" y="349"/>
                  </a:cubicBezTo>
                  <a:cubicBezTo>
                    <a:pt x="3429" y="144"/>
                    <a:pt x="3272" y="1"/>
                    <a:pt x="30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3"/>
            <p:cNvSpPr/>
            <p:nvPr/>
          </p:nvSpPr>
          <p:spPr>
            <a:xfrm flipH="1">
              <a:off x="8230739" y="4390354"/>
              <a:ext cx="72777" cy="52552"/>
            </a:xfrm>
            <a:custGeom>
              <a:avLst/>
              <a:gdLst/>
              <a:ahLst/>
              <a:cxnLst/>
              <a:rect l="l" t="t" r="r" b="b"/>
              <a:pathLst>
                <a:path w="2778" h="2006" extrusionOk="0">
                  <a:moveTo>
                    <a:pt x="1815" y="323"/>
                  </a:moveTo>
                  <a:cubicBezTo>
                    <a:pt x="1939" y="323"/>
                    <a:pt x="2046" y="407"/>
                    <a:pt x="2169" y="653"/>
                  </a:cubicBezTo>
                  <a:cubicBezTo>
                    <a:pt x="2321" y="919"/>
                    <a:pt x="2321" y="1033"/>
                    <a:pt x="1675" y="1338"/>
                  </a:cubicBezTo>
                  <a:cubicBezTo>
                    <a:pt x="1378" y="1475"/>
                    <a:pt x="1122" y="1625"/>
                    <a:pt x="908" y="1625"/>
                  </a:cubicBezTo>
                  <a:cubicBezTo>
                    <a:pt x="765" y="1625"/>
                    <a:pt x="640" y="1558"/>
                    <a:pt x="533" y="1376"/>
                  </a:cubicBezTo>
                  <a:cubicBezTo>
                    <a:pt x="229" y="805"/>
                    <a:pt x="1028" y="615"/>
                    <a:pt x="1256" y="539"/>
                  </a:cubicBezTo>
                  <a:cubicBezTo>
                    <a:pt x="1502" y="436"/>
                    <a:pt x="1670" y="323"/>
                    <a:pt x="1815" y="323"/>
                  </a:cubicBezTo>
                  <a:close/>
                  <a:moveTo>
                    <a:pt x="1852" y="0"/>
                  </a:moveTo>
                  <a:cubicBezTo>
                    <a:pt x="1831" y="0"/>
                    <a:pt x="1810" y="2"/>
                    <a:pt x="1789" y="6"/>
                  </a:cubicBezTo>
                  <a:cubicBezTo>
                    <a:pt x="1789" y="6"/>
                    <a:pt x="990" y="348"/>
                    <a:pt x="571" y="577"/>
                  </a:cubicBezTo>
                  <a:cubicBezTo>
                    <a:pt x="115" y="805"/>
                    <a:pt x="1" y="919"/>
                    <a:pt x="305" y="1528"/>
                  </a:cubicBezTo>
                  <a:cubicBezTo>
                    <a:pt x="491" y="1879"/>
                    <a:pt x="654" y="2006"/>
                    <a:pt x="856" y="2006"/>
                  </a:cubicBezTo>
                  <a:cubicBezTo>
                    <a:pt x="1026" y="2006"/>
                    <a:pt x="1224" y="1916"/>
                    <a:pt x="1484" y="1794"/>
                  </a:cubicBezTo>
                  <a:cubicBezTo>
                    <a:pt x="2055" y="1490"/>
                    <a:pt x="2778" y="1338"/>
                    <a:pt x="2588" y="957"/>
                  </a:cubicBezTo>
                  <a:cubicBezTo>
                    <a:pt x="2371" y="633"/>
                    <a:pt x="2223" y="0"/>
                    <a:pt x="18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3"/>
            <p:cNvSpPr/>
            <p:nvPr/>
          </p:nvSpPr>
          <p:spPr>
            <a:xfrm flipH="1">
              <a:off x="8301491" y="4453278"/>
              <a:ext cx="202349" cy="155299"/>
            </a:xfrm>
            <a:custGeom>
              <a:avLst/>
              <a:gdLst/>
              <a:ahLst/>
              <a:cxnLst/>
              <a:rect l="l" t="t" r="r" b="b"/>
              <a:pathLst>
                <a:path w="7724" h="5928" extrusionOk="0">
                  <a:moveTo>
                    <a:pt x="3006" y="1"/>
                  </a:moveTo>
                  <a:cubicBezTo>
                    <a:pt x="2283" y="115"/>
                    <a:pt x="1484" y="1218"/>
                    <a:pt x="1484" y="1218"/>
                  </a:cubicBezTo>
                  <a:cubicBezTo>
                    <a:pt x="1484" y="1218"/>
                    <a:pt x="1104" y="1028"/>
                    <a:pt x="419" y="800"/>
                  </a:cubicBezTo>
                  <a:cubicBezTo>
                    <a:pt x="1" y="2017"/>
                    <a:pt x="229" y="4034"/>
                    <a:pt x="229" y="4034"/>
                  </a:cubicBezTo>
                  <a:cubicBezTo>
                    <a:pt x="229" y="4034"/>
                    <a:pt x="648" y="4338"/>
                    <a:pt x="1066" y="4338"/>
                  </a:cubicBezTo>
                  <a:cubicBezTo>
                    <a:pt x="1118" y="4341"/>
                    <a:pt x="1168" y="4343"/>
                    <a:pt x="1216" y="4343"/>
                  </a:cubicBezTo>
                  <a:cubicBezTo>
                    <a:pt x="1696" y="4343"/>
                    <a:pt x="1979" y="4186"/>
                    <a:pt x="1979" y="4186"/>
                  </a:cubicBezTo>
                  <a:lnTo>
                    <a:pt x="1979" y="3843"/>
                  </a:lnTo>
                  <a:cubicBezTo>
                    <a:pt x="1979" y="3843"/>
                    <a:pt x="2664" y="5099"/>
                    <a:pt x="3653" y="5403"/>
                  </a:cubicBezTo>
                  <a:cubicBezTo>
                    <a:pt x="4313" y="5633"/>
                    <a:pt x="5385" y="5927"/>
                    <a:pt x="6395" y="5927"/>
                  </a:cubicBezTo>
                  <a:cubicBezTo>
                    <a:pt x="6723" y="5927"/>
                    <a:pt x="7045" y="5896"/>
                    <a:pt x="7343" y="5822"/>
                  </a:cubicBezTo>
                  <a:cubicBezTo>
                    <a:pt x="7724" y="5707"/>
                    <a:pt x="7495" y="4642"/>
                    <a:pt x="6544" y="3767"/>
                  </a:cubicBezTo>
                  <a:cubicBezTo>
                    <a:pt x="5631" y="2968"/>
                    <a:pt x="4376" y="1789"/>
                    <a:pt x="4071" y="1447"/>
                  </a:cubicBezTo>
                  <a:cubicBezTo>
                    <a:pt x="3805" y="1180"/>
                    <a:pt x="3539" y="724"/>
                    <a:pt x="3425" y="343"/>
                  </a:cubicBezTo>
                  <a:cubicBezTo>
                    <a:pt x="3387" y="153"/>
                    <a:pt x="3196" y="1"/>
                    <a:pt x="30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3"/>
            <p:cNvSpPr/>
            <p:nvPr/>
          </p:nvSpPr>
          <p:spPr>
            <a:xfrm flipH="1">
              <a:off x="8391193" y="4468079"/>
              <a:ext cx="72777" cy="52081"/>
            </a:xfrm>
            <a:custGeom>
              <a:avLst/>
              <a:gdLst/>
              <a:ahLst/>
              <a:cxnLst/>
              <a:rect l="l" t="t" r="r" b="b"/>
              <a:pathLst>
                <a:path w="2778" h="1988" extrusionOk="0">
                  <a:moveTo>
                    <a:pt x="1826" y="308"/>
                  </a:moveTo>
                  <a:cubicBezTo>
                    <a:pt x="1944" y="308"/>
                    <a:pt x="2048" y="395"/>
                    <a:pt x="2169" y="653"/>
                  </a:cubicBezTo>
                  <a:cubicBezTo>
                    <a:pt x="2321" y="920"/>
                    <a:pt x="2359" y="1034"/>
                    <a:pt x="1713" y="1338"/>
                  </a:cubicBezTo>
                  <a:cubicBezTo>
                    <a:pt x="1393" y="1475"/>
                    <a:pt x="1128" y="1626"/>
                    <a:pt x="918" y="1626"/>
                  </a:cubicBezTo>
                  <a:cubicBezTo>
                    <a:pt x="778" y="1626"/>
                    <a:pt x="662" y="1559"/>
                    <a:pt x="571" y="1376"/>
                  </a:cubicBezTo>
                  <a:cubicBezTo>
                    <a:pt x="229" y="767"/>
                    <a:pt x="1066" y="615"/>
                    <a:pt x="1294" y="539"/>
                  </a:cubicBezTo>
                  <a:cubicBezTo>
                    <a:pt x="1523" y="435"/>
                    <a:pt x="1684" y="308"/>
                    <a:pt x="1826" y="308"/>
                  </a:cubicBezTo>
                  <a:close/>
                  <a:moveTo>
                    <a:pt x="1887" y="0"/>
                  </a:moveTo>
                  <a:cubicBezTo>
                    <a:pt x="1868" y="0"/>
                    <a:pt x="1847" y="2"/>
                    <a:pt x="1827" y="7"/>
                  </a:cubicBezTo>
                  <a:cubicBezTo>
                    <a:pt x="1827" y="7"/>
                    <a:pt x="990" y="311"/>
                    <a:pt x="571" y="577"/>
                  </a:cubicBezTo>
                  <a:cubicBezTo>
                    <a:pt x="153" y="805"/>
                    <a:pt x="1" y="920"/>
                    <a:pt x="343" y="1528"/>
                  </a:cubicBezTo>
                  <a:cubicBezTo>
                    <a:pt x="529" y="1859"/>
                    <a:pt x="681" y="1987"/>
                    <a:pt x="872" y="1987"/>
                  </a:cubicBezTo>
                  <a:cubicBezTo>
                    <a:pt x="1034" y="1987"/>
                    <a:pt x="1223" y="1896"/>
                    <a:pt x="1484" y="1757"/>
                  </a:cubicBezTo>
                  <a:cubicBezTo>
                    <a:pt x="2093" y="1490"/>
                    <a:pt x="2778" y="1300"/>
                    <a:pt x="2588" y="958"/>
                  </a:cubicBezTo>
                  <a:cubicBezTo>
                    <a:pt x="2408" y="598"/>
                    <a:pt x="2228" y="0"/>
                    <a:pt x="18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3"/>
            <p:cNvSpPr/>
            <p:nvPr/>
          </p:nvSpPr>
          <p:spPr>
            <a:xfrm flipH="1">
              <a:off x="8217764" y="2759490"/>
              <a:ext cx="276095" cy="130123"/>
            </a:xfrm>
            <a:custGeom>
              <a:avLst/>
              <a:gdLst/>
              <a:ahLst/>
              <a:cxnLst/>
              <a:rect l="l" t="t" r="r" b="b"/>
              <a:pathLst>
                <a:path w="10539" h="4967" extrusionOk="0">
                  <a:moveTo>
                    <a:pt x="3675" y="0"/>
                  </a:moveTo>
                  <a:cubicBezTo>
                    <a:pt x="1610" y="0"/>
                    <a:pt x="0" y="2265"/>
                    <a:pt x="0" y="2265"/>
                  </a:cubicBezTo>
                  <a:lnTo>
                    <a:pt x="4832" y="4966"/>
                  </a:lnTo>
                  <a:cubicBezTo>
                    <a:pt x="4832" y="4966"/>
                    <a:pt x="9549" y="4624"/>
                    <a:pt x="10538" y="1695"/>
                  </a:cubicBezTo>
                  <a:cubicBezTo>
                    <a:pt x="10538" y="1695"/>
                    <a:pt x="7419" y="1390"/>
                    <a:pt x="4832" y="249"/>
                  </a:cubicBezTo>
                  <a:cubicBezTo>
                    <a:pt x="4436" y="74"/>
                    <a:pt x="4048" y="0"/>
                    <a:pt x="36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3"/>
            <p:cNvSpPr/>
            <p:nvPr/>
          </p:nvSpPr>
          <p:spPr>
            <a:xfrm flipH="1">
              <a:off x="8201806" y="2792917"/>
              <a:ext cx="382745" cy="140550"/>
            </a:xfrm>
            <a:custGeom>
              <a:avLst/>
              <a:gdLst/>
              <a:ahLst/>
              <a:cxnLst/>
              <a:rect l="l" t="t" r="r" b="b"/>
              <a:pathLst>
                <a:path w="14610" h="5365" extrusionOk="0">
                  <a:moveTo>
                    <a:pt x="14609" y="0"/>
                  </a:moveTo>
                  <a:lnTo>
                    <a:pt x="14609" y="0"/>
                  </a:lnTo>
                  <a:cubicBezTo>
                    <a:pt x="14381" y="0"/>
                    <a:pt x="12022" y="2131"/>
                    <a:pt x="10805" y="2435"/>
                  </a:cubicBezTo>
                  <a:cubicBezTo>
                    <a:pt x="10727" y="2454"/>
                    <a:pt x="10641" y="2463"/>
                    <a:pt x="10547" y="2463"/>
                  </a:cubicBezTo>
                  <a:cubicBezTo>
                    <a:pt x="9160" y="2463"/>
                    <a:pt x="6035" y="495"/>
                    <a:pt x="3576" y="495"/>
                  </a:cubicBezTo>
                  <a:cubicBezTo>
                    <a:pt x="913" y="495"/>
                    <a:pt x="0" y="3272"/>
                    <a:pt x="0" y="3272"/>
                  </a:cubicBezTo>
                  <a:cubicBezTo>
                    <a:pt x="0" y="3272"/>
                    <a:pt x="2397" y="4375"/>
                    <a:pt x="3234" y="4680"/>
                  </a:cubicBezTo>
                  <a:cubicBezTo>
                    <a:pt x="4984" y="5288"/>
                    <a:pt x="6620" y="5364"/>
                    <a:pt x="10576" y="5364"/>
                  </a:cubicBezTo>
                  <a:cubicBezTo>
                    <a:pt x="10595" y="5365"/>
                    <a:pt x="10614" y="5365"/>
                    <a:pt x="10632" y="5365"/>
                  </a:cubicBezTo>
                  <a:cubicBezTo>
                    <a:pt x="13177" y="5365"/>
                    <a:pt x="14077" y="2777"/>
                    <a:pt x="14077" y="2777"/>
                  </a:cubicBezTo>
                  <a:cubicBezTo>
                    <a:pt x="14077" y="2777"/>
                    <a:pt x="14305" y="1027"/>
                    <a:pt x="146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3"/>
            <p:cNvSpPr/>
            <p:nvPr/>
          </p:nvSpPr>
          <p:spPr>
            <a:xfrm flipH="1">
              <a:off x="8200811" y="2785922"/>
              <a:ext cx="387749" cy="96721"/>
            </a:xfrm>
            <a:custGeom>
              <a:avLst/>
              <a:gdLst/>
              <a:ahLst/>
              <a:cxnLst/>
              <a:rect l="l" t="t" r="r" b="b"/>
              <a:pathLst>
                <a:path w="14801" h="3692" extrusionOk="0">
                  <a:moveTo>
                    <a:pt x="14361" y="0"/>
                  </a:moveTo>
                  <a:cubicBezTo>
                    <a:pt x="13960" y="0"/>
                    <a:pt x="13485" y="245"/>
                    <a:pt x="13050" y="762"/>
                  </a:cubicBezTo>
                  <a:cubicBezTo>
                    <a:pt x="12441" y="1523"/>
                    <a:pt x="12137" y="2512"/>
                    <a:pt x="10501" y="2550"/>
                  </a:cubicBezTo>
                  <a:cubicBezTo>
                    <a:pt x="10485" y="2550"/>
                    <a:pt x="10468" y="2550"/>
                    <a:pt x="10452" y="2550"/>
                  </a:cubicBezTo>
                  <a:cubicBezTo>
                    <a:pt x="8823" y="2550"/>
                    <a:pt x="6749" y="722"/>
                    <a:pt x="4414" y="534"/>
                  </a:cubicBezTo>
                  <a:cubicBezTo>
                    <a:pt x="4038" y="497"/>
                    <a:pt x="3721" y="480"/>
                    <a:pt x="3450" y="480"/>
                  </a:cubicBezTo>
                  <a:cubicBezTo>
                    <a:pt x="2026" y="480"/>
                    <a:pt x="1902" y="953"/>
                    <a:pt x="1294" y="1561"/>
                  </a:cubicBezTo>
                  <a:cubicBezTo>
                    <a:pt x="534" y="2246"/>
                    <a:pt x="1" y="3501"/>
                    <a:pt x="1" y="3501"/>
                  </a:cubicBezTo>
                  <a:lnTo>
                    <a:pt x="458" y="3691"/>
                  </a:lnTo>
                  <a:cubicBezTo>
                    <a:pt x="458" y="3691"/>
                    <a:pt x="1207" y="1256"/>
                    <a:pt x="3523" y="1256"/>
                  </a:cubicBezTo>
                  <a:cubicBezTo>
                    <a:pt x="3541" y="1256"/>
                    <a:pt x="3559" y="1256"/>
                    <a:pt x="3577" y="1256"/>
                  </a:cubicBezTo>
                  <a:cubicBezTo>
                    <a:pt x="5777" y="1291"/>
                    <a:pt x="8362" y="3442"/>
                    <a:pt x="10213" y="3442"/>
                  </a:cubicBezTo>
                  <a:cubicBezTo>
                    <a:pt x="10378" y="3442"/>
                    <a:pt x="10538" y="3424"/>
                    <a:pt x="10691" y="3387"/>
                  </a:cubicBezTo>
                  <a:cubicBezTo>
                    <a:pt x="12518" y="2930"/>
                    <a:pt x="13621" y="1142"/>
                    <a:pt x="13811" y="952"/>
                  </a:cubicBezTo>
                  <a:cubicBezTo>
                    <a:pt x="13963" y="800"/>
                    <a:pt x="14420" y="762"/>
                    <a:pt x="14648" y="762"/>
                  </a:cubicBezTo>
                  <a:cubicBezTo>
                    <a:pt x="14724" y="534"/>
                    <a:pt x="14762" y="343"/>
                    <a:pt x="14800" y="115"/>
                  </a:cubicBezTo>
                  <a:cubicBezTo>
                    <a:pt x="14670" y="39"/>
                    <a:pt x="14522" y="0"/>
                    <a:pt x="143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3"/>
            <p:cNvSpPr/>
            <p:nvPr/>
          </p:nvSpPr>
          <p:spPr>
            <a:xfrm flipH="1">
              <a:off x="8329384" y="2693763"/>
              <a:ext cx="370773" cy="154984"/>
            </a:xfrm>
            <a:custGeom>
              <a:avLst/>
              <a:gdLst/>
              <a:ahLst/>
              <a:cxnLst/>
              <a:rect l="l" t="t" r="r" b="b"/>
              <a:pathLst>
                <a:path w="14153" h="5916" extrusionOk="0">
                  <a:moveTo>
                    <a:pt x="6955" y="1"/>
                  </a:moveTo>
                  <a:cubicBezTo>
                    <a:pt x="5225" y="1"/>
                    <a:pt x="4413" y="361"/>
                    <a:pt x="4413" y="361"/>
                  </a:cubicBezTo>
                  <a:lnTo>
                    <a:pt x="5364" y="1312"/>
                  </a:lnTo>
                  <a:cubicBezTo>
                    <a:pt x="5364" y="1312"/>
                    <a:pt x="5347" y="1312"/>
                    <a:pt x="5314" y="1312"/>
                  </a:cubicBezTo>
                  <a:cubicBezTo>
                    <a:pt x="5004" y="1312"/>
                    <a:pt x="3341" y="1343"/>
                    <a:pt x="2549" y="1997"/>
                  </a:cubicBezTo>
                  <a:cubicBezTo>
                    <a:pt x="1674" y="2758"/>
                    <a:pt x="1141" y="4622"/>
                    <a:pt x="0" y="5345"/>
                  </a:cubicBezTo>
                  <a:cubicBezTo>
                    <a:pt x="445" y="5592"/>
                    <a:pt x="969" y="5725"/>
                    <a:pt x="1516" y="5725"/>
                  </a:cubicBezTo>
                  <a:cubicBezTo>
                    <a:pt x="2231" y="5725"/>
                    <a:pt x="2984" y="5498"/>
                    <a:pt x="3652" y="5003"/>
                  </a:cubicBezTo>
                  <a:cubicBezTo>
                    <a:pt x="4870" y="4128"/>
                    <a:pt x="5592" y="3519"/>
                    <a:pt x="5593" y="3519"/>
                  </a:cubicBezTo>
                  <a:lnTo>
                    <a:pt x="5593" y="3519"/>
                  </a:lnTo>
                  <a:lnTo>
                    <a:pt x="4946" y="5003"/>
                  </a:lnTo>
                  <a:cubicBezTo>
                    <a:pt x="4946" y="5003"/>
                    <a:pt x="6125" y="4204"/>
                    <a:pt x="6582" y="3785"/>
                  </a:cubicBezTo>
                  <a:cubicBezTo>
                    <a:pt x="7038" y="3367"/>
                    <a:pt x="7875" y="3024"/>
                    <a:pt x="7875" y="3024"/>
                  </a:cubicBezTo>
                  <a:lnTo>
                    <a:pt x="7875" y="3024"/>
                  </a:lnTo>
                  <a:lnTo>
                    <a:pt x="6962" y="4432"/>
                  </a:lnTo>
                  <a:cubicBezTo>
                    <a:pt x="6962" y="4432"/>
                    <a:pt x="8826" y="4318"/>
                    <a:pt x="9169" y="4242"/>
                  </a:cubicBezTo>
                  <a:cubicBezTo>
                    <a:pt x="9549" y="4204"/>
                    <a:pt x="10386" y="3785"/>
                    <a:pt x="10386" y="3785"/>
                  </a:cubicBezTo>
                  <a:lnTo>
                    <a:pt x="10386" y="3785"/>
                  </a:lnTo>
                  <a:lnTo>
                    <a:pt x="9625" y="5155"/>
                  </a:lnTo>
                  <a:lnTo>
                    <a:pt x="13582" y="5916"/>
                  </a:lnTo>
                  <a:cubicBezTo>
                    <a:pt x="13582" y="5916"/>
                    <a:pt x="14152" y="5003"/>
                    <a:pt x="13125" y="2948"/>
                  </a:cubicBezTo>
                  <a:cubicBezTo>
                    <a:pt x="12098" y="856"/>
                    <a:pt x="10577" y="247"/>
                    <a:pt x="10576" y="247"/>
                  </a:cubicBezTo>
                  <a:lnTo>
                    <a:pt x="10576" y="247"/>
                  </a:lnTo>
                  <a:lnTo>
                    <a:pt x="10919" y="1312"/>
                  </a:lnTo>
                  <a:cubicBezTo>
                    <a:pt x="10919" y="1312"/>
                    <a:pt x="9853" y="133"/>
                    <a:pt x="7647" y="19"/>
                  </a:cubicBezTo>
                  <a:cubicBezTo>
                    <a:pt x="7402" y="6"/>
                    <a:pt x="7171" y="1"/>
                    <a:pt x="69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3"/>
            <p:cNvSpPr/>
            <p:nvPr/>
          </p:nvSpPr>
          <p:spPr>
            <a:xfrm flipH="1">
              <a:off x="8344344" y="2728369"/>
              <a:ext cx="328910" cy="120378"/>
            </a:xfrm>
            <a:custGeom>
              <a:avLst/>
              <a:gdLst/>
              <a:ahLst/>
              <a:cxnLst/>
              <a:rect l="l" t="t" r="r" b="b"/>
              <a:pathLst>
                <a:path w="12555" h="4595" extrusionOk="0">
                  <a:moveTo>
                    <a:pt x="6790" y="1"/>
                  </a:moveTo>
                  <a:cubicBezTo>
                    <a:pt x="5741" y="1"/>
                    <a:pt x="4774" y="297"/>
                    <a:pt x="3386" y="866"/>
                  </a:cubicBezTo>
                  <a:cubicBezTo>
                    <a:pt x="1104" y="1817"/>
                    <a:pt x="0" y="2959"/>
                    <a:pt x="0" y="2959"/>
                  </a:cubicBezTo>
                  <a:cubicBezTo>
                    <a:pt x="0" y="2959"/>
                    <a:pt x="2968" y="1095"/>
                    <a:pt x="6848" y="866"/>
                  </a:cubicBezTo>
                  <a:cubicBezTo>
                    <a:pt x="6956" y="860"/>
                    <a:pt x="7062" y="857"/>
                    <a:pt x="7167" y="857"/>
                  </a:cubicBezTo>
                  <a:cubicBezTo>
                    <a:pt x="10794" y="857"/>
                    <a:pt x="12555" y="4595"/>
                    <a:pt x="12555" y="4595"/>
                  </a:cubicBezTo>
                  <a:cubicBezTo>
                    <a:pt x="12555" y="4595"/>
                    <a:pt x="11490" y="1095"/>
                    <a:pt x="9169" y="410"/>
                  </a:cubicBezTo>
                  <a:cubicBezTo>
                    <a:pt x="8236" y="135"/>
                    <a:pt x="7494" y="1"/>
                    <a:pt x="679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3"/>
            <p:cNvSpPr/>
            <p:nvPr/>
          </p:nvSpPr>
          <p:spPr>
            <a:xfrm flipH="1">
              <a:off x="8299502" y="3400859"/>
              <a:ext cx="141545" cy="412637"/>
            </a:xfrm>
            <a:custGeom>
              <a:avLst/>
              <a:gdLst/>
              <a:ahLst/>
              <a:cxnLst/>
              <a:rect l="l" t="t" r="r" b="b"/>
              <a:pathLst>
                <a:path w="5403" h="15751" extrusionOk="0">
                  <a:moveTo>
                    <a:pt x="5403" y="0"/>
                  </a:moveTo>
                  <a:cubicBezTo>
                    <a:pt x="5403" y="1"/>
                    <a:pt x="5060" y="3234"/>
                    <a:pt x="5022" y="6163"/>
                  </a:cubicBezTo>
                  <a:cubicBezTo>
                    <a:pt x="4946" y="9055"/>
                    <a:pt x="3691" y="15332"/>
                    <a:pt x="3691" y="15332"/>
                  </a:cubicBezTo>
                  <a:cubicBezTo>
                    <a:pt x="3691" y="15332"/>
                    <a:pt x="3217" y="15315"/>
                    <a:pt x="2609" y="15315"/>
                  </a:cubicBezTo>
                  <a:cubicBezTo>
                    <a:pt x="2304" y="15315"/>
                    <a:pt x="1966" y="15319"/>
                    <a:pt x="1636" y="15332"/>
                  </a:cubicBezTo>
                  <a:cubicBezTo>
                    <a:pt x="533" y="15370"/>
                    <a:pt x="1" y="15370"/>
                    <a:pt x="1" y="15370"/>
                  </a:cubicBezTo>
                  <a:lnTo>
                    <a:pt x="3995" y="15750"/>
                  </a:lnTo>
                  <a:cubicBezTo>
                    <a:pt x="3995" y="15750"/>
                    <a:pt x="5403" y="9169"/>
                    <a:pt x="5403" y="6848"/>
                  </a:cubicBezTo>
                  <a:cubicBezTo>
                    <a:pt x="5365" y="4528"/>
                    <a:pt x="5403" y="1"/>
                    <a:pt x="540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3"/>
            <p:cNvSpPr/>
            <p:nvPr/>
          </p:nvSpPr>
          <p:spPr>
            <a:xfrm flipH="1">
              <a:off x="8196841" y="3401855"/>
              <a:ext cx="66804" cy="392701"/>
            </a:xfrm>
            <a:custGeom>
              <a:avLst/>
              <a:gdLst/>
              <a:ahLst/>
              <a:cxnLst/>
              <a:rect l="l" t="t" r="r" b="b"/>
              <a:pathLst>
                <a:path w="2550" h="14990" extrusionOk="0">
                  <a:moveTo>
                    <a:pt x="0" y="0"/>
                  </a:moveTo>
                  <a:cubicBezTo>
                    <a:pt x="0" y="190"/>
                    <a:pt x="0" y="4756"/>
                    <a:pt x="191" y="7609"/>
                  </a:cubicBezTo>
                  <a:cubicBezTo>
                    <a:pt x="419" y="10500"/>
                    <a:pt x="799" y="14990"/>
                    <a:pt x="913" y="14990"/>
                  </a:cubicBezTo>
                  <a:cubicBezTo>
                    <a:pt x="1066" y="14990"/>
                    <a:pt x="2549" y="14039"/>
                    <a:pt x="2549" y="14039"/>
                  </a:cubicBezTo>
                  <a:lnTo>
                    <a:pt x="2549" y="14039"/>
                  </a:lnTo>
                  <a:lnTo>
                    <a:pt x="1256" y="14343"/>
                  </a:lnTo>
                  <a:cubicBezTo>
                    <a:pt x="1256" y="14343"/>
                    <a:pt x="837" y="10462"/>
                    <a:pt x="495" y="7495"/>
                  </a:cubicBezTo>
                  <a:cubicBezTo>
                    <a:pt x="191" y="4528"/>
                    <a:pt x="0" y="2"/>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3"/>
            <p:cNvSpPr/>
            <p:nvPr/>
          </p:nvSpPr>
          <p:spPr>
            <a:xfrm flipH="1">
              <a:off x="8273599" y="3416787"/>
              <a:ext cx="11972" cy="226268"/>
            </a:xfrm>
            <a:custGeom>
              <a:avLst/>
              <a:gdLst/>
              <a:ahLst/>
              <a:cxnLst/>
              <a:rect l="l" t="t" r="r" b="b"/>
              <a:pathLst>
                <a:path w="457" h="8637" extrusionOk="0">
                  <a:moveTo>
                    <a:pt x="77" y="1"/>
                  </a:moveTo>
                  <a:cubicBezTo>
                    <a:pt x="77" y="1"/>
                    <a:pt x="0" y="3425"/>
                    <a:pt x="77" y="5479"/>
                  </a:cubicBezTo>
                  <a:cubicBezTo>
                    <a:pt x="136" y="7092"/>
                    <a:pt x="102" y="8118"/>
                    <a:pt x="85" y="8485"/>
                  </a:cubicBezTo>
                  <a:lnTo>
                    <a:pt x="85" y="8485"/>
                  </a:lnTo>
                  <a:cubicBezTo>
                    <a:pt x="114" y="7959"/>
                    <a:pt x="215" y="6117"/>
                    <a:pt x="343" y="3843"/>
                  </a:cubicBezTo>
                  <a:cubicBezTo>
                    <a:pt x="457" y="1104"/>
                    <a:pt x="77" y="1"/>
                    <a:pt x="77" y="1"/>
                  </a:cubicBezTo>
                  <a:close/>
                  <a:moveTo>
                    <a:pt x="85" y="8485"/>
                  </a:moveTo>
                  <a:lnTo>
                    <a:pt x="85" y="8485"/>
                  </a:lnTo>
                  <a:cubicBezTo>
                    <a:pt x="79" y="8584"/>
                    <a:pt x="77" y="8637"/>
                    <a:pt x="77" y="8637"/>
                  </a:cubicBezTo>
                  <a:cubicBezTo>
                    <a:pt x="77" y="8637"/>
                    <a:pt x="80" y="8586"/>
                    <a:pt x="85" y="848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3"/>
            <p:cNvSpPr/>
            <p:nvPr/>
          </p:nvSpPr>
          <p:spPr>
            <a:xfrm flipH="1">
              <a:off x="8391194" y="3335080"/>
              <a:ext cx="23945" cy="23945"/>
            </a:xfrm>
            <a:custGeom>
              <a:avLst/>
              <a:gdLst/>
              <a:ahLst/>
              <a:cxnLst/>
              <a:rect l="l" t="t" r="r" b="b"/>
              <a:pathLst>
                <a:path w="914" h="914" extrusionOk="0">
                  <a:moveTo>
                    <a:pt x="457" y="0"/>
                  </a:moveTo>
                  <a:cubicBezTo>
                    <a:pt x="191" y="0"/>
                    <a:pt x="1" y="190"/>
                    <a:pt x="1" y="457"/>
                  </a:cubicBezTo>
                  <a:cubicBezTo>
                    <a:pt x="1" y="685"/>
                    <a:pt x="191" y="913"/>
                    <a:pt x="457" y="913"/>
                  </a:cubicBezTo>
                  <a:cubicBezTo>
                    <a:pt x="685" y="913"/>
                    <a:pt x="914" y="685"/>
                    <a:pt x="914" y="457"/>
                  </a:cubicBezTo>
                  <a:cubicBezTo>
                    <a:pt x="914" y="190"/>
                    <a:pt x="685" y="0"/>
                    <a:pt x="4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3"/>
            <p:cNvSpPr/>
            <p:nvPr/>
          </p:nvSpPr>
          <p:spPr>
            <a:xfrm flipH="1">
              <a:off x="8399158" y="3222461"/>
              <a:ext cx="23945" cy="23945"/>
            </a:xfrm>
            <a:custGeom>
              <a:avLst/>
              <a:gdLst/>
              <a:ahLst/>
              <a:cxnLst/>
              <a:rect l="l" t="t" r="r" b="b"/>
              <a:pathLst>
                <a:path w="914" h="914" extrusionOk="0">
                  <a:moveTo>
                    <a:pt x="457" y="0"/>
                  </a:moveTo>
                  <a:cubicBezTo>
                    <a:pt x="191" y="0"/>
                    <a:pt x="0" y="229"/>
                    <a:pt x="0" y="457"/>
                  </a:cubicBezTo>
                  <a:cubicBezTo>
                    <a:pt x="0" y="723"/>
                    <a:pt x="191" y="913"/>
                    <a:pt x="457" y="913"/>
                  </a:cubicBezTo>
                  <a:cubicBezTo>
                    <a:pt x="685" y="913"/>
                    <a:pt x="913" y="723"/>
                    <a:pt x="913" y="457"/>
                  </a:cubicBezTo>
                  <a:cubicBezTo>
                    <a:pt x="913" y="229"/>
                    <a:pt x="685" y="0"/>
                    <a:pt x="4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3"/>
            <p:cNvSpPr/>
            <p:nvPr/>
          </p:nvSpPr>
          <p:spPr>
            <a:xfrm flipH="1">
              <a:off x="8403140" y="3450685"/>
              <a:ext cx="23945" cy="23945"/>
            </a:xfrm>
            <a:custGeom>
              <a:avLst/>
              <a:gdLst/>
              <a:ahLst/>
              <a:cxnLst/>
              <a:rect l="l" t="t" r="r" b="b"/>
              <a:pathLst>
                <a:path w="914" h="914" extrusionOk="0">
                  <a:moveTo>
                    <a:pt x="457" y="0"/>
                  </a:moveTo>
                  <a:cubicBezTo>
                    <a:pt x="190" y="0"/>
                    <a:pt x="0" y="229"/>
                    <a:pt x="0" y="457"/>
                  </a:cubicBezTo>
                  <a:cubicBezTo>
                    <a:pt x="0" y="723"/>
                    <a:pt x="190" y="913"/>
                    <a:pt x="457" y="913"/>
                  </a:cubicBezTo>
                  <a:cubicBezTo>
                    <a:pt x="685" y="913"/>
                    <a:pt x="913" y="723"/>
                    <a:pt x="913" y="457"/>
                  </a:cubicBezTo>
                  <a:cubicBezTo>
                    <a:pt x="913" y="229"/>
                    <a:pt x="685" y="0"/>
                    <a:pt x="4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3"/>
            <p:cNvSpPr/>
            <p:nvPr/>
          </p:nvSpPr>
          <p:spPr>
            <a:xfrm flipH="1">
              <a:off x="8423075" y="3569120"/>
              <a:ext cx="25936" cy="24102"/>
            </a:xfrm>
            <a:custGeom>
              <a:avLst/>
              <a:gdLst/>
              <a:ahLst/>
              <a:cxnLst/>
              <a:rect l="l" t="t" r="r" b="b"/>
              <a:pathLst>
                <a:path w="990" h="920" extrusionOk="0">
                  <a:moveTo>
                    <a:pt x="463" y="1"/>
                  </a:moveTo>
                  <a:cubicBezTo>
                    <a:pt x="260" y="1"/>
                    <a:pt x="72" y="148"/>
                    <a:pt x="38" y="387"/>
                  </a:cubicBezTo>
                  <a:cubicBezTo>
                    <a:pt x="0" y="653"/>
                    <a:pt x="190" y="882"/>
                    <a:pt x="419" y="920"/>
                  </a:cubicBezTo>
                  <a:cubicBezTo>
                    <a:pt x="685" y="920"/>
                    <a:pt x="913" y="768"/>
                    <a:pt x="951" y="501"/>
                  </a:cubicBezTo>
                  <a:cubicBezTo>
                    <a:pt x="989" y="273"/>
                    <a:pt x="799" y="45"/>
                    <a:pt x="533" y="7"/>
                  </a:cubicBezTo>
                  <a:cubicBezTo>
                    <a:pt x="509" y="3"/>
                    <a:pt x="486" y="1"/>
                    <a:pt x="4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3"/>
            <p:cNvSpPr/>
            <p:nvPr/>
          </p:nvSpPr>
          <p:spPr>
            <a:xfrm flipH="1">
              <a:off x="8450975" y="3682734"/>
              <a:ext cx="25962" cy="24102"/>
            </a:xfrm>
            <a:custGeom>
              <a:avLst/>
              <a:gdLst/>
              <a:ahLst/>
              <a:cxnLst/>
              <a:rect l="l" t="t" r="r" b="b"/>
              <a:pathLst>
                <a:path w="991" h="920" extrusionOk="0">
                  <a:moveTo>
                    <a:pt x="491" y="1"/>
                  </a:moveTo>
                  <a:cubicBezTo>
                    <a:pt x="261" y="1"/>
                    <a:pt x="73" y="148"/>
                    <a:pt x="39" y="387"/>
                  </a:cubicBezTo>
                  <a:cubicBezTo>
                    <a:pt x="1" y="653"/>
                    <a:pt x="191" y="882"/>
                    <a:pt x="419" y="920"/>
                  </a:cubicBezTo>
                  <a:cubicBezTo>
                    <a:pt x="686" y="920"/>
                    <a:pt x="914" y="768"/>
                    <a:pt x="952" y="501"/>
                  </a:cubicBezTo>
                  <a:cubicBezTo>
                    <a:pt x="990" y="273"/>
                    <a:pt x="800" y="45"/>
                    <a:pt x="572" y="7"/>
                  </a:cubicBezTo>
                  <a:cubicBezTo>
                    <a:pt x="544" y="3"/>
                    <a:pt x="518" y="1"/>
                    <a:pt x="4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3"/>
            <p:cNvSpPr/>
            <p:nvPr/>
          </p:nvSpPr>
          <p:spPr>
            <a:xfrm flipH="1">
              <a:off x="8504809" y="3996699"/>
              <a:ext cx="25936" cy="24206"/>
            </a:xfrm>
            <a:custGeom>
              <a:avLst/>
              <a:gdLst/>
              <a:ahLst/>
              <a:cxnLst/>
              <a:rect l="l" t="t" r="r" b="b"/>
              <a:pathLst>
                <a:path w="990" h="924" extrusionOk="0">
                  <a:moveTo>
                    <a:pt x="504" y="1"/>
                  </a:moveTo>
                  <a:cubicBezTo>
                    <a:pt x="267" y="1"/>
                    <a:pt x="73" y="181"/>
                    <a:pt x="39" y="424"/>
                  </a:cubicBezTo>
                  <a:cubicBezTo>
                    <a:pt x="1" y="652"/>
                    <a:pt x="191" y="881"/>
                    <a:pt x="419" y="919"/>
                  </a:cubicBezTo>
                  <a:cubicBezTo>
                    <a:pt x="442" y="922"/>
                    <a:pt x="465" y="924"/>
                    <a:pt x="487" y="924"/>
                  </a:cubicBezTo>
                  <a:cubicBezTo>
                    <a:pt x="723" y="924"/>
                    <a:pt x="917" y="747"/>
                    <a:pt x="952" y="538"/>
                  </a:cubicBezTo>
                  <a:cubicBezTo>
                    <a:pt x="990" y="272"/>
                    <a:pt x="799" y="44"/>
                    <a:pt x="571" y="6"/>
                  </a:cubicBezTo>
                  <a:cubicBezTo>
                    <a:pt x="548" y="2"/>
                    <a:pt x="526" y="1"/>
                    <a:pt x="5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3"/>
            <p:cNvSpPr/>
            <p:nvPr/>
          </p:nvSpPr>
          <p:spPr>
            <a:xfrm flipH="1">
              <a:off x="7956248" y="3266995"/>
              <a:ext cx="173847" cy="226582"/>
            </a:xfrm>
            <a:custGeom>
              <a:avLst/>
              <a:gdLst/>
              <a:ahLst/>
              <a:cxnLst/>
              <a:rect l="l" t="t" r="r" b="b"/>
              <a:pathLst>
                <a:path w="6636" h="8649" extrusionOk="0">
                  <a:moveTo>
                    <a:pt x="4204" y="1"/>
                  </a:moveTo>
                  <a:cubicBezTo>
                    <a:pt x="4121" y="1"/>
                    <a:pt x="4039" y="17"/>
                    <a:pt x="3957" y="50"/>
                  </a:cubicBezTo>
                  <a:cubicBezTo>
                    <a:pt x="3805" y="126"/>
                    <a:pt x="571" y="1496"/>
                    <a:pt x="571" y="1496"/>
                  </a:cubicBezTo>
                  <a:cubicBezTo>
                    <a:pt x="571" y="1496"/>
                    <a:pt x="0" y="3360"/>
                    <a:pt x="229" y="5719"/>
                  </a:cubicBezTo>
                  <a:cubicBezTo>
                    <a:pt x="457" y="8078"/>
                    <a:pt x="875" y="8648"/>
                    <a:pt x="875" y="8648"/>
                  </a:cubicBezTo>
                  <a:cubicBezTo>
                    <a:pt x="875" y="8648"/>
                    <a:pt x="4832" y="7165"/>
                    <a:pt x="5745" y="5300"/>
                  </a:cubicBezTo>
                  <a:cubicBezTo>
                    <a:pt x="6636" y="3518"/>
                    <a:pt x="5424" y="1"/>
                    <a:pt x="4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3"/>
            <p:cNvSpPr/>
            <p:nvPr/>
          </p:nvSpPr>
          <p:spPr>
            <a:xfrm flipH="1">
              <a:off x="8023421" y="3286250"/>
              <a:ext cx="42885" cy="142541"/>
            </a:xfrm>
            <a:custGeom>
              <a:avLst/>
              <a:gdLst/>
              <a:ahLst/>
              <a:cxnLst/>
              <a:rect l="l" t="t" r="r" b="b"/>
              <a:pathLst>
                <a:path w="1637" h="5441" extrusionOk="0">
                  <a:moveTo>
                    <a:pt x="913" y="0"/>
                  </a:moveTo>
                  <a:cubicBezTo>
                    <a:pt x="913" y="0"/>
                    <a:pt x="0" y="1142"/>
                    <a:pt x="419" y="3082"/>
                  </a:cubicBezTo>
                  <a:cubicBezTo>
                    <a:pt x="837" y="5022"/>
                    <a:pt x="1636" y="5440"/>
                    <a:pt x="1636" y="5440"/>
                  </a:cubicBezTo>
                  <a:cubicBezTo>
                    <a:pt x="1636" y="5440"/>
                    <a:pt x="951" y="3728"/>
                    <a:pt x="837" y="2359"/>
                  </a:cubicBezTo>
                  <a:cubicBezTo>
                    <a:pt x="685" y="989"/>
                    <a:pt x="913" y="0"/>
                    <a:pt x="9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3"/>
            <p:cNvSpPr/>
            <p:nvPr/>
          </p:nvSpPr>
          <p:spPr>
            <a:xfrm flipH="1">
              <a:off x="8046342" y="3321117"/>
              <a:ext cx="70419" cy="54229"/>
            </a:xfrm>
            <a:custGeom>
              <a:avLst/>
              <a:gdLst/>
              <a:ahLst/>
              <a:cxnLst/>
              <a:rect l="l" t="t" r="r" b="b"/>
              <a:pathLst>
                <a:path w="2688" h="2070" extrusionOk="0">
                  <a:moveTo>
                    <a:pt x="1089" y="1"/>
                  </a:moveTo>
                  <a:lnTo>
                    <a:pt x="1089" y="1"/>
                  </a:lnTo>
                  <a:cubicBezTo>
                    <a:pt x="1089" y="1"/>
                    <a:pt x="100" y="305"/>
                    <a:pt x="24" y="1142"/>
                  </a:cubicBezTo>
                  <a:cubicBezTo>
                    <a:pt x="0" y="1687"/>
                    <a:pt x="434" y="2069"/>
                    <a:pt x="838" y="2069"/>
                  </a:cubicBezTo>
                  <a:cubicBezTo>
                    <a:pt x="1083" y="2069"/>
                    <a:pt x="1317" y="1929"/>
                    <a:pt x="1432" y="1598"/>
                  </a:cubicBezTo>
                  <a:cubicBezTo>
                    <a:pt x="1629" y="986"/>
                    <a:pt x="1838" y="599"/>
                    <a:pt x="2060" y="599"/>
                  </a:cubicBezTo>
                  <a:cubicBezTo>
                    <a:pt x="2224" y="599"/>
                    <a:pt x="2395" y="810"/>
                    <a:pt x="2573" y="1294"/>
                  </a:cubicBezTo>
                  <a:cubicBezTo>
                    <a:pt x="2687" y="1066"/>
                    <a:pt x="2649" y="647"/>
                    <a:pt x="2345" y="229"/>
                  </a:cubicBezTo>
                  <a:cubicBezTo>
                    <a:pt x="2279" y="130"/>
                    <a:pt x="2190" y="87"/>
                    <a:pt x="2091" y="87"/>
                  </a:cubicBezTo>
                  <a:cubicBezTo>
                    <a:pt x="1730" y="87"/>
                    <a:pt x="1233" y="660"/>
                    <a:pt x="1203" y="1256"/>
                  </a:cubicBezTo>
                  <a:cubicBezTo>
                    <a:pt x="1182" y="1656"/>
                    <a:pt x="916" y="1905"/>
                    <a:pt x="696" y="1905"/>
                  </a:cubicBezTo>
                  <a:cubicBezTo>
                    <a:pt x="518" y="1905"/>
                    <a:pt x="370" y="1744"/>
                    <a:pt x="404" y="1370"/>
                  </a:cubicBezTo>
                  <a:cubicBezTo>
                    <a:pt x="480" y="571"/>
                    <a:pt x="1089" y="1"/>
                    <a:pt x="10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3"/>
            <p:cNvSpPr/>
            <p:nvPr/>
          </p:nvSpPr>
          <p:spPr>
            <a:xfrm flipH="1">
              <a:off x="8059310" y="3366961"/>
              <a:ext cx="50849" cy="48858"/>
            </a:xfrm>
            <a:custGeom>
              <a:avLst/>
              <a:gdLst/>
              <a:ahLst/>
              <a:cxnLst/>
              <a:rect l="l" t="t" r="r" b="b"/>
              <a:pathLst>
                <a:path w="1941" h="1865" extrusionOk="0">
                  <a:moveTo>
                    <a:pt x="0" y="1"/>
                  </a:moveTo>
                  <a:cubicBezTo>
                    <a:pt x="0" y="1"/>
                    <a:pt x="38" y="1865"/>
                    <a:pt x="647" y="1865"/>
                  </a:cubicBezTo>
                  <a:cubicBezTo>
                    <a:pt x="1522" y="1865"/>
                    <a:pt x="1940" y="1180"/>
                    <a:pt x="1674" y="229"/>
                  </a:cubicBezTo>
                  <a:lnTo>
                    <a:pt x="1674" y="229"/>
                  </a:lnTo>
                  <a:cubicBezTo>
                    <a:pt x="1674" y="229"/>
                    <a:pt x="1826" y="1028"/>
                    <a:pt x="1103" y="1408"/>
                  </a:cubicBezTo>
                  <a:cubicBezTo>
                    <a:pt x="1019" y="1453"/>
                    <a:pt x="947" y="1472"/>
                    <a:pt x="885" y="1472"/>
                  </a:cubicBezTo>
                  <a:cubicBezTo>
                    <a:pt x="414" y="1472"/>
                    <a:pt x="533" y="343"/>
                    <a:pt x="533" y="343"/>
                  </a:cubicBez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3"/>
            <p:cNvSpPr/>
            <p:nvPr/>
          </p:nvSpPr>
          <p:spPr>
            <a:xfrm flipH="1">
              <a:off x="8060305" y="3400859"/>
              <a:ext cx="48858" cy="55932"/>
            </a:xfrm>
            <a:custGeom>
              <a:avLst/>
              <a:gdLst/>
              <a:ahLst/>
              <a:cxnLst/>
              <a:rect l="l" t="t" r="r" b="b"/>
              <a:pathLst>
                <a:path w="1865" h="2135" extrusionOk="0">
                  <a:moveTo>
                    <a:pt x="723" y="0"/>
                  </a:moveTo>
                  <a:cubicBezTo>
                    <a:pt x="723" y="0"/>
                    <a:pt x="0" y="1522"/>
                    <a:pt x="343" y="1902"/>
                  </a:cubicBezTo>
                  <a:cubicBezTo>
                    <a:pt x="486" y="2062"/>
                    <a:pt x="702" y="2134"/>
                    <a:pt x="936" y="2134"/>
                  </a:cubicBezTo>
                  <a:cubicBezTo>
                    <a:pt x="1262" y="2134"/>
                    <a:pt x="1621" y="1994"/>
                    <a:pt x="1864" y="1750"/>
                  </a:cubicBezTo>
                  <a:lnTo>
                    <a:pt x="1864" y="1750"/>
                  </a:lnTo>
                  <a:cubicBezTo>
                    <a:pt x="1864" y="1750"/>
                    <a:pt x="1502" y="1841"/>
                    <a:pt x="1155" y="1841"/>
                  </a:cubicBezTo>
                  <a:cubicBezTo>
                    <a:pt x="906" y="1841"/>
                    <a:pt x="666" y="1795"/>
                    <a:pt x="571" y="1636"/>
                  </a:cubicBezTo>
                  <a:cubicBezTo>
                    <a:pt x="343" y="1218"/>
                    <a:pt x="837" y="381"/>
                    <a:pt x="837" y="381"/>
                  </a:cubicBezTo>
                  <a:lnTo>
                    <a:pt x="7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3"/>
            <p:cNvSpPr/>
            <p:nvPr/>
          </p:nvSpPr>
          <p:spPr>
            <a:xfrm flipH="1">
              <a:off x="7953658" y="3257276"/>
              <a:ext cx="75789" cy="158600"/>
            </a:xfrm>
            <a:custGeom>
              <a:avLst/>
              <a:gdLst/>
              <a:ahLst/>
              <a:cxnLst/>
              <a:rect l="l" t="t" r="r" b="b"/>
              <a:pathLst>
                <a:path w="2893" h="6054" extrusionOk="0">
                  <a:moveTo>
                    <a:pt x="1584" y="1"/>
                  </a:moveTo>
                  <a:cubicBezTo>
                    <a:pt x="1576" y="1"/>
                    <a:pt x="1568" y="1"/>
                    <a:pt x="1561" y="3"/>
                  </a:cubicBezTo>
                  <a:cubicBezTo>
                    <a:pt x="1370" y="41"/>
                    <a:pt x="343" y="878"/>
                    <a:pt x="343" y="878"/>
                  </a:cubicBezTo>
                  <a:cubicBezTo>
                    <a:pt x="343" y="878"/>
                    <a:pt x="1" y="1905"/>
                    <a:pt x="77" y="3465"/>
                  </a:cubicBezTo>
                  <a:cubicBezTo>
                    <a:pt x="153" y="5063"/>
                    <a:pt x="648" y="5976"/>
                    <a:pt x="914" y="6052"/>
                  </a:cubicBezTo>
                  <a:cubicBezTo>
                    <a:pt x="920" y="6053"/>
                    <a:pt x="927" y="6053"/>
                    <a:pt x="934" y="6053"/>
                  </a:cubicBezTo>
                  <a:cubicBezTo>
                    <a:pt x="1263" y="6053"/>
                    <a:pt x="2287" y="5204"/>
                    <a:pt x="2436" y="4682"/>
                  </a:cubicBezTo>
                  <a:cubicBezTo>
                    <a:pt x="2626" y="4188"/>
                    <a:pt x="2892" y="3122"/>
                    <a:pt x="2588" y="2628"/>
                  </a:cubicBezTo>
                  <a:cubicBezTo>
                    <a:pt x="2321" y="2133"/>
                    <a:pt x="2207" y="1791"/>
                    <a:pt x="2207" y="1106"/>
                  </a:cubicBezTo>
                  <a:cubicBezTo>
                    <a:pt x="2207" y="448"/>
                    <a:pt x="1786" y="1"/>
                    <a:pt x="15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3"/>
            <p:cNvSpPr/>
            <p:nvPr/>
          </p:nvSpPr>
          <p:spPr>
            <a:xfrm flipH="1">
              <a:off x="7844049" y="3205617"/>
              <a:ext cx="155482" cy="157395"/>
            </a:xfrm>
            <a:custGeom>
              <a:avLst/>
              <a:gdLst/>
              <a:ahLst/>
              <a:cxnLst/>
              <a:rect l="l" t="t" r="r" b="b"/>
              <a:pathLst>
                <a:path w="5935" h="6008" extrusionOk="0">
                  <a:moveTo>
                    <a:pt x="5324" y="0"/>
                  </a:moveTo>
                  <a:cubicBezTo>
                    <a:pt x="5248" y="0"/>
                    <a:pt x="5138" y="21"/>
                    <a:pt x="4984" y="73"/>
                  </a:cubicBezTo>
                  <a:cubicBezTo>
                    <a:pt x="4413" y="301"/>
                    <a:pt x="4337" y="910"/>
                    <a:pt x="3614" y="1632"/>
                  </a:cubicBezTo>
                  <a:cubicBezTo>
                    <a:pt x="2891" y="2393"/>
                    <a:pt x="1750" y="2622"/>
                    <a:pt x="1750" y="2622"/>
                  </a:cubicBezTo>
                  <a:cubicBezTo>
                    <a:pt x="1750" y="2622"/>
                    <a:pt x="2245" y="1861"/>
                    <a:pt x="2739" y="1290"/>
                  </a:cubicBezTo>
                  <a:cubicBezTo>
                    <a:pt x="3161" y="803"/>
                    <a:pt x="2753" y="206"/>
                    <a:pt x="2600" y="206"/>
                  </a:cubicBezTo>
                  <a:cubicBezTo>
                    <a:pt x="2573" y="206"/>
                    <a:pt x="2555" y="224"/>
                    <a:pt x="2549" y="263"/>
                  </a:cubicBezTo>
                  <a:cubicBezTo>
                    <a:pt x="2473" y="529"/>
                    <a:pt x="2169" y="986"/>
                    <a:pt x="1446" y="1632"/>
                  </a:cubicBezTo>
                  <a:cubicBezTo>
                    <a:pt x="913" y="2127"/>
                    <a:pt x="228" y="2964"/>
                    <a:pt x="0" y="3344"/>
                  </a:cubicBezTo>
                  <a:cubicBezTo>
                    <a:pt x="190" y="3687"/>
                    <a:pt x="533" y="3877"/>
                    <a:pt x="685" y="4257"/>
                  </a:cubicBezTo>
                  <a:cubicBezTo>
                    <a:pt x="761" y="4448"/>
                    <a:pt x="723" y="4676"/>
                    <a:pt x="723" y="4904"/>
                  </a:cubicBezTo>
                  <a:cubicBezTo>
                    <a:pt x="723" y="5132"/>
                    <a:pt x="609" y="5665"/>
                    <a:pt x="647" y="6007"/>
                  </a:cubicBezTo>
                  <a:cubicBezTo>
                    <a:pt x="1027" y="5893"/>
                    <a:pt x="1750" y="5665"/>
                    <a:pt x="2207" y="5475"/>
                  </a:cubicBezTo>
                  <a:cubicBezTo>
                    <a:pt x="2815" y="5209"/>
                    <a:pt x="4261" y="4790"/>
                    <a:pt x="4908" y="3725"/>
                  </a:cubicBezTo>
                  <a:cubicBezTo>
                    <a:pt x="5517" y="2698"/>
                    <a:pt x="5935" y="1252"/>
                    <a:pt x="5821" y="910"/>
                  </a:cubicBezTo>
                  <a:cubicBezTo>
                    <a:pt x="5783" y="795"/>
                    <a:pt x="5686" y="757"/>
                    <a:pt x="5573" y="757"/>
                  </a:cubicBezTo>
                  <a:cubicBezTo>
                    <a:pt x="5347" y="757"/>
                    <a:pt x="5060" y="910"/>
                    <a:pt x="5060" y="910"/>
                  </a:cubicBezTo>
                  <a:cubicBezTo>
                    <a:pt x="5060" y="910"/>
                    <a:pt x="5288" y="453"/>
                    <a:pt x="5402" y="263"/>
                  </a:cubicBezTo>
                  <a:cubicBezTo>
                    <a:pt x="5486" y="152"/>
                    <a:pt x="5528" y="0"/>
                    <a:pt x="5324" y="0"/>
                  </a:cubicBezTo>
                  <a:close/>
                </a:path>
              </a:pathLst>
            </a:custGeom>
            <a:solidFill>
              <a:srgbClr val="F1B7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3"/>
            <p:cNvSpPr/>
            <p:nvPr/>
          </p:nvSpPr>
          <p:spPr>
            <a:xfrm flipH="1">
              <a:off x="8588532" y="3571268"/>
              <a:ext cx="56822" cy="170467"/>
            </a:xfrm>
            <a:custGeom>
              <a:avLst/>
              <a:gdLst/>
              <a:ahLst/>
              <a:cxnLst/>
              <a:rect l="l" t="t" r="r" b="b"/>
              <a:pathLst>
                <a:path w="2169" h="6507" extrusionOk="0">
                  <a:moveTo>
                    <a:pt x="0" y="1"/>
                  </a:moveTo>
                  <a:lnTo>
                    <a:pt x="0" y="1"/>
                  </a:lnTo>
                  <a:cubicBezTo>
                    <a:pt x="1" y="1"/>
                    <a:pt x="533" y="2930"/>
                    <a:pt x="837" y="4262"/>
                  </a:cubicBezTo>
                  <a:cubicBezTo>
                    <a:pt x="1104" y="5555"/>
                    <a:pt x="1256" y="6506"/>
                    <a:pt x="1256" y="6506"/>
                  </a:cubicBezTo>
                  <a:lnTo>
                    <a:pt x="2169" y="6278"/>
                  </a:lnTo>
                  <a:cubicBezTo>
                    <a:pt x="2169" y="6278"/>
                    <a:pt x="723" y="114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3"/>
            <p:cNvSpPr/>
            <p:nvPr/>
          </p:nvSpPr>
          <p:spPr>
            <a:xfrm flipH="1">
              <a:off x="8571582" y="3581249"/>
              <a:ext cx="54831" cy="134577"/>
            </a:xfrm>
            <a:custGeom>
              <a:avLst/>
              <a:gdLst/>
              <a:ahLst/>
              <a:cxnLst/>
              <a:rect l="l" t="t" r="r" b="b"/>
              <a:pathLst>
                <a:path w="2093" h="5137" extrusionOk="0">
                  <a:moveTo>
                    <a:pt x="191" y="0"/>
                  </a:moveTo>
                  <a:cubicBezTo>
                    <a:pt x="190" y="0"/>
                    <a:pt x="0" y="609"/>
                    <a:pt x="343" y="1180"/>
                  </a:cubicBezTo>
                  <a:cubicBezTo>
                    <a:pt x="723" y="1712"/>
                    <a:pt x="1218" y="2321"/>
                    <a:pt x="1142" y="2777"/>
                  </a:cubicBezTo>
                  <a:cubicBezTo>
                    <a:pt x="1066" y="3234"/>
                    <a:pt x="837" y="3690"/>
                    <a:pt x="1218" y="3995"/>
                  </a:cubicBezTo>
                  <a:cubicBezTo>
                    <a:pt x="1598" y="4337"/>
                    <a:pt x="1826" y="5136"/>
                    <a:pt x="1826" y="5136"/>
                  </a:cubicBezTo>
                  <a:cubicBezTo>
                    <a:pt x="1826" y="5136"/>
                    <a:pt x="2093" y="4756"/>
                    <a:pt x="1712" y="4223"/>
                  </a:cubicBezTo>
                  <a:cubicBezTo>
                    <a:pt x="1370" y="3690"/>
                    <a:pt x="1408" y="3652"/>
                    <a:pt x="1446" y="2892"/>
                  </a:cubicBezTo>
                  <a:cubicBezTo>
                    <a:pt x="1446" y="2093"/>
                    <a:pt x="1560" y="1826"/>
                    <a:pt x="913" y="1256"/>
                  </a:cubicBezTo>
                  <a:cubicBezTo>
                    <a:pt x="229" y="647"/>
                    <a:pt x="305" y="457"/>
                    <a:pt x="1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3"/>
            <p:cNvSpPr/>
            <p:nvPr/>
          </p:nvSpPr>
          <p:spPr>
            <a:xfrm flipH="1">
              <a:off x="8508783" y="3948000"/>
              <a:ext cx="231245" cy="133031"/>
            </a:xfrm>
            <a:custGeom>
              <a:avLst/>
              <a:gdLst/>
              <a:ahLst/>
              <a:cxnLst/>
              <a:rect l="l" t="t" r="r" b="b"/>
              <a:pathLst>
                <a:path w="8827" h="5078" extrusionOk="0">
                  <a:moveTo>
                    <a:pt x="495" y="0"/>
                  </a:moveTo>
                  <a:cubicBezTo>
                    <a:pt x="495" y="1"/>
                    <a:pt x="0" y="609"/>
                    <a:pt x="685" y="1142"/>
                  </a:cubicBezTo>
                  <a:cubicBezTo>
                    <a:pt x="1370" y="1636"/>
                    <a:pt x="2739" y="2473"/>
                    <a:pt x="2968" y="3006"/>
                  </a:cubicBezTo>
                  <a:cubicBezTo>
                    <a:pt x="3561" y="4228"/>
                    <a:pt x="4283" y="4457"/>
                    <a:pt x="4897" y="4457"/>
                  </a:cubicBezTo>
                  <a:cubicBezTo>
                    <a:pt x="4953" y="4457"/>
                    <a:pt x="5007" y="4455"/>
                    <a:pt x="5060" y="4452"/>
                  </a:cubicBezTo>
                  <a:cubicBezTo>
                    <a:pt x="5144" y="4442"/>
                    <a:pt x="5230" y="4437"/>
                    <a:pt x="5317" y="4437"/>
                  </a:cubicBezTo>
                  <a:cubicBezTo>
                    <a:pt x="5894" y="4437"/>
                    <a:pt x="6514" y="4648"/>
                    <a:pt x="7076" y="4946"/>
                  </a:cubicBezTo>
                  <a:cubicBezTo>
                    <a:pt x="7252" y="5034"/>
                    <a:pt x="7444" y="5078"/>
                    <a:pt x="7633" y="5078"/>
                  </a:cubicBezTo>
                  <a:cubicBezTo>
                    <a:pt x="8099" y="5078"/>
                    <a:pt x="8550" y="4814"/>
                    <a:pt x="8712" y="4299"/>
                  </a:cubicBezTo>
                  <a:cubicBezTo>
                    <a:pt x="8827" y="3843"/>
                    <a:pt x="8332" y="3310"/>
                    <a:pt x="8332" y="3310"/>
                  </a:cubicBezTo>
                  <a:lnTo>
                    <a:pt x="8332" y="3310"/>
                  </a:lnTo>
                  <a:cubicBezTo>
                    <a:pt x="8332" y="3310"/>
                    <a:pt x="8712" y="4299"/>
                    <a:pt x="7875" y="4604"/>
                  </a:cubicBezTo>
                  <a:cubicBezTo>
                    <a:pt x="7813" y="4621"/>
                    <a:pt x="7755" y="4629"/>
                    <a:pt x="7698" y="4629"/>
                  </a:cubicBezTo>
                  <a:cubicBezTo>
                    <a:pt x="7264" y="4629"/>
                    <a:pt x="6932" y="4172"/>
                    <a:pt x="6125" y="4071"/>
                  </a:cubicBezTo>
                  <a:cubicBezTo>
                    <a:pt x="6029" y="4059"/>
                    <a:pt x="5936" y="4054"/>
                    <a:pt x="5845" y="4054"/>
                  </a:cubicBezTo>
                  <a:cubicBezTo>
                    <a:pt x="5461" y="4054"/>
                    <a:pt x="5122" y="4141"/>
                    <a:pt x="4829" y="4141"/>
                  </a:cubicBezTo>
                  <a:cubicBezTo>
                    <a:pt x="4530" y="4141"/>
                    <a:pt x="4277" y="4051"/>
                    <a:pt x="4071" y="3691"/>
                  </a:cubicBezTo>
                  <a:cubicBezTo>
                    <a:pt x="3576" y="2892"/>
                    <a:pt x="4223" y="2131"/>
                    <a:pt x="4223" y="2131"/>
                  </a:cubicBezTo>
                  <a:lnTo>
                    <a:pt x="4223" y="2131"/>
                  </a:lnTo>
                  <a:cubicBezTo>
                    <a:pt x="4223" y="2131"/>
                    <a:pt x="3729" y="2169"/>
                    <a:pt x="3614" y="2435"/>
                  </a:cubicBezTo>
                  <a:cubicBezTo>
                    <a:pt x="3462" y="2740"/>
                    <a:pt x="3386" y="3006"/>
                    <a:pt x="3386" y="3006"/>
                  </a:cubicBezTo>
                  <a:cubicBezTo>
                    <a:pt x="3386" y="3006"/>
                    <a:pt x="2739" y="2283"/>
                    <a:pt x="2131" y="1674"/>
                  </a:cubicBezTo>
                  <a:cubicBezTo>
                    <a:pt x="1522" y="1066"/>
                    <a:pt x="533" y="799"/>
                    <a:pt x="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3"/>
            <p:cNvSpPr/>
            <p:nvPr/>
          </p:nvSpPr>
          <p:spPr>
            <a:xfrm flipH="1">
              <a:off x="8688184" y="3927986"/>
              <a:ext cx="33900" cy="65887"/>
            </a:xfrm>
            <a:custGeom>
              <a:avLst/>
              <a:gdLst/>
              <a:ahLst/>
              <a:cxnLst/>
              <a:rect l="l" t="t" r="r" b="b"/>
              <a:pathLst>
                <a:path w="1294" h="2515" extrusionOk="0">
                  <a:moveTo>
                    <a:pt x="1258" y="1"/>
                  </a:moveTo>
                  <a:cubicBezTo>
                    <a:pt x="1158" y="1"/>
                    <a:pt x="857" y="51"/>
                    <a:pt x="457" y="574"/>
                  </a:cubicBezTo>
                  <a:cubicBezTo>
                    <a:pt x="0" y="1221"/>
                    <a:pt x="837" y="2210"/>
                    <a:pt x="837" y="2210"/>
                  </a:cubicBezTo>
                  <a:lnTo>
                    <a:pt x="1294" y="2514"/>
                  </a:lnTo>
                  <a:cubicBezTo>
                    <a:pt x="1294" y="2514"/>
                    <a:pt x="951" y="1639"/>
                    <a:pt x="799" y="993"/>
                  </a:cubicBezTo>
                  <a:cubicBezTo>
                    <a:pt x="647" y="384"/>
                    <a:pt x="1294" y="4"/>
                    <a:pt x="1294" y="4"/>
                  </a:cubicBezTo>
                  <a:cubicBezTo>
                    <a:pt x="1294" y="4"/>
                    <a:pt x="1281" y="1"/>
                    <a:pt x="1258" y="1"/>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3"/>
            <p:cNvSpPr/>
            <p:nvPr/>
          </p:nvSpPr>
          <p:spPr>
            <a:xfrm flipH="1">
              <a:off x="8065282" y="3818432"/>
              <a:ext cx="66804" cy="139214"/>
            </a:xfrm>
            <a:custGeom>
              <a:avLst/>
              <a:gdLst/>
              <a:ahLst/>
              <a:cxnLst/>
              <a:rect l="l" t="t" r="r" b="b"/>
              <a:pathLst>
                <a:path w="2550" h="5314" extrusionOk="0">
                  <a:moveTo>
                    <a:pt x="2321" y="1"/>
                  </a:moveTo>
                  <a:lnTo>
                    <a:pt x="2321" y="1"/>
                  </a:lnTo>
                  <a:cubicBezTo>
                    <a:pt x="2321" y="1"/>
                    <a:pt x="2473" y="1827"/>
                    <a:pt x="1902" y="2093"/>
                  </a:cubicBezTo>
                  <a:cubicBezTo>
                    <a:pt x="1856" y="2118"/>
                    <a:pt x="1813" y="2130"/>
                    <a:pt x="1774" y="2130"/>
                  </a:cubicBezTo>
                  <a:cubicBezTo>
                    <a:pt x="1460" y="2130"/>
                    <a:pt x="1370" y="1408"/>
                    <a:pt x="1370" y="1408"/>
                  </a:cubicBezTo>
                  <a:cubicBezTo>
                    <a:pt x="1370" y="1408"/>
                    <a:pt x="1065" y="1941"/>
                    <a:pt x="1370" y="2207"/>
                  </a:cubicBezTo>
                  <a:cubicBezTo>
                    <a:pt x="1522" y="2381"/>
                    <a:pt x="1674" y="2418"/>
                    <a:pt x="1777" y="2418"/>
                  </a:cubicBezTo>
                  <a:cubicBezTo>
                    <a:pt x="1854" y="2418"/>
                    <a:pt x="1902" y="2397"/>
                    <a:pt x="1902" y="2397"/>
                  </a:cubicBezTo>
                  <a:lnTo>
                    <a:pt x="1902" y="2397"/>
                  </a:lnTo>
                  <a:cubicBezTo>
                    <a:pt x="1902" y="2398"/>
                    <a:pt x="1522" y="3006"/>
                    <a:pt x="1104" y="3311"/>
                  </a:cubicBezTo>
                  <a:cubicBezTo>
                    <a:pt x="723" y="3615"/>
                    <a:pt x="913" y="4224"/>
                    <a:pt x="761" y="4604"/>
                  </a:cubicBezTo>
                  <a:cubicBezTo>
                    <a:pt x="681" y="4823"/>
                    <a:pt x="476" y="4875"/>
                    <a:pt x="299" y="4875"/>
                  </a:cubicBezTo>
                  <a:cubicBezTo>
                    <a:pt x="138" y="4875"/>
                    <a:pt x="0" y="4832"/>
                    <a:pt x="0" y="4832"/>
                  </a:cubicBezTo>
                  <a:lnTo>
                    <a:pt x="0" y="4832"/>
                  </a:lnTo>
                  <a:cubicBezTo>
                    <a:pt x="0" y="4832"/>
                    <a:pt x="88" y="5314"/>
                    <a:pt x="429" y="5314"/>
                  </a:cubicBezTo>
                  <a:cubicBezTo>
                    <a:pt x="538" y="5314"/>
                    <a:pt x="672" y="5265"/>
                    <a:pt x="837" y="5137"/>
                  </a:cubicBezTo>
                  <a:cubicBezTo>
                    <a:pt x="1522" y="4604"/>
                    <a:pt x="913" y="4109"/>
                    <a:pt x="1522" y="3577"/>
                  </a:cubicBezTo>
                  <a:cubicBezTo>
                    <a:pt x="2131" y="3082"/>
                    <a:pt x="2549" y="1865"/>
                    <a:pt x="2511" y="1446"/>
                  </a:cubicBezTo>
                  <a:cubicBezTo>
                    <a:pt x="2511" y="1028"/>
                    <a:pt x="2321" y="1"/>
                    <a:pt x="23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3"/>
            <p:cNvSpPr/>
            <p:nvPr/>
          </p:nvSpPr>
          <p:spPr>
            <a:xfrm flipH="1">
              <a:off x="8106150" y="3841354"/>
              <a:ext cx="37908" cy="25700"/>
            </a:xfrm>
            <a:custGeom>
              <a:avLst/>
              <a:gdLst/>
              <a:ahLst/>
              <a:cxnLst/>
              <a:rect l="l" t="t" r="r" b="b"/>
              <a:pathLst>
                <a:path w="1447" h="981" extrusionOk="0">
                  <a:moveTo>
                    <a:pt x="1446" y="1"/>
                  </a:moveTo>
                  <a:cubicBezTo>
                    <a:pt x="1446" y="1"/>
                    <a:pt x="1142" y="39"/>
                    <a:pt x="571" y="267"/>
                  </a:cubicBezTo>
                  <a:cubicBezTo>
                    <a:pt x="1" y="495"/>
                    <a:pt x="1" y="952"/>
                    <a:pt x="1" y="952"/>
                  </a:cubicBezTo>
                  <a:cubicBezTo>
                    <a:pt x="1" y="952"/>
                    <a:pt x="67" y="980"/>
                    <a:pt x="181" y="980"/>
                  </a:cubicBezTo>
                  <a:cubicBezTo>
                    <a:pt x="296" y="980"/>
                    <a:pt x="457" y="952"/>
                    <a:pt x="647" y="838"/>
                  </a:cubicBezTo>
                  <a:cubicBezTo>
                    <a:pt x="1066" y="647"/>
                    <a:pt x="1446" y="1"/>
                    <a:pt x="1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3"/>
            <p:cNvSpPr/>
            <p:nvPr/>
          </p:nvSpPr>
          <p:spPr>
            <a:xfrm flipH="1">
              <a:off x="8125090" y="3744689"/>
              <a:ext cx="37908" cy="25700"/>
            </a:xfrm>
            <a:custGeom>
              <a:avLst/>
              <a:gdLst/>
              <a:ahLst/>
              <a:cxnLst/>
              <a:rect l="l" t="t" r="r" b="b"/>
              <a:pathLst>
                <a:path w="1447" h="981" extrusionOk="0">
                  <a:moveTo>
                    <a:pt x="1447" y="0"/>
                  </a:moveTo>
                  <a:cubicBezTo>
                    <a:pt x="1446" y="0"/>
                    <a:pt x="1142" y="38"/>
                    <a:pt x="572" y="229"/>
                  </a:cubicBezTo>
                  <a:cubicBezTo>
                    <a:pt x="1" y="457"/>
                    <a:pt x="1" y="952"/>
                    <a:pt x="1" y="952"/>
                  </a:cubicBezTo>
                  <a:cubicBezTo>
                    <a:pt x="1" y="952"/>
                    <a:pt x="67" y="980"/>
                    <a:pt x="182" y="980"/>
                  </a:cubicBezTo>
                  <a:cubicBezTo>
                    <a:pt x="296" y="980"/>
                    <a:pt x="457" y="952"/>
                    <a:pt x="648" y="837"/>
                  </a:cubicBezTo>
                  <a:cubicBezTo>
                    <a:pt x="1066" y="647"/>
                    <a:pt x="1447" y="0"/>
                    <a:pt x="14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3"/>
            <p:cNvSpPr/>
            <p:nvPr/>
          </p:nvSpPr>
          <p:spPr>
            <a:xfrm flipH="1">
              <a:off x="8144030" y="3638043"/>
              <a:ext cx="37882" cy="25831"/>
            </a:xfrm>
            <a:custGeom>
              <a:avLst/>
              <a:gdLst/>
              <a:ahLst/>
              <a:cxnLst/>
              <a:rect l="l" t="t" r="r" b="b"/>
              <a:pathLst>
                <a:path w="1446" h="986" extrusionOk="0">
                  <a:moveTo>
                    <a:pt x="1446" y="1"/>
                  </a:moveTo>
                  <a:cubicBezTo>
                    <a:pt x="1446" y="1"/>
                    <a:pt x="1141" y="39"/>
                    <a:pt x="571" y="267"/>
                  </a:cubicBezTo>
                  <a:cubicBezTo>
                    <a:pt x="0" y="495"/>
                    <a:pt x="0" y="952"/>
                    <a:pt x="0" y="952"/>
                  </a:cubicBezTo>
                  <a:cubicBezTo>
                    <a:pt x="0" y="952"/>
                    <a:pt x="79" y="986"/>
                    <a:pt x="213" y="986"/>
                  </a:cubicBezTo>
                  <a:cubicBezTo>
                    <a:pt x="325" y="986"/>
                    <a:pt x="474" y="962"/>
                    <a:pt x="647" y="876"/>
                  </a:cubicBezTo>
                  <a:cubicBezTo>
                    <a:pt x="1065" y="685"/>
                    <a:pt x="1446" y="1"/>
                    <a:pt x="1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3"/>
            <p:cNvSpPr/>
            <p:nvPr/>
          </p:nvSpPr>
          <p:spPr>
            <a:xfrm flipH="1">
              <a:off x="8161974" y="3540382"/>
              <a:ext cx="36886" cy="18522"/>
            </a:xfrm>
            <a:custGeom>
              <a:avLst/>
              <a:gdLst/>
              <a:ahLst/>
              <a:cxnLst/>
              <a:rect l="l" t="t" r="r" b="b"/>
              <a:pathLst>
                <a:path w="1408" h="707" extrusionOk="0">
                  <a:moveTo>
                    <a:pt x="1408" y="0"/>
                  </a:moveTo>
                  <a:cubicBezTo>
                    <a:pt x="1408" y="0"/>
                    <a:pt x="1332" y="0"/>
                    <a:pt x="723" y="76"/>
                  </a:cubicBezTo>
                  <a:cubicBezTo>
                    <a:pt x="114" y="153"/>
                    <a:pt x="0" y="609"/>
                    <a:pt x="0" y="609"/>
                  </a:cubicBezTo>
                  <a:cubicBezTo>
                    <a:pt x="0" y="609"/>
                    <a:pt x="146" y="706"/>
                    <a:pt x="439" y="706"/>
                  </a:cubicBezTo>
                  <a:cubicBezTo>
                    <a:pt x="512" y="706"/>
                    <a:pt x="594" y="700"/>
                    <a:pt x="685" y="685"/>
                  </a:cubicBezTo>
                  <a:cubicBezTo>
                    <a:pt x="1104" y="571"/>
                    <a:pt x="1408" y="0"/>
                    <a:pt x="14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3"/>
            <p:cNvSpPr/>
            <p:nvPr/>
          </p:nvSpPr>
          <p:spPr>
            <a:xfrm flipH="1">
              <a:off x="8169938" y="3438556"/>
              <a:ext cx="36912" cy="18260"/>
            </a:xfrm>
            <a:custGeom>
              <a:avLst/>
              <a:gdLst/>
              <a:ahLst/>
              <a:cxnLst/>
              <a:rect l="l" t="t" r="r" b="b"/>
              <a:pathLst>
                <a:path w="1409" h="697" extrusionOk="0">
                  <a:moveTo>
                    <a:pt x="1343" y="1"/>
                  </a:moveTo>
                  <a:cubicBezTo>
                    <a:pt x="1262" y="1"/>
                    <a:pt x="1089" y="14"/>
                    <a:pt x="724" y="83"/>
                  </a:cubicBezTo>
                  <a:cubicBezTo>
                    <a:pt x="115" y="159"/>
                    <a:pt x="1" y="616"/>
                    <a:pt x="1" y="616"/>
                  </a:cubicBezTo>
                  <a:cubicBezTo>
                    <a:pt x="1" y="616"/>
                    <a:pt x="122" y="696"/>
                    <a:pt x="363" y="696"/>
                  </a:cubicBezTo>
                  <a:cubicBezTo>
                    <a:pt x="454" y="696"/>
                    <a:pt x="561" y="685"/>
                    <a:pt x="686" y="654"/>
                  </a:cubicBezTo>
                  <a:cubicBezTo>
                    <a:pt x="1104" y="578"/>
                    <a:pt x="1409" y="7"/>
                    <a:pt x="1409" y="7"/>
                  </a:cubicBezTo>
                  <a:cubicBezTo>
                    <a:pt x="1409" y="7"/>
                    <a:pt x="1396" y="1"/>
                    <a:pt x="13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3"/>
            <p:cNvSpPr/>
            <p:nvPr/>
          </p:nvSpPr>
          <p:spPr>
            <a:xfrm flipH="1">
              <a:off x="8169938" y="3310010"/>
              <a:ext cx="36912" cy="18233"/>
            </a:xfrm>
            <a:custGeom>
              <a:avLst/>
              <a:gdLst/>
              <a:ahLst/>
              <a:cxnLst/>
              <a:rect l="l" t="t" r="r" b="b"/>
              <a:pathLst>
                <a:path w="1409" h="696" extrusionOk="0">
                  <a:moveTo>
                    <a:pt x="1343" y="0"/>
                  </a:moveTo>
                  <a:cubicBezTo>
                    <a:pt x="1262" y="0"/>
                    <a:pt x="1089" y="14"/>
                    <a:pt x="724" y="82"/>
                  </a:cubicBezTo>
                  <a:cubicBezTo>
                    <a:pt x="115" y="158"/>
                    <a:pt x="1" y="615"/>
                    <a:pt x="1" y="615"/>
                  </a:cubicBezTo>
                  <a:cubicBezTo>
                    <a:pt x="1" y="615"/>
                    <a:pt x="122" y="695"/>
                    <a:pt x="363" y="695"/>
                  </a:cubicBezTo>
                  <a:cubicBezTo>
                    <a:pt x="454" y="695"/>
                    <a:pt x="561" y="684"/>
                    <a:pt x="686" y="653"/>
                  </a:cubicBezTo>
                  <a:cubicBezTo>
                    <a:pt x="1104" y="577"/>
                    <a:pt x="1409" y="6"/>
                    <a:pt x="1409" y="6"/>
                  </a:cubicBezTo>
                  <a:cubicBezTo>
                    <a:pt x="1409" y="6"/>
                    <a:pt x="1396" y="0"/>
                    <a:pt x="13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3"/>
            <p:cNvSpPr/>
            <p:nvPr/>
          </p:nvSpPr>
          <p:spPr>
            <a:xfrm flipH="1">
              <a:off x="8181884" y="3188327"/>
              <a:ext cx="36912" cy="18155"/>
            </a:xfrm>
            <a:custGeom>
              <a:avLst/>
              <a:gdLst/>
              <a:ahLst/>
              <a:cxnLst/>
              <a:rect l="l" t="t" r="r" b="b"/>
              <a:pathLst>
                <a:path w="1409" h="693" extrusionOk="0">
                  <a:moveTo>
                    <a:pt x="1294" y="0"/>
                  </a:moveTo>
                  <a:cubicBezTo>
                    <a:pt x="1199" y="0"/>
                    <a:pt x="1028" y="10"/>
                    <a:pt x="723" y="48"/>
                  </a:cubicBezTo>
                  <a:cubicBezTo>
                    <a:pt x="115" y="124"/>
                    <a:pt x="0" y="580"/>
                    <a:pt x="0" y="580"/>
                  </a:cubicBezTo>
                  <a:cubicBezTo>
                    <a:pt x="0" y="580"/>
                    <a:pt x="135" y="693"/>
                    <a:pt x="388" y="693"/>
                  </a:cubicBezTo>
                  <a:cubicBezTo>
                    <a:pt x="464" y="693"/>
                    <a:pt x="551" y="683"/>
                    <a:pt x="647" y="657"/>
                  </a:cubicBezTo>
                  <a:cubicBezTo>
                    <a:pt x="1104" y="542"/>
                    <a:pt x="1408" y="10"/>
                    <a:pt x="1408" y="10"/>
                  </a:cubicBezTo>
                  <a:cubicBezTo>
                    <a:pt x="1408" y="10"/>
                    <a:pt x="1389" y="0"/>
                    <a:pt x="12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3"/>
            <p:cNvSpPr/>
            <p:nvPr/>
          </p:nvSpPr>
          <p:spPr>
            <a:xfrm flipH="1">
              <a:off x="8401252" y="4116417"/>
              <a:ext cx="84644" cy="21089"/>
            </a:xfrm>
            <a:custGeom>
              <a:avLst/>
              <a:gdLst/>
              <a:ahLst/>
              <a:cxnLst/>
              <a:rect l="l" t="t" r="r" b="b"/>
              <a:pathLst>
                <a:path w="3231" h="805" extrusionOk="0">
                  <a:moveTo>
                    <a:pt x="3158" y="1"/>
                  </a:moveTo>
                  <a:cubicBezTo>
                    <a:pt x="3082" y="1"/>
                    <a:pt x="2435" y="305"/>
                    <a:pt x="1560" y="343"/>
                  </a:cubicBezTo>
                  <a:cubicBezTo>
                    <a:pt x="1512" y="347"/>
                    <a:pt x="1463" y="348"/>
                    <a:pt x="1412" y="348"/>
                  </a:cubicBezTo>
                  <a:cubicBezTo>
                    <a:pt x="901" y="348"/>
                    <a:pt x="277" y="188"/>
                    <a:pt x="1" y="153"/>
                  </a:cubicBezTo>
                  <a:lnTo>
                    <a:pt x="1" y="153"/>
                  </a:lnTo>
                  <a:cubicBezTo>
                    <a:pt x="1" y="153"/>
                    <a:pt x="343" y="724"/>
                    <a:pt x="1446" y="800"/>
                  </a:cubicBezTo>
                  <a:cubicBezTo>
                    <a:pt x="1492" y="803"/>
                    <a:pt x="1538" y="805"/>
                    <a:pt x="1583" y="805"/>
                  </a:cubicBezTo>
                  <a:cubicBezTo>
                    <a:pt x="2573" y="805"/>
                    <a:pt x="3231" y="37"/>
                    <a:pt x="3158"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3"/>
            <p:cNvSpPr/>
            <p:nvPr/>
          </p:nvSpPr>
          <p:spPr>
            <a:xfrm flipH="1">
              <a:off x="8227857" y="4037697"/>
              <a:ext cx="85613" cy="21089"/>
            </a:xfrm>
            <a:custGeom>
              <a:avLst/>
              <a:gdLst/>
              <a:ahLst/>
              <a:cxnLst/>
              <a:rect l="l" t="t" r="r" b="b"/>
              <a:pathLst>
                <a:path w="3268" h="805" extrusionOk="0">
                  <a:moveTo>
                    <a:pt x="3158" y="0"/>
                  </a:moveTo>
                  <a:cubicBezTo>
                    <a:pt x="3120" y="0"/>
                    <a:pt x="2473" y="305"/>
                    <a:pt x="1598" y="343"/>
                  </a:cubicBezTo>
                  <a:cubicBezTo>
                    <a:pt x="1550" y="346"/>
                    <a:pt x="1500" y="348"/>
                    <a:pt x="1449" y="348"/>
                  </a:cubicBezTo>
                  <a:cubicBezTo>
                    <a:pt x="932" y="348"/>
                    <a:pt x="277" y="187"/>
                    <a:pt x="0" y="153"/>
                  </a:cubicBezTo>
                  <a:lnTo>
                    <a:pt x="0" y="153"/>
                  </a:lnTo>
                  <a:cubicBezTo>
                    <a:pt x="0" y="153"/>
                    <a:pt x="381" y="723"/>
                    <a:pt x="1446" y="799"/>
                  </a:cubicBezTo>
                  <a:cubicBezTo>
                    <a:pt x="1494" y="803"/>
                    <a:pt x="1541" y="804"/>
                    <a:pt x="1587" y="804"/>
                  </a:cubicBezTo>
                  <a:cubicBezTo>
                    <a:pt x="2610" y="804"/>
                    <a:pt x="3267" y="37"/>
                    <a:pt x="315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3"/>
            <p:cNvSpPr/>
            <p:nvPr/>
          </p:nvSpPr>
          <p:spPr>
            <a:xfrm flipH="1">
              <a:off x="8395174" y="4028737"/>
              <a:ext cx="77754" cy="38091"/>
            </a:xfrm>
            <a:custGeom>
              <a:avLst/>
              <a:gdLst/>
              <a:ahLst/>
              <a:cxnLst/>
              <a:rect l="l" t="t" r="r" b="b"/>
              <a:pathLst>
                <a:path w="2968" h="1454" extrusionOk="0">
                  <a:moveTo>
                    <a:pt x="2968" y="0"/>
                  </a:moveTo>
                  <a:cubicBezTo>
                    <a:pt x="2967" y="0"/>
                    <a:pt x="2511" y="266"/>
                    <a:pt x="1712" y="723"/>
                  </a:cubicBezTo>
                  <a:cubicBezTo>
                    <a:pt x="1053" y="1151"/>
                    <a:pt x="250" y="1180"/>
                    <a:pt x="48" y="1180"/>
                  </a:cubicBezTo>
                  <a:cubicBezTo>
                    <a:pt x="17" y="1180"/>
                    <a:pt x="0" y="1179"/>
                    <a:pt x="0" y="1179"/>
                  </a:cubicBezTo>
                  <a:lnTo>
                    <a:pt x="0" y="1179"/>
                  </a:lnTo>
                  <a:cubicBezTo>
                    <a:pt x="0" y="1179"/>
                    <a:pt x="39" y="1454"/>
                    <a:pt x="554" y="1454"/>
                  </a:cubicBezTo>
                  <a:cubicBezTo>
                    <a:pt x="757" y="1454"/>
                    <a:pt x="1032" y="1412"/>
                    <a:pt x="1408" y="1294"/>
                  </a:cubicBezTo>
                  <a:cubicBezTo>
                    <a:pt x="2701" y="913"/>
                    <a:pt x="2968" y="0"/>
                    <a:pt x="296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3"/>
            <p:cNvSpPr/>
            <p:nvPr/>
          </p:nvSpPr>
          <p:spPr>
            <a:xfrm flipH="1">
              <a:off x="8232730" y="3957954"/>
              <a:ext cx="77754" cy="37515"/>
            </a:xfrm>
            <a:custGeom>
              <a:avLst/>
              <a:gdLst/>
              <a:ahLst/>
              <a:cxnLst/>
              <a:rect l="l" t="t" r="r" b="b"/>
              <a:pathLst>
                <a:path w="2968" h="1432" extrusionOk="0">
                  <a:moveTo>
                    <a:pt x="2968" y="1"/>
                  </a:moveTo>
                  <a:cubicBezTo>
                    <a:pt x="2968" y="1"/>
                    <a:pt x="2511" y="229"/>
                    <a:pt x="1712" y="724"/>
                  </a:cubicBezTo>
                  <a:cubicBezTo>
                    <a:pt x="1060" y="1115"/>
                    <a:pt x="268" y="1143"/>
                    <a:pt x="55" y="1143"/>
                  </a:cubicBezTo>
                  <a:cubicBezTo>
                    <a:pt x="20" y="1143"/>
                    <a:pt x="0" y="1142"/>
                    <a:pt x="0" y="1142"/>
                  </a:cubicBezTo>
                  <a:lnTo>
                    <a:pt x="0" y="1142"/>
                  </a:lnTo>
                  <a:cubicBezTo>
                    <a:pt x="0" y="1142"/>
                    <a:pt x="42" y="1431"/>
                    <a:pt x="596" y="1431"/>
                  </a:cubicBezTo>
                  <a:cubicBezTo>
                    <a:pt x="794" y="1431"/>
                    <a:pt x="1058" y="1394"/>
                    <a:pt x="1408" y="1294"/>
                  </a:cubicBezTo>
                  <a:cubicBezTo>
                    <a:pt x="2701" y="914"/>
                    <a:pt x="2968" y="1"/>
                    <a:pt x="2968"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3"/>
            <p:cNvSpPr/>
            <p:nvPr/>
          </p:nvSpPr>
          <p:spPr>
            <a:xfrm flipH="1">
              <a:off x="8388206" y="3021141"/>
              <a:ext cx="63791" cy="55486"/>
            </a:xfrm>
            <a:custGeom>
              <a:avLst/>
              <a:gdLst/>
              <a:ahLst/>
              <a:cxnLst/>
              <a:rect l="l" t="t" r="r" b="b"/>
              <a:pathLst>
                <a:path w="2435" h="2118" extrusionOk="0">
                  <a:moveTo>
                    <a:pt x="1408" y="0"/>
                  </a:moveTo>
                  <a:cubicBezTo>
                    <a:pt x="1408" y="1"/>
                    <a:pt x="1978" y="1028"/>
                    <a:pt x="1217" y="1522"/>
                  </a:cubicBezTo>
                  <a:cubicBezTo>
                    <a:pt x="1040" y="1643"/>
                    <a:pt x="877" y="1689"/>
                    <a:pt x="731" y="1689"/>
                  </a:cubicBezTo>
                  <a:cubicBezTo>
                    <a:pt x="282" y="1689"/>
                    <a:pt x="0" y="1256"/>
                    <a:pt x="0" y="1256"/>
                  </a:cubicBezTo>
                  <a:lnTo>
                    <a:pt x="0" y="1256"/>
                  </a:lnTo>
                  <a:cubicBezTo>
                    <a:pt x="0" y="1256"/>
                    <a:pt x="271" y="2118"/>
                    <a:pt x="892" y="2118"/>
                  </a:cubicBezTo>
                  <a:cubicBezTo>
                    <a:pt x="1043" y="2118"/>
                    <a:pt x="1214" y="2067"/>
                    <a:pt x="1408" y="1941"/>
                  </a:cubicBezTo>
                  <a:cubicBezTo>
                    <a:pt x="2435" y="1294"/>
                    <a:pt x="1408" y="1"/>
                    <a:pt x="140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3"/>
            <p:cNvSpPr/>
            <p:nvPr/>
          </p:nvSpPr>
          <p:spPr>
            <a:xfrm flipH="1">
              <a:off x="8396170" y="3077935"/>
              <a:ext cx="62822" cy="56508"/>
            </a:xfrm>
            <a:custGeom>
              <a:avLst/>
              <a:gdLst/>
              <a:ahLst/>
              <a:cxnLst/>
              <a:rect l="l" t="t" r="r" b="b"/>
              <a:pathLst>
                <a:path w="2398" h="2157" extrusionOk="0">
                  <a:moveTo>
                    <a:pt x="1370" y="1"/>
                  </a:moveTo>
                  <a:cubicBezTo>
                    <a:pt x="1371" y="1"/>
                    <a:pt x="1979" y="1066"/>
                    <a:pt x="1218" y="1561"/>
                  </a:cubicBezTo>
                  <a:cubicBezTo>
                    <a:pt x="1032" y="1682"/>
                    <a:pt x="863" y="1728"/>
                    <a:pt x="715" y="1728"/>
                  </a:cubicBezTo>
                  <a:cubicBezTo>
                    <a:pt x="261" y="1728"/>
                    <a:pt x="1" y="1295"/>
                    <a:pt x="1" y="1294"/>
                  </a:cubicBezTo>
                  <a:lnTo>
                    <a:pt x="1" y="1294"/>
                  </a:lnTo>
                  <a:cubicBezTo>
                    <a:pt x="1" y="1295"/>
                    <a:pt x="247" y="2156"/>
                    <a:pt x="878" y="2156"/>
                  </a:cubicBezTo>
                  <a:cubicBezTo>
                    <a:pt x="1032" y="2156"/>
                    <a:pt x="1208" y="2106"/>
                    <a:pt x="1408" y="1979"/>
                  </a:cubicBezTo>
                  <a:cubicBezTo>
                    <a:pt x="2397" y="1332"/>
                    <a:pt x="1371" y="1"/>
                    <a:pt x="137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3"/>
            <p:cNvSpPr/>
            <p:nvPr/>
          </p:nvSpPr>
          <p:spPr>
            <a:xfrm flipH="1">
              <a:off x="8397166" y="3123779"/>
              <a:ext cx="63817" cy="56508"/>
            </a:xfrm>
            <a:custGeom>
              <a:avLst/>
              <a:gdLst/>
              <a:ahLst/>
              <a:cxnLst/>
              <a:rect l="l" t="t" r="r" b="b"/>
              <a:pathLst>
                <a:path w="2436" h="2157" extrusionOk="0">
                  <a:moveTo>
                    <a:pt x="1408" y="1"/>
                  </a:moveTo>
                  <a:cubicBezTo>
                    <a:pt x="1408" y="1"/>
                    <a:pt x="1979" y="1066"/>
                    <a:pt x="1218" y="1561"/>
                  </a:cubicBezTo>
                  <a:cubicBezTo>
                    <a:pt x="1041" y="1682"/>
                    <a:pt x="877" y="1728"/>
                    <a:pt x="731" y="1728"/>
                  </a:cubicBezTo>
                  <a:cubicBezTo>
                    <a:pt x="282" y="1728"/>
                    <a:pt x="1" y="1295"/>
                    <a:pt x="1" y="1294"/>
                  </a:cubicBezTo>
                  <a:lnTo>
                    <a:pt x="1" y="1294"/>
                  </a:lnTo>
                  <a:cubicBezTo>
                    <a:pt x="1" y="1295"/>
                    <a:pt x="272" y="2156"/>
                    <a:pt x="893" y="2156"/>
                  </a:cubicBezTo>
                  <a:cubicBezTo>
                    <a:pt x="1044" y="2156"/>
                    <a:pt x="1215" y="2106"/>
                    <a:pt x="1408" y="1979"/>
                  </a:cubicBezTo>
                  <a:cubicBezTo>
                    <a:pt x="2435" y="1333"/>
                    <a:pt x="1409" y="1"/>
                    <a:pt x="1408"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3"/>
            <p:cNvSpPr/>
            <p:nvPr/>
          </p:nvSpPr>
          <p:spPr>
            <a:xfrm flipH="1">
              <a:off x="8388206" y="2979279"/>
              <a:ext cx="63791" cy="55591"/>
            </a:xfrm>
            <a:custGeom>
              <a:avLst/>
              <a:gdLst/>
              <a:ahLst/>
              <a:cxnLst/>
              <a:rect l="l" t="t" r="r" b="b"/>
              <a:pathLst>
                <a:path w="2435" h="2122" extrusionOk="0">
                  <a:moveTo>
                    <a:pt x="1408" y="0"/>
                  </a:moveTo>
                  <a:cubicBezTo>
                    <a:pt x="1408" y="1"/>
                    <a:pt x="1978" y="1028"/>
                    <a:pt x="1217" y="1522"/>
                  </a:cubicBezTo>
                  <a:cubicBezTo>
                    <a:pt x="1033" y="1648"/>
                    <a:pt x="864" y="1695"/>
                    <a:pt x="714" y="1695"/>
                  </a:cubicBezTo>
                  <a:cubicBezTo>
                    <a:pt x="275" y="1695"/>
                    <a:pt x="0" y="1294"/>
                    <a:pt x="0" y="1294"/>
                  </a:cubicBezTo>
                  <a:lnTo>
                    <a:pt x="0" y="1294"/>
                  </a:lnTo>
                  <a:cubicBezTo>
                    <a:pt x="0" y="1294"/>
                    <a:pt x="268" y="2122"/>
                    <a:pt x="881" y="2122"/>
                  </a:cubicBezTo>
                  <a:cubicBezTo>
                    <a:pt x="1035" y="2122"/>
                    <a:pt x="1210" y="2070"/>
                    <a:pt x="1408" y="1941"/>
                  </a:cubicBezTo>
                  <a:cubicBezTo>
                    <a:pt x="2435" y="1332"/>
                    <a:pt x="1408" y="1"/>
                    <a:pt x="140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3"/>
            <p:cNvSpPr/>
            <p:nvPr/>
          </p:nvSpPr>
          <p:spPr>
            <a:xfrm flipH="1">
              <a:off x="8239700" y="3057999"/>
              <a:ext cx="31909" cy="46108"/>
            </a:xfrm>
            <a:custGeom>
              <a:avLst/>
              <a:gdLst/>
              <a:ahLst/>
              <a:cxnLst/>
              <a:rect l="l" t="t" r="r" b="b"/>
              <a:pathLst>
                <a:path w="1218" h="1760" extrusionOk="0">
                  <a:moveTo>
                    <a:pt x="495" y="1"/>
                  </a:moveTo>
                  <a:lnTo>
                    <a:pt x="495" y="1"/>
                  </a:lnTo>
                  <a:cubicBezTo>
                    <a:pt x="494" y="1"/>
                    <a:pt x="0" y="1485"/>
                    <a:pt x="495" y="1713"/>
                  </a:cubicBezTo>
                  <a:cubicBezTo>
                    <a:pt x="571" y="1746"/>
                    <a:pt x="640" y="1760"/>
                    <a:pt x="702" y="1760"/>
                  </a:cubicBezTo>
                  <a:cubicBezTo>
                    <a:pt x="1078" y="1760"/>
                    <a:pt x="1217" y="1256"/>
                    <a:pt x="1217" y="1256"/>
                  </a:cubicBezTo>
                  <a:lnTo>
                    <a:pt x="1217" y="1256"/>
                  </a:lnTo>
                  <a:cubicBezTo>
                    <a:pt x="1217" y="1256"/>
                    <a:pt x="1178" y="1265"/>
                    <a:pt x="1117" y="1265"/>
                  </a:cubicBezTo>
                  <a:cubicBezTo>
                    <a:pt x="885" y="1265"/>
                    <a:pt x="344" y="1145"/>
                    <a:pt x="49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3"/>
            <p:cNvSpPr/>
            <p:nvPr/>
          </p:nvSpPr>
          <p:spPr>
            <a:xfrm flipH="1">
              <a:off x="8239700" y="3036073"/>
              <a:ext cx="31909" cy="25831"/>
            </a:xfrm>
            <a:custGeom>
              <a:avLst/>
              <a:gdLst/>
              <a:ahLst/>
              <a:cxnLst/>
              <a:rect l="l" t="t" r="r" b="b"/>
              <a:pathLst>
                <a:path w="1218" h="986" extrusionOk="0">
                  <a:moveTo>
                    <a:pt x="533" y="1"/>
                  </a:moveTo>
                  <a:lnTo>
                    <a:pt x="533" y="1"/>
                  </a:lnTo>
                  <a:cubicBezTo>
                    <a:pt x="533" y="1"/>
                    <a:pt x="0" y="534"/>
                    <a:pt x="419" y="876"/>
                  </a:cubicBezTo>
                  <a:cubicBezTo>
                    <a:pt x="524" y="955"/>
                    <a:pt x="623" y="985"/>
                    <a:pt x="714" y="985"/>
                  </a:cubicBezTo>
                  <a:cubicBezTo>
                    <a:pt x="1015" y="985"/>
                    <a:pt x="1217" y="648"/>
                    <a:pt x="1217" y="648"/>
                  </a:cubicBezTo>
                  <a:lnTo>
                    <a:pt x="1217" y="648"/>
                  </a:lnTo>
                  <a:cubicBezTo>
                    <a:pt x="1217" y="648"/>
                    <a:pt x="1114" y="684"/>
                    <a:pt x="988" y="684"/>
                  </a:cubicBezTo>
                  <a:cubicBezTo>
                    <a:pt x="770" y="684"/>
                    <a:pt x="485" y="578"/>
                    <a:pt x="533"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3"/>
            <p:cNvSpPr/>
            <p:nvPr/>
          </p:nvSpPr>
          <p:spPr>
            <a:xfrm flipH="1">
              <a:off x="8239700" y="3007178"/>
              <a:ext cx="31909" cy="25831"/>
            </a:xfrm>
            <a:custGeom>
              <a:avLst/>
              <a:gdLst/>
              <a:ahLst/>
              <a:cxnLst/>
              <a:rect l="l" t="t" r="r" b="b"/>
              <a:pathLst>
                <a:path w="1218" h="986" extrusionOk="0">
                  <a:moveTo>
                    <a:pt x="533" y="1"/>
                  </a:moveTo>
                  <a:lnTo>
                    <a:pt x="533" y="1"/>
                  </a:lnTo>
                  <a:cubicBezTo>
                    <a:pt x="533" y="1"/>
                    <a:pt x="0" y="533"/>
                    <a:pt x="419" y="876"/>
                  </a:cubicBezTo>
                  <a:cubicBezTo>
                    <a:pt x="524" y="955"/>
                    <a:pt x="623" y="985"/>
                    <a:pt x="714" y="985"/>
                  </a:cubicBezTo>
                  <a:cubicBezTo>
                    <a:pt x="1015" y="985"/>
                    <a:pt x="1217" y="648"/>
                    <a:pt x="1217" y="647"/>
                  </a:cubicBezTo>
                  <a:lnTo>
                    <a:pt x="1217" y="647"/>
                  </a:lnTo>
                  <a:cubicBezTo>
                    <a:pt x="1217" y="647"/>
                    <a:pt x="1114" y="684"/>
                    <a:pt x="988" y="684"/>
                  </a:cubicBezTo>
                  <a:cubicBezTo>
                    <a:pt x="770" y="684"/>
                    <a:pt x="485" y="577"/>
                    <a:pt x="533"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2819400" y="4077098"/>
            <a:ext cx="3581400" cy="307777"/>
          </a:xfrm>
          <a:prstGeom prst="rect">
            <a:avLst/>
          </a:prstGeom>
          <a:noFill/>
        </p:spPr>
        <p:txBody>
          <a:bodyPr wrap="square" rtlCol="0">
            <a:spAutoFit/>
          </a:bodyPr>
          <a:lstStyle/>
          <a:p>
            <a:r>
              <a:rPr lang="en-US" dirty="0"/>
              <a:t>Presented by : Ayat Amer Abdl -Sattar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0"/>
        <p:cNvGrpSpPr/>
        <p:nvPr/>
      </p:nvGrpSpPr>
      <p:grpSpPr>
        <a:xfrm>
          <a:off x="0" y="0"/>
          <a:ext cx="0" cy="0"/>
          <a:chOff x="0" y="0"/>
          <a:chExt cx="0" cy="0"/>
        </a:xfrm>
      </p:grpSpPr>
      <p:grpSp>
        <p:nvGrpSpPr>
          <p:cNvPr id="1062" name="Google Shape;1062;p32"/>
          <p:cNvGrpSpPr/>
          <p:nvPr/>
        </p:nvGrpSpPr>
        <p:grpSpPr>
          <a:xfrm>
            <a:off x="570702" y="3400544"/>
            <a:ext cx="892027" cy="1161590"/>
            <a:chOff x="713456" y="3057942"/>
            <a:chExt cx="892027" cy="1161590"/>
          </a:xfrm>
        </p:grpSpPr>
        <p:sp>
          <p:nvSpPr>
            <p:cNvPr id="1063" name="Google Shape;1063;p32"/>
            <p:cNvSpPr/>
            <p:nvPr/>
          </p:nvSpPr>
          <p:spPr>
            <a:xfrm>
              <a:off x="1075230" y="3818584"/>
              <a:ext cx="214322" cy="400874"/>
            </a:xfrm>
            <a:custGeom>
              <a:avLst/>
              <a:gdLst/>
              <a:ahLst/>
              <a:cxnLst/>
              <a:rect l="l" t="t" r="r" b="b"/>
              <a:pathLst>
                <a:path w="8181" h="15302" extrusionOk="0">
                  <a:moveTo>
                    <a:pt x="3532" y="1"/>
                  </a:moveTo>
                  <a:cubicBezTo>
                    <a:pt x="2542" y="1"/>
                    <a:pt x="1757" y="871"/>
                    <a:pt x="1370" y="1909"/>
                  </a:cubicBezTo>
                  <a:cubicBezTo>
                    <a:pt x="1218" y="2252"/>
                    <a:pt x="1" y="4611"/>
                    <a:pt x="1332" y="7844"/>
                  </a:cubicBezTo>
                  <a:cubicBezTo>
                    <a:pt x="2322" y="10203"/>
                    <a:pt x="762" y="13589"/>
                    <a:pt x="762" y="13589"/>
                  </a:cubicBezTo>
                  <a:cubicBezTo>
                    <a:pt x="762" y="13589"/>
                    <a:pt x="1370" y="13551"/>
                    <a:pt x="2246" y="12600"/>
                  </a:cubicBezTo>
                  <a:cubicBezTo>
                    <a:pt x="3235" y="11535"/>
                    <a:pt x="3235" y="9024"/>
                    <a:pt x="3235" y="9024"/>
                  </a:cubicBezTo>
                  <a:cubicBezTo>
                    <a:pt x="3235" y="9024"/>
                    <a:pt x="3767" y="11991"/>
                    <a:pt x="4604" y="13437"/>
                  </a:cubicBezTo>
                  <a:cubicBezTo>
                    <a:pt x="5441" y="14844"/>
                    <a:pt x="6697" y="15301"/>
                    <a:pt x="8180" y="15301"/>
                  </a:cubicBezTo>
                  <a:cubicBezTo>
                    <a:pt x="6697" y="13741"/>
                    <a:pt x="5137" y="11573"/>
                    <a:pt x="5746" y="9062"/>
                  </a:cubicBezTo>
                  <a:cubicBezTo>
                    <a:pt x="6316" y="6551"/>
                    <a:pt x="7191" y="2937"/>
                    <a:pt x="5403" y="996"/>
                  </a:cubicBezTo>
                  <a:cubicBezTo>
                    <a:pt x="4737" y="288"/>
                    <a:pt x="4100" y="1"/>
                    <a:pt x="35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2"/>
            <p:cNvSpPr/>
            <p:nvPr/>
          </p:nvSpPr>
          <p:spPr>
            <a:xfrm>
              <a:off x="1075230" y="3819763"/>
              <a:ext cx="82758" cy="354845"/>
            </a:xfrm>
            <a:custGeom>
              <a:avLst/>
              <a:gdLst/>
              <a:ahLst/>
              <a:cxnLst/>
              <a:rect l="l" t="t" r="r" b="b"/>
              <a:pathLst>
                <a:path w="3159" h="13545" extrusionOk="0">
                  <a:moveTo>
                    <a:pt x="3159" y="0"/>
                  </a:moveTo>
                  <a:lnTo>
                    <a:pt x="3159" y="0"/>
                  </a:lnTo>
                  <a:cubicBezTo>
                    <a:pt x="2322" y="191"/>
                    <a:pt x="1713" y="951"/>
                    <a:pt x="1370" y="1864"/>
                  </a:cubicBezTo>
                  <a:cubicBezTo>
                    <a:pt x="1218" y="2207"/>
                    <a:pt x="1" y="4566"/>
                    <a:pt x="1332" y="7799"/>
                  </a:cubicBezTo>
                  <a:cubicBezTo>
                    <a:pt x="2322" y="10158"/>
                    <a:pt x="762" y="13544"/>
                    <a:pt x="762" y="13544"/>
                  </a:cubicBezTo>
                  <a:cubicBezTo>
                    <a:pt x="762" y="13544"/>
                    <a:pt x="1180" y="13506"/>
                    <a:pt x="1789" y="13011"/>
                  </a:cubicBezTo>
                  <a:cubicBezTo>
                    <a:pt x="2436" y="11414"/>
                    <a:pt x="2512" y="9473"/>
                    <a:pt x="1941" y="7799"/>
                  </a:cubicBezTo>
                  <a:cubicBezTo>
                    <a:pt x="610" y="4033"/>
                    <a:pt x="2131" y="2473"/>
                    <a:pt x="315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2"/>
            <p:cNvSpPr/>
            <p:nvPr/>
          </p:nvSpPr>
          <p:spPr>
            <a:xfrm>
              <a:off x="1012463" y="3757337"/>
              <a:ext cx="159490" cy="174161"/>
            </a:xfrm>
            <a:custGeom>
              <a:avLst/>
              <a:gdLst/>
              <a:ahLst/>
              <a:cxnLst/>
              <a:rect l="l" t="t" r="r" b="b"/>
              <a:pathLst>
                <a:path w="6088" h="6648" extrusionOk="0">
                  <a:moveTo>
                    <a:pt x="2130" y="0"/>
                  </a:moveTo>
                  <a:cubicBezTo>
                    <a:pt x="1783" y="0"/>
                    <a:pt x="1455" y="72"/>
                    <a:pt x="1179" y="253"/>
                  </a:cubicBezTo>
                  <a:cubicBezTo>
                    <a:pt x="0" y="1014"/>
                    <a:pt x="1750" y="3144"/>
                    <a:pt x="1750" y="3144"/>
                  </a:cubicBezTo>
                  <a:cubicBezTo>
                    <a:pt x="1750" y="3144"/>
                    <a:pt x="647" y="5579"/>
                    <a:pt x="1560" y="6378"/>
                  </a:cubicBezTo>
                  <a:cubicBezTo>
                    <a:pt x="1793" y="6564"/>
                    <a:pt x="2049" y="6648"/>
                    <a:pt x="2318" y="6648"/>
                  </a:cubicBezTo>
                  <a:cubicBezTo>
                    <a:pt x="3149" y="6648"/>
                    <a:pt x="4113" y="5852"/>
                    <a:pt x="4946" y="4818"/>
                  </a:cubicBezTo>
                  <a:cubicBezTo>
                    <a:pt x="6049" y="3487"/>
                    <a:pt x="6087" y="1927"/>
                    <a:pt x="4946" y="1014"/>
                  </a:cubicBezTo>
                  <a:cubicBezTo>
                    <a:pt x="4710" y="837"/>
                    <a:pt x="3314" y="0"/>
                    <a:pt x="213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2"/>
            <p:cNvSpPr/>
            <p:nvPr/>
          </p:nvSpPr>
          <p:spPr>
            <a:xfrm>
              <a:off x="1168935" y="3726189"/>
              <a:ext cx="136568" cy="161036"/>
            </a:xfrm>
            <a:custGeom>
              <a:avLst/>
              <a:gdLst/>
              <a:ahLst/>
              <a:cxnLst/>
              <a:rect l="l" t="t" r="r" b="b"/>
              <a:pathLst>
                <a:path w="5213" h="6147" extrusionOk="0">
                  <a:moveTo>
                    <a:pt x="2529" y="0"/>
                  </a:moveTo>
                  <a:cubicBezTo>
                    <a:pt x="2399" y="0"/>
                    <a:pt x="2254" y="23"/>
                    <a:pt x="2092" y="72"/>
                  </a:cubicBezTo>
                  <a:cubicBezTo>
                    <a:pt x="228" y="643"/>
                    <a:pt x="0" y="3382"/>
                    <a:pt x="0" y="3382"/>
                  </a:cubicBezTo>
                  <a:cubicBezTo>
                    <a:pt x="89" y="5249"/>
                    <a:pt x="455" y="6146"/>
                    <a:pt x="1673" y="6146"/>
                  </a:cubicBezTo>
                  <a:cubicBezTo>
                    <a:pt x="2019" y="6146"/>
                    <a:pt x="2433" y="6074"/>
                    <a:pt x="2929" y="5931"/>
                  </a:cubicBezTo>
                  <a:cubicBezTo>
                    <a:pt x="5212" y="5284"/>
                    <a:pt x="3614" y="2507"/>
                    <a:pt x="3614" y="2507"/>
                  </a:cubicBezTo>
                  <a:cubicBezTo>
                    <a:pt x="3614" y="2507"/>
                    <a:pt x="3900" y="0"/>
                    <a:pt x="25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2"/>
            <p:cNvSpPr/>
            <p:nvPr/>
          </p:nvSpPr>
          <p:spPr>
            <a:xfrm>
              <a:off x="829062" y="3307988"/>
              <a:ext cx="725618" cy="519785"/>
            </a:xfrm>
            <a:custGeom>
              <a:avLst/>
              <a:gdLst/>
              <a:ahLst/>
              <a:cxnLst/>
              <a:rect l="l" t="t" r="r" b="b"/>
              <a:pathLst>
                <a:path w="27698" h="19841" extrusionOk="0">
                  <a:moveTo>
                    <a:pt x="19833" y="0"/>
                  </a:moveTo>
                  <a:cubicBezTo>
                    <a:pt x="14064" y="0"/>
                    <a:pt x="990" y="5993"/>
                    <a:pt x="990" y="5993"/>
                  </a:cubicBezTo>
                  <a:cubicBezTo>
                    <a:pt x="990" y="5993"/>
                    <a:pt x="1" y="9835"/>
                    <a:pt x="724" y="11775"/>
                  </a:cubicBezTo>
                  <a:cubicBezTo>
                    <a:pt x="1485" y="13906"/>
                    <a:pt x="3577" y="17444"/>
                    <a:pt x="8371" y="17634"/>
                  </a:cubicBezTo>
                  <a:cubicBezTo>
                    <a:pt x="9854" y="17710"/>
                    <a:pt x="11490" y="18928"/>
                    <a:pt x="13050" y="19841"/>
                  </a:cubicBezTo>
                  <a:cubicBezTo>
                    <a:pt x="14534" y="18205"/>
                    <a:pt x="15751" y="17558"/>
                    <a:pt x="17387" y="17025"/>
                  </a:cubicBezTo>
                  <a:cubicBezTo>
                    <a:pt x="19860" y="16226"/>
                    <a:pt x="20925" y="13677"/>
                    <a:pt x="21268" y="9911"/>
                  </a:cubicBezTo>
                  <a:cubicBezTo>
                    <a:pt x="22523" y="10935"/>
                    <a:pt x="23699" y="11321"/>
                    <a:pt x="24662" y="11321"/>
                  </a:cubicBezTo>
                  <a:cubicBezTo>
                    <a:pt x="25919" y="11321"/>
                    <a:pt x="26814" y="10665"/>
                    <a:pt x="27050" y="9911"/>
                  </a:cubicBezTo>
                  <a:cubicBezTo>
                    <a:pt x="27697" y="6031"/>
                    <a:pt x="24654" y="1617"/>
                    <a:pt x="21572" y="286"/>
                  </a:cubicBezTo>
                  <a:cubicBezTo>
                    <a:pt x="21124" y="89"/>
                    <a:pt x="20532" y="0"/>
                    <a:pt x="19833" y="0"/>
                  </a:cubicBezTo>
                  <a:close/>
                </a:path>
              </a:pathLst>
            </a:custGeom>
            <a:solidFill>
              <a:srgbClr val="F7C0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2"/>
            <p:cNvSpPr/>
            <p:nvPr/>
          </p:nvSpPr>
          <p:spPr>
            <a:xfrm>
              <a:off x="829062" y="3307988"/>
              <a:ext cx="725618" cy="519785"/>
            </a:xfrm>
            <a:custGeom>
              <a:avLst/>
              <a:gdLst/>
              <a:ahLst/>
              <a:cxnLst/>
              <a:rect l="l" t="t" r="r" b="b"/>
              <a:pathLst>
                <a:path w="27698" h="19841" extrusionOk="0">
                  <a:moveTo>
                    <a:pt x="19833" y="0"/>
                  </a:moveTo>
                  <a:cubicBezTo>
                    <a:pt x="14064" y="0"/>
                    <a:pt x="990" y="5993"/>
                    <a:pt x="990" y="5993"/>
                  </a:cubicBezTo>
                  <a:cubicBezTo>
                    <a:pt x="990" y="5993"/>
                    <a:pt x="1" y="9835"/>
                    <a:pt x="724" y="11775"/>
                  </a:cubicBezTo>
                  <a:cubicBezTo>
                    <a:pt x="1485" y="13906"/>
                    <a:pt x="3577" y="17444"/>
                    <a:pt x="8371" y="17634"/>
                  </a:cubicBezTo>
                  <a:cubicBezTo>
                    <a:pt x="9854" y="17710"/>
                    <a:pt x="11490" y="18928"/>
                    <a:pt x="13050" y="19841"/>
                  </a:cubicBezTo>
                  <a:cubicBezTo>
                    <a:pt x="14534" y="18205"/>
                    <a:pt x="15751" y="17558"/>
                    <a:pt x="17387" y="17025"/>
                  </a:cubicBezTo>
                  <a:cubicBezTo>
                    <a:pt x="19860" y="16226"/>
                    <a:pt x="20925" y="13677"/>
                    <a:pt x="21268" y="9911"/>
                  </a:cubicBezTo>
                  <a:cubicBezTo>
                    <a:pt x="22523" y="10935"/>
                    <a:pt x="23699" y="11321"/>
                    <a:pt x="24662" y="11321"/>
                  </a:cubicBezTo>
                  <a:cubicBezTo>
                    <a:pt x="25919" y="11321"/>
                    <a:pt x="26814" y="10665"/>
                    <a:pt x="27050" y="9911"/>
                  </a:cubicBezTo>
                  <a:cubicBezTo>
                    <a:pt x="27697" y="6031"/>
                    <a:pt x="24654" y="1617"/>
                    <a:pt x="21572" y="286"/>
                  </a:cubicBezTo>
                  <a:cubicBezTo>
                    <a:pt x="21124" y="89"/>
                    <a:pt x="20532" y="0"/>
                    <a:pt x="198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2"/>
            <p:cNvSpPr/>
            <p:nvPr/>
          </p:nvSpPr>
          <p:spPr>
            <a:xfrm>
              <a:off x="713456" y="3057942"/>
              <a:ext cx="771464" cy="684383"/>
            </a:xfrm>
            <a:custGeom>
              <a:avLst/>
              <a:gdLst/>
              <a:ahLst/>
              <a:cxnLst/>
              <a:rect l="l" t="t" r="r" b="b"/>
              <a:pathLst>
                <a:path w="29448" h="26124" extrusionOk="0">
                  <a:moveTo>
                    <a:pt x="18416" y="1"/>
                  </a:moveTo>
                  <a:cubicBezTo>
                    <a:pt x="17260" y="1"/>
                    <a:pt x="16102" y="171"/>
                    <a:pt x="14990" y="510"/>
                  </a:cubicBezTo>
                  <a:cubicBezTo>
                    <a:pt x="14570" y="418"/>
                    <a:pt x="14151" y="374"/>
                    <a:pt x="13738" y="374"/>
                  </a:cubicBezTo>
                  <a:cubicBezTo>
                    <a:pt x="11086" y="374"/>
                    <a:pt x="8650" y="2183"/>
                    <a:pt x="7267" y="4619"/>
                  </a:cubicBezTo>
                  <a:cubicBezTo>
                    <a:pt x="5213" y="6902"/>
                    <a:pt x="4072" y="10021"/>
                    <a:pt x="4186" y="13103"/>
                  </a:cubicBezTo>
                  <a:cubicBezTo>
                    <a:pt x="1637" y="13293"/>
                    <a:pt x="1" y="15880"/>
                    <a:pt x="533" y="18467"/>
                  </a:cubicBezTo>
                  <a:cubicBezTo>
                    <a:pt x="1142" y="21358"/>
                    <a:pt x="3691" y="22880"/>
                    <a:pt x="6354" y="23603"/>
                  </a:cubicBezTo>
                  <a:cubicBezTo>
                    <a:pt x="6887" y="23945"/>
                    <a:pt x="7458" y="24250"/>
                    <a:pt x="7952" y="24516"/>
                  </a:cubicBezTo>
                  <a:cubicBezTo>
                    <a:pt x="9322" y="25239"/>
                    <a:pt x="10843" y="25848"/>
                    <a:pt x="12365" y="26076"/>
                  </a:cubicBezTo>
                  <a:cubicBezTo>
                    <a:pt x="12593" y="26104"/>
                    <a:pt x="12838" y="26123"/>
                    <a:pt x="13087" y="26123"/>
                  </a:cubicBezTo>
                  <a:cubicBezTo>
                    <a:pt x="13832" y="26123"/>
                    <a:pt x="14610" y="25952"/>
                    <a:pt x="15066" y="25353"/>
                  </a:cubicBezTo>
                  <a:cubicBezTo>
                    <a:pt x="15865" y="24326"/>
                    <a:pt x="15257" y="23032"/>
                    <a:pt x="14686" y="22081"/>
                  </a:cubicBezTo>
                  <a:cubicBezTo>
                    <a:pt x="14420" y="21625"/>
                    <a:pt x="14191" y="21168"/>
                    <a:pt x="14001" y="20674"/>
                  </a:cubicBezTo>
                  <a:cubicBezTo>
                    <a:pt x="14191" y="18353"/>
                    <a:pt x="14305" y="15347"/>
                    <a:pt x="15219" y="13065"/>
                  </a:cubicBezTo>
                  <a:cubicBezTo>
                    <a:pt x="16134" y="13310"/>
                    <a:pt x="17199" y="13441"/>
                    <a:pt x="18290" y="13441"/>
                  </a:cubicBezTo>
                  <a:cubicBezTo>
                    <a:pt x="21095" y="13441"/>
                    <a:pt x="24069" y="12570"/>
                    <a:pt x="25110" y="10516"/>
                  </a:cubicBezTo>
                  <a:cubicBezTo>
                    <a:pt x="26396" y="10944"/>
                    <a:pt x="28990" y="11474"/>
                    <a:pt x="29334" y="11474"/>
                  </a:cubicBezTo>
                  <a:cubicBezTo>
                    <a:pt x="29356" y="11474"/>
                    <a:pt x="29369" y="11471"/>
                    <a:pt x="29371" y="11467"/>
                  </a:cubicBezTo>
                  <a:cubicBezTo>
                    <a:pt x="29447" y="8157"/>
                    <a:pt x="28154" y="4809"/>
                    <a:pt x="25643" y="2603"/>
                  </a:cubicBezTo>
                  <a:cubicBezTo>
                    <a:pt x="23614" y="864"/>
                    <a:pt x="21020" y="1"/>
                    <a:pt x="184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2"/>
            <p:cNvSpPr/>
            <p:nvPr/>
          </p:nvSpPr>
          <p:spPr>
            <a:xfrm>
              <a:off x="713456" y="3289545"/>
              <a:ext cx="415650" cy="452771"/>
            </a:xfrm>
            <a:custGeom>
              <a:avLst/>
              <a:gdLst/>
              <a:ahLst/>
              <a:cxnLst/>
              <a:rect l="l" t="t" r="r" b="b"/>
              <a:pathLst>
                <a:path w="15866" h="17283" extrusionOk="0">
                  <a:moveTo>
                    <a:pt x="4832" y="1"/>
                  </a:moveTo>
                  <a:cubicBezTo>
                    <a:pt x="4376" y="1370"/>
                    <a:pt x="4148" y="2816"/>
                    <a:pt x="4186" y="4262"/>
                  </a:cubicBezTo>
                  <a:cubicBezTo>
                    <a:pt x="1637" y="4452"/>
                    <a:pt x="1" y="7039"/>
                    <a:pt x="533" y="9626"/>
                  </a:cubicBezTo>
                  <a:cubicBezTo>
                    <a:pt x="1142" y="12517"/>
                    <a:pt x="3691" y="14039"/>
                    <a:pt x="6354" y="14762"/>
                  </a:cubicBezTo>
                  <a:cubicBezTo>
                    <a:pt x="6887" y="15104"/>
                    <a:pt x="7458" y="15409"/>
                    <a:pt x="7952" y="15675"/>
                  </a:cubicBezTo>
                  <a:cubicBezTo>
                    <a:pt x="9322" y="16398"/>
                    <a:pt x="10843" y="17007"/>
                    <a:pt x="12365" y="17235"/>
                  </a:cubicBezTo>
                  <a:cubicBezTo>
                    <a:pt x="12593" y="17263"/>
                    <a:pt x="12838" y="17282"/>
                    <a:pt x="13087" y="17282"/>
                  </a:cubicBezTo>
                  <a:cubicBezTo>
                    <a:pt x="13832" y="17282"/>
                    <a:pt x="14610" y="17111"/>
                    <a:pt x="15066" y="16512"/>
                  </a:cubicBezTo>
                  <a:cubicBezTo>
                    <a:pt x="15865" y="15485"/>
                    <a:pt x="15257" y="14191"/>
                    <a:pt x="14686" y="13240"/>
                  </a:cubicBezTo>
                  <a:cubicBezTo>
                    <a:pt x="14610" y="13088"/>
                    <a:pt x="14534" y="12974"/>
                    <a:pt x="14458" y="12822"/>
                  </a:cubicBezTo>
                  <a:cubicBezTo>
                    <a:pt x="14344" y="12746"/>
                    <a:pt x="14191" y="12669"/>
                    <a:pt x="14077" y="12593"/>
                  </a:cubicBezTo>
                  <a:cubicBezTo>
                    <a:pt x="11833" y="11490"/>
                    <a:pt x="10197" y="10044"/>
                    <a:pt x="8523" y="8180"/>
                  </a:cubicBezTo>
                  <a:cubicBezTo>
                    <a:pt x="6392" y="5822"/>
                    <a:pt x="5023" y="3044"/>
                    <a:pt x="48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2"/>
            <p:cNvSpPr/>
            <p:nvPr/>
          </p:nvSpPr>
          <p:spPr>
            <a:xfrm>
              <a:off x="1285536" y="3205848"/>
              <a:ext cx="79745" cy="156478"/>
            </a:xfrm>
            <a:custGeom>
              <a:avLst/>
              <a:gdLst/>
              <a:ahLst/>
              <a:cxnLst/>
              <a:rect l="l" t="t" r="r" b="b"/>
              <a:pathLst>
                <a:path w="3044" h="5973" extrusionOk="0">
                  <a:moveTo>
                    <a:pt x="0" y="0"/>
                  </a:moveTo>
                  <a:cubicBezTo>
                    <a:pt x="1218" y="1826"/>
                    <a:pt x="1864" y="3728"/>
                    <a:pt x="2169" y="5973"/>
                  </a:cubicBezTo>
                  <a:cubicBezTo>
                    <a:pt x="2435" y="5669"/>
                    <a:pt x="2854" y="5631"/>
                    <a:pt x="3044" y="5288"/>
                  </a:cubicBezTo>
                  <a:cubicBezTo>
                    <a:pt x="2930" y="3957"/>
                    <a:pt x="2473" y="2663"/>
                    <a:pt x="1484" y="1446"/>
                  </a:cubicBezTo>
                  <a:cubicBezTo>
                    <a:pt x="1027" y="913"/>
                    <a:pt x="533" y="457"/>
                    <a:pt x="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2"/>
            <p:cNvSpPr/>
            <p:nvPr/>
          </p:nvSpPr>
          <p:spPr>
            <a:xfrm>
              <a:off x="1038372" y="3094224"/>
              <a:ext cx="261137" cy="305987"/>
            </a:xfrm>
            <a:custGeom>
              <a:avLst/>
              <a:gdLst/>
              <a:ahLst/>
              <a:cxnLst/>
              <a:rect l="l" t="t" r="r" b="b"/>
              <a:pathLst>
                <a:path w="9968" h="11680" extrusionOk="0">
                  <a:moveTo>
                    <a:pt x="0" y="0"/>
                  </a:moveTo>
                  <a:lnTo>
                    <a:pt x="0" y="0"/>
                  </a:lnTo>
                  <a:cubicBezTo>
                    <a:pt x="2739" y="1750"/>
                    <a:pt x="4870" y="4261"/>
                    <a:pt x="6658" y="7038"/>
                  </a:cubicBezTo>
                  <a:cubicBezTo>
                    <a:pt x="7647" y="8598"/>
                    <a:pt x="8294" y="9777"/>
                    <a:pt x="9017" y="11680"/>
                  </a:cubicBezTo>
                  <a:cubicBezTo>
                    <a:pt x="9245" y="11566"/>
                    <a:pt x="9968" y="11375"/>
                    <a:pt x="9892" y="11185"/>
                  </a:cubicBezTo>
                  <a:cubicBezTo>
                    <a:pt x="9397" y="9473"/>
                    <a:pt x="8674" y="8027"/>
                    <a:pt x="7685" y="6506"/>
                  </a:cubicBezTo>
                  <a:cubicBezTo>
                    <a:pt x="5935" y="3881"/>
                    <a:pt x="3158" y="989"/>
                    <a:pt x="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2"/>
            <p:cNvSpPr/>
            <p:nvPr/>
          </p:nvSpPr>
          <p:spPr>
            <a:xfrm>
              <a:off x="999496" y="3178918"/>
              <a:ext cx="208323" cy="230643"/>
            </a:xfrm>
            <a:custGeom>
              <a:avLst/>
              <a:gdLst/>
              <a:ahLst/>
              <a:cxnLst/>
              <a:rect l="l" t="t" r="r" b="b"/>
              <a:pathLst>
                <a:path w="7952" h="8804" extrusionOk="0">
                  <a:moveTo>
                    <a:pt x="1" y="1"/>
                  </a:moveTo>
                  <a:cubicBezTo>
                    <a:pt x="1446" y="990"/>
                    <a:pt x="2740" y="2284"/>
                    <a:pt x="3805" y="3577"/>
                  </a:cubicBezTo>
                  <a:cubicBezTo>
                    <a:pt x="5098" y="5061"/>
                    <a:pt x="5783" y="6849"/>
                    <a:pt x="6278" y="8675"/>
                  </a:cubicBezTo>
                  <a:cubicBezTo>
                    <a:pt x="6706" y="8761"/>
                    <a:pt x="7112" y="8803"/>
                    <a:pt x="7530" y="8803"/>
                  </a:cubicBezTo>
                  <a:cubicBezTo>
                    <a:pt x="7669" y="8803"/>
                    <a:pt x="7809" y="8799"/>
                    <a:pt x="7952" y="8789"/>
                  </a:cubicBezTo>
                  <a:cubicBezTo>
                    <a:pt x="7381" y="7534"/>
                    <a:pt x="6734" y="6278"/>
                    <a:pt x="5935" y="5175"/>
                  </a:cubicBezTo>
                  <a:cubicBezTo>
                    <a:pt x="4490" y="3120"/>
                    <a:pt x="2397" y="1180"/>
                    <a:pt x="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2"/>
            <p:cNvSpPr/>
            <p:nvPr/>
          </p:nvSpPr>
          <p:spPr>
            <a:xfrm>
              <a:off x="977281" y="3627873"/>
              <a:ext cx="156530" cy="98476"/>
            </a:xfrm>
            <a:custGeom>
              <a:avLst/>
              <a:gdLst/>
              <a:ahLst/>
              <a:cxnLst/>
              <a:rect l="l" t="t" r="r" b="b"/>
              <a:pathLst>
                <a:path w="5975" h="3759" extrusionOk="0">
                  <a:moveTo>
                    <a:pt x="1996" y="0"/>
                  </a:moveTo>
                  <a:cubicBezTo>
                    <a:pt x="426" y="0"/>
                    <a:pt x="0" y="3287"/>
                    <a:pt x="2370" y="3711"/>
                  </a:cubicBezTo>
                  <a:cubicBezTo>
                    <a:pt x="2552" y="3744"/>
                    <a:pt x="2727" y="3759"/>
                    <a:pt x="2895" y="3759"/>
                  </a:cubicBezTo>
                  <a:cubicBezTo>
                    <a:pt x="5083" y="3759"/>
                    <a:pt x="5974" y="1154"/>
                    <a:pt x="2370" y="59"/>
                  </a:cubicBezTo>
                  <a:cubicBezTo>
                    <a:pt x="2240" y="19"/>
                    <a:pt x="2115" y="0"/>
                    <a:pt x="1996"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2"/>
            <p:cNvSpPr/>
            <p:nvPr/>
          </p:nvSpPr>
          <p:spPr>
            <a:xfrm>
              <a:off x="997505" y="3411150"/>
              <a:ext cx="56822" cy="195355"/>
            </a:xfrm>
            <a:custGeom>
              <a:avLst/>
              <a:gdLst/>
              <a:ahLst/>
              <a:cxnLst/>
              <a:rect l="l" t="t" r="r" b="b"/>
              <a:pathLst>
                <a:path w="2169" h="7457" extrusionOk="0">
                  <a:moveTo>
                    <a:pt x="1750" y="0"/>
                  </a:moveTo>
                  <a:lnTo>
                    <a:pt x="1750" y="0"/>
                  </a:lnTo>
                  <a:cubicBezTo>
                    <a:pt x="1750" y="0"/>
                    <a:pt x="0" y="1522"/>
                    <a:pt x="115" y="4223"/>
                  </a:cubicBezTo>
                  <a:cubicBezTo>
                    <a:pt x="229" y="6886"/>
                    <a:pt x="2169" y="7457"/>
                    <a:pt x="2169" y="7457"/>
                  </a:cubicBezTo>
                  <a:cubicBezTo>
                    <a:pt x="2169" y="7457"/>
                    <a:pt x="723" y="5973"/>
                    <a:pt x="799" y="3690"/>
                  </a:cubicBezTo>
                  <a:cubicBezTo>
                    <a:pt x="875" y="1408"/>
                    <a:pt x="1750" y="0"/>
                    <a:pt x="175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32"/>
            <p:cNvSpPr/>
            <p:nvPr/>
          </p:nvSpPr>
          <p:spPr>
            <a:xfrm>
              <a:off x="922767" y="3362319"/>
              <a:ext cx="56822" cy="194359"/>
            </a:xfrm>
            <a:custGeom>
              <a:avLst/>
              <a:gdLst/>
              <a:ahLst/>
              <a:cxnLst/>
              <a:rect l="l" t="t" r="r" b="b"/>
              <a:pathLst>
                <a:path w="2169" h="7419" extrusionOk="0">
                  <a:moveTo>
                    <a:pt x="1750" y="0"/>
                  </a:moveTo>
                  <a:cubicBezTo>
                    <a:pt x="1750" y="0"/>
                    <a:pt x="0" y="1484"/>
                    <a:pt x="114" y="4185"/>
                  </a:cubicBezTo>
                  <a:cubicBezTo>
                    <a:pt x="228" y="6886"/>
                    <a:pt x="2169" y="7419"/>
                    <a:pt x="2169" y="7419"/>
                  </a:cubicBezTo>
                  <a:cubicBezTo>
                    <a:pt x="2169" y="7419"/>
                    <a:pt x="723" y="5973"/>
                    <a:pt x="799" y="3690"/>
                  </a:cubicBezTo>
                  <a:cubicBezTo>
                    <a:pt x="875" y="1408"/>
                    <a:pt x="1750" y="0"/>
                    <a:pt x="175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32"/>
            <p:cNvSpPr/>
            <p:nvPr/>
          </p:nvSpPr>
          <p:spPr>
            <a:xfrm>
              <a:off x="782222" y="3490866"/>
              <a:ext cx="280104" cy="254456"/>
            </a:xfrm>
            <a:custGeom>
              <a:avLst/>
              <a:gdLst/>
              <a:ahLst/>
              <a:cxnLst/>
              <a:rect l="l" t="t" r="r" b="b"/>
              <a:pathLst>
                <a:path w="10692" h="9713" extrusionOk="0">
                  <a:moveTo>
                    <a:pt x="1675" y="1"/>
                  </a:moveTo>
                  <a:lnTo>
                    <a:pt x="1675" y="1"/>
                  </a:lnTo>
                  <a:cubicBezTo>
                    <a:pt x="1256" y="343"/>
                    <a:pt x="77" y="495"/>
                    <a:pt x="39" y="2512"/>
                  </a:cubicBezTo>
                  <a:cubicBezTo>
                    <a:pt x="1" y="4566"/>
                    <a:pt x="1028" y="5137"/>
                    <a:pt x="4909" y="7762"/>
                  </a:cubicBezTo>
                  <a:cubicBezTo>
                    <a:pt x="7291" y="9397"/>
                    <a:pt x="8928" y="9713"/>
                    <a:pt x="9837" y="9713"/>
                  </a:cubicBezTo>
                  <a:cubicBezTo>
                    <a:pt x="10408" y="9713"/>
                    <a:pt x="10691" y="9588"/>
                    <a:pt x="10691" y="9588"/>
                  </a:cubicBezTo>
                  <a:cubicBezTo>
                    <a:pt x="10691" y="9588"/>
                    <a:pt x="9093" y="9093"/>
                    <a:pt x="8180" y="8485"/>
                  </a:cubicBezTo>
                  <a:cubicBezTo>
                    <a:pt x="7229" y="7876"/>
                    <a:pt x="6849" y="7229"/>
                    <a:pt x="6697" y="6316"/>
                  </a:cubicBezTo>
                  <a:cubicBezTo>
                    <a:pt x="6506" y="5365"/>
                    <a:pt x="7534" y="4414"/>
                    <a:pt x="7534" y="4414"/>
                  </a:cubicBezTo>
                  <a:cubicBezTo>
                    <a:pt x="7366" y="4373"/>
                    <a:pt x="7211" y="4355"/>
                    <a:pt x="7070" y="4355"/>
                  </a:cubicBezTo>
                  <a:cubicBezTo>
                    <a:pt x="5479" y="4355"/>
                    <a:pt x="5479" y="6696"/>
                    <a:pt x="5479" y="6696"/>
                  </a:cubicBezTo>
                  <a:cubicBezTo>
                    <a:pt x="5479" y="6696"/>
                    <a:pt x="4148" y="5821"/>
                    <a:pt x="3615" y="4414"/>
                  </a:cubicBezTo>
                  <a:cubicBezTo>
                    <a:pt x="3083" y="3006"/>
                    <a:pt x="3957" y="1066"/>
                    <a:pt x="3958" y="1066"/>
                  </a:cubicBezTo>
                  <a:lnTo>
                    <a:pt x="3958" y="1066"/>
                  </a:lnTo>
                  <a:cubicBezTo>
                    <a:pt x="3957" y="1066"/>
                    <a:pt x="3349" y="1294"/>
                    <a:pt x="2816" y="2245"/>
                  </a:cubicBezTo>
                  <a:cubicBezTo>
                    <a:pt x="2284" y="3158"/>
                    <a:pt x="2702" y="4870"/>
                    <a:pt x="2702" y="4870"/>
                  </a:cubicBezTo>
                  <a:cubicBezTo>
                    <a:pt x="2702" y="4870"/>
                    <a:pt x="952" y="3995"/>
                    <a:pt x="838" y="2778"/>
                  </a:cubicBezTo>
                  <a:cubicBezTo>
                    <a:pt x="724" y="1522"/>
                    <a:pt x="1447" y="876"/>
                    <a:pt x="167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32"/>
            <p:cNvSpPr/>
            <p:nvPr/>
          </p:nvSpPr>
          <p:spPr>
            <a:xfrm>
              <a:off x="1104125" y="3791864"/>
              <a:ext cx="123626" cy="104947"/>
            </a:xfrm>
            <a:custGeom>
              <a:avLst/>
              <a:gdLst/>
              <a:ahLst/>
              <a:cxnLst/>
              <a:rect l="l" t="t" r="r" b="b"/>
              <a:pathLst>
                <a:path w="4719" h="4006" extrusionOk="0">
                  <a:moveTo>
                    <a:pt x="4072" y="0"/>
                  </a:moveTo>
                  <a:cubicBezTo>
                    <a:pt x="3314" y="340"/>
                    <a:pt x="2413" y="590"/>
                    <a:pt x="1627" y="590"/>
                  </a:cubicBezTo>
                  <a:cubicBezTo>
                    <a:pt x="1268" y="590"/>
                    <a:pt x="934" y="538"/>
                    <a:pt x="648" y="419"/>
                  </a:cubicBezTo>
                  <a:lnTo>
                    <a:pt x="648" y="419"/>
                  </a:lnTo>
                  <a:cubicBezTo>
                    <a:pt x="538" y="860"/>
                    <a:pt x="0" y="4006"/>
                    <a:pt x="2236" y="4006"/>
                  </a:cubicBezTo>
                  <a:cubicBezTo>
                    <a:pt x="2312" y="4006"/>
                    <a:pt x="2391" y="4002"/>
                    <a:pt x="2474" y="3995"/>
                  </a:cubicBezTo>
                  <a:cubicBezTo>
                    <a:pt x="4719" y="3843"/>
                    <a:pt x="4262" y="951"/>
                    <a:pt x="4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32"/>
            <p:cNvSpPr/>
            <p:nvPr/>
          </p:nvSpPr>
          <p:spPr>
            <a:xfrm>
              <a:off x="1365252" y="3168072"/>
              <a:ext cx="240231" cy="427805"/>
            </a:xfrm>
            <a:custGeom>
              <a:avLst/>
              <a:gdLst/>
              <a:ahLst/>
              <a:cxnLst/>
              <a:rect l="l" t="t" r="r" b="b"/>
              <a:pathLst>
                <a:path w="9170" h="16330" extrusionOk="0">
                  <a:moveTo>
                    <a:pt x="1835" y="0"/>
                  </a:moveTo>
                  <a:cubicBezTo>
                    <a:pt x="890" y="0"/>
                    <a:pt x="1332" y="3801"/>
                    <a:pt x="1332" y="3801"/>
                  </a:cubicBezTo>
                  <a:lnTo>
                    <a:pt x="1446" y="3611"/>
                  </a:lnTo>
                  <a:lnTo>
                    <a:pt x="1446" y="3611"/>
                  </a:lnTo>
                  <a:cubicBezTo>
                    <a:pt x="1444" y="3615"/>
                    <a:pt x="1331" y="3804"/>
                    <a:pt x="1180" y="4067"/>
                  </a:cubicBezTo>
                  <a:cubicBezTo>
                    <a:pt x="762" y="4828"/>
                    <a:pt x="1" y="6274"/>
                    <a:pt x="229" y="6312"/>
                  </a:cubicBezTo>
                  <a:cubicBezTo>
                    <a:pt x="2930" y="7073"/>
                    <a:pt x="4110" y="11448"/>
                    <a:pt x="3995" y="14225"/>
                  </a:cubicBezTo>
                  <a:cubicBezTo>
                    <a:pt x="3940" y="15145"/>
                    <a:pt x="4190" y="16330"/>
                    <a:pt x="5255" y="16330"/>
                  </a:cubicBezTo>
                  <a:cubicBezTo>
                    <a:pt x="5644" y="16330"/>
                    <a:pt x="6142" y="16171"/>
                    <a:pt x="6773" y="15785"/>
                  </a:cubicBezTo>
                  <a:cubicBezTo>
                    <a:pt x="9169" y="14339"/>
                    <a:pt x="8789" y="10649"/>
                    <a:pt x="7686" y="10382"/>
                  </a:cubicBezTo>
                  <a:cubicBezTo>
                    <a:pt x="7318" y="10281"/>
                    <a:pt x="6992" y="10247"/>
                    <a:pt x="6722" y="10247"/>
                  </a:cubicBezTo>
                  <a:cubicBezTo>
                    <a:pt x="6181" y="10247"/>
                    <a:pt x="5860" y="10382"/>
                    <a:pt x="5860" y="10382"/>
                  </a:cubicBezTo>
                  <a:cubicBezTo>
                    <a:pt x="5860" y="10382"/>
                    <a:pt x="6202" y="4790"/>
                    <a:pt x="2626" y="567"/>
                  </a:cubicBezTo>
                  <a:cubicBezTo>
                    <a:pt x="2291" y="166"/>
                    <a:pt x="2033" y="0"/>
                    <a:pt x="18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32"/>
            <p:cNvSpPr/>
            <p:nvPr/>
          </p:nvSpPr>
          <p:spPr>
            <a:xfrm>
              <a:off x="1443999" y="3231756"/>
              <a:ext cx="161481" cy="364119"/>
            </a:xfrm>
            <a:custGeom>
              <a:avLst/>
              <a:gdLst/>
              <a:ahLst/>
              <a:cxnLst/>
              <a:rect l="l" t="t" r="r" b="b"/>
              <a:pathLst>
                <a:path w="6164" h="13899" extrusionOk="0">
                  <a:moveTo>
                    <a:pt x="913" y="0"/>
                  </a:moveTo>
                  <a:cubicBezTo>
                    <a:pt x="1104" y="1332"/>
                    <a:pt x="1142" y="2701"/>
                    <a:pt x="837" y="4071"/>
                  </a:cubicBezTo>
                  <a:cubicBezTo>
                    <a:pt x="647" y="4870"/>
                    <a:pt x="381" y="5821"/>
                    <a:pt x="0" y="6734"/>
                  </a:cubicBezTo>
                  <a:cubicBezTo>
                    <a:pt x="723" y="8332"/>
                    <a:pt x="1027" y="10272"/>
                    <a:pt x="989" y="11794"/>
                  </a:cubicBezTo>
                  <a:cubicBezTo>
                    <a:pt x="934" y="12714"/>
                    <a:pt x="1184" y="13899"/>
                    <a:pt x="2249" y="13899"/>
                  </a:cubicBezTo>
                  <a:cubicBezTo>
                    <a:pt x="2638" y="13899"/>
                    <a:pt x="3136" y="13740"/>
                    <a:pt x="3767" y="13354"/>
                  </a:cubicBezTo>
                  <a:cubicBezTo>
                    <a:pt x="6163" y="11908"/>
                    <a:pt x="5783" y="8218"/>
                    <a:pt x="4680" y="7951"/>
                  </a:cubicBezTo>
                  <a:cubicBezTo>
                    <a:pt x="4312" y="7850"/>
                    <a:pt x="3986" y="7816"/>
                    <a:pt x="3716" y="7816"/>
                  </a:cubicBezTo>
                  <a:cubicBezTo>
                    <a:pt x="3175" y="7816"/>
                    <a:pt x="2854" y="7951"/>
                    <a:pt x="2854" y="7951"/>
                  </a:cubicBezTo>
                  <a:cubicBezTo>
                    <a:pt x="2854" y="7951"/>
                    <a:pt x="3120" y="3843"/>
                    <a:pt x="9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2"/>
            <p:cNvSpPr/>
            <p:nvPr/>
          </p:nvSpPr>
          <p:spPr>
            <a:xfrm>
              <a:off x="1462729" y="3467734"/>
              <a:ext cx="138166" cy="96354"/>
            </a:xfrm>
            <a:custGeom>
              <a:avLst/>
              <a:gdLst/>
              <a:ahLst/>
              <a:cxnLst/>
              <a:rect l="l" t="t" r="r" b="b"/>
              <a:pathLst>
                <a:path w="5274" h="3678" extrusionOk="0">
                  <a:moveTo>
                    <a:pt x="2992" y="1"/>
                  </a:moveTo>
                  <a:cubicBezTo>
                    <a:pt x="2926" y="1"/>
                    <a:pt x="2857" y="3"/>
                    <a:pt x="2785" y="9"/>
                  </a:cubicBezTo>
                  <a:cubicBezTo>
                    <a:pt x="1576" y="80"/>
                    <a:pt x="0" y="3677"/>
                    <a:pt x="1636" y="3677"/>
                  </a:cubicBezTo>
                  <a:cubicBezTo>
                    <a:pt x="1750" y="3677"/>
                    <a:pt x="1879" y="3660"/>
                    <a:pt x="2024" y="3623"/>
                  </a:cubicBezTo>
                  <a:cubicBezTo>
                    <a:pt x="4206" y="3105"/>
                    <a:pt x="5273" y="1"/>
                    <a:pt x="2992"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2"/>
            <p:cNvSpPr/>
            <p:nvPr/>
          </p:nvSpPr>
          <p:spPr>
            <a:xfrm>
              <a:off x="1152982" y="3949331"/>
              <a:ext cx="136568" cy="270201"/>
            </a:xfrm>
            <a:custGeom>
              <a:avLst/>
              <a:gdLst/>
              <a:ahLst/>
              <a:cxnLst/>
              <a:rect l="l" t="t" r="r" b="b"/>
              <a:pathLst>
                <a:path w="5213" h="10314" extrusionOk="0">
                  <a:moveTo>
                    <a:pt x="1446" y="0"/>
                  </a:moveTo>
                  <a:lnTo>
                    <a:pt x="1446" y="0"/>
                  </a:lnTo>
                  <a:cubicBezTo>
                    <a:pt x="1294" y="38"/>
                    <a:pt x="533" y="1978"/>
                    <a:pt x="267" y="4033"/>
                  </a:cubicBezTo>
                  <a:cubicBezTo>
                    <a:pt x="0" y="6125"/>
                    <a:pt x="609" y="8370"/>
                    <a:pt x="2093" y="9397"/>
                  </a:cubicBezTo>
                  <a:cubicBezTo>
                    <a:pt x="3276" y="10237"/>
                    <a:pt x="4611" y="10314"/>
                    <a:pt x="5058" y="10314"/>
                  </a:cubicBezTo>
                  <a:cubicBezTo>
                    <a:pt x="5157" y="10314"/>
                    <a:pt x="5212" y="10310"/>
                    <a:pt x="5212" y="10310"/>
                  </a:cubicBezTo>
                  <a:cubicBezTo>
                    <a:pt x="5212" y="10310"/>
                    <a:pt x="2169" y="10044"/>
                    <a:pt x="1446" y="7076"/>
                  </a:cubicBezTo>
                  <a:cubicBezTo>
                    <a:pt x="685" y="4071"/>
                    <a:pt x="1446" y="0"/>
                    <a:pt x="14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32"/>
            <p:cNvSpPr/>
            <p:nvPr/>
          </p:nvSpPr>
          <p:spPr>
            <a:xfrm>
              <a:off x="1277546" y="3549677"/>
              <a:ext cx="60831" cy="176440"/>
            </a:xfrm>
            <a:custGeom>
              <a:avLst/>
              <a:gdLst/>
              <a:ahLst/>
              <a:cxnLst/>
              <a:rect l="l" t="t" r="r" b="b"/>
              <a:pathLst>
                <a:path w="2322" h="6735" extrusionOk="0">
                  <a:moveTo>
                    <a:pt x="1827" y="0"/>
                  </a:moveTo>
                  <a:cubicBezTo>
                    <a:pt x="1827" y="0"/>
                    <a:pt x="1789" y="1484"/>
                    <a:pt x="1256" y="3462"/>
                  </a:cubicBezTo>
                  <a:cubicBezTo>
                    <a:pt x="724" y="5403"/>
                    <a:pt x="1" y="6734"/>
                    <a:pt x="1" y="6734"/>
                  </a:cubicBezTo>
                  <a:cubicBezTo>
                    <a:pt x="1" y="6734"/>
                    <a:pt x="1294" y="5631"/>
                    <a:pt x="1827" y="3881"/>
                  </a:cubicBezTo>
                  <a:cubicBezTo>
                    <a:pt x="2322" y="2093"/>
                    <a:pt x="1827" y="0"/>
                    <a:pt x="18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2"/>
            <p:cNvSpPr/>
            <p:nvPr/>
          </p:nvSpPr>
          <p:spPr>
            <a:xfrm>
              <a:off x="1237701" y="3532728"/>
              <a:ext cx="30913" cy="216313"/>
            </a:xfrm>
            <a:custGeom>
              <a:avLst/>
              <a:gdLst/>
              <a:ahLst/>
              <a:cxnLst/>
              <a:rect l="l" t="t" r="r" b="b"/>
              <a:pathLst>
                <a:path w="1180" h="8257" extrusionOk="0">
                  <a:moveTo>
                    <a:pt x="533" y="1"/>
                  </a:moveTo>
                  <a:cubicBezTo>
                    <a:pt x="533" y="1"/>
                    <a:pt x="0" y="2702"/>
                    <a:pt x="114" y="3995"/>
                  </a:cubicBezTo>
                  <a:cubicBezTo>
                    <a:pt x="228" y="5289"/>
                    <a:pt x="228" y="8256"/>
                    <a:pt x="228" y="8256"/>
                  </a:cubicBezTo>
                  <a:cubicBezTo>
                    <a:pt x="228" y="8256"/>
                    <a:pt x="609" y="7762"/>
                    <a:pt x="913" y="4832"/>
                  </a:cubicBezTo>
                  <a:cubicBezTo>
                    <a:pt x="1179" y="1903"/>
                    <a:pt x="533" y="1"/>
                    <a:pt x="5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p:cNvSpPr txBox="1"/>
          <p:nvPr/>
        </p:nvSpPr>
        <p:spPr>
          <a:xfrm>
            <a:off x="829062" y="742950"/>
            <a:ext cx="5495538" cy="523220"/>
          </a:xfrm>
          <a:prstGeom prst="rect">
            <a:avLst/>
          </a:prstGeom>
          <a:noFill/>
        </p:spPr>
        <p:txBody>
          <a:bodyPr wrap="square" rtlCol="0">
            <a:spAutoFit/>
          </a:bodyPr>
          <a:lstStyle/>
          <a:p>
            <a:r>
              <a:rPr lang="en-US" sz="2800" b="1" dirty="0"/>
              <a:t>Reflected meaning</a:t>
            </a:r>
          </a:p>
        </p:txBody>
      </p:sp>
      <p:sp>
        <p:nvSpPr>
          <p:cNvPr id="5" name="TextBox 4"/>
          <p:cNvSpPr txBox="1"/>
          <p:nvPr/>
        </p:nvSpPr>
        <p:spPr>
          <a:xfrm>
            <a:off x="829062" y="1504950"/>
            <a:ext cx="7552938" cy="523220"/>
          </a:xfrm>
          <a:prstGeom prst="rect">
            <a:avLst/>
          </a:prstGeom>
          <a:noFill/>
        </p:spPr>
        <p:txBody>
          <a:bodyPr wrap="square" rtlCol="0">
            <a:spAutoFit/>
          </a:bodyPr>
          <a:lstStyle/>
          <a:p>
            <a:r>
              <a:rPr lang="en-US" dirty="0"/>
              <a:t>Reflected meaning is that part of meaning that is attached to a referring expression in a certain context in addition, of course, to its basic, straightforward meaning.</a:t>
            </a:r>
          </a:p>
        </p:txBody>
      </p:sp>
      <p:sp>
        <p:nvSpPr>
          <p:cNvPr id="6" name="TextBox 5"/>
          <p:cNvSpPr txBox="1"/>
          <p:nvPr/>
        </p:nvSpPr>
        <p:spPr>
          <a:xfrm>
            <a:off x="595584" y="2419350"/>
            <a:ext cx="7637854" cy="738664"/>
          </a:xfrm>
          <a:prstGeom prst="rect">
            <a:avLst/>
          </a:prstGeom>
          <a:noFill/>
        </p:spPr>
        <p:txBody>
          <a:bodyPr wrap="square" rtlCol="0">
            <a:spAutoFit/>
          </a:bodyPr>
          <a:lstStyle/>
          <a:p>
            <a:r>
              <a:rPr lang="en-US" dirty="0"/>
              <a:t>Consider, for instance, the word </a:t>
            </a:r>
            <a:r>
              <a:rPr lang="ar-IQ" dirty="0"/>
              <a:t>حِمار </a:t>
            </a:r>
            <a:r>
              <a:rPr lang="en-US" dirty="0"/>
              <a:t>in Arabic. The word </a:t>
            </a:r>
            <a:r>
              <a:rPr lang="ar-IQ" dirty="0"/>
              <a:t>حِمار , </a:t>
            </a:r>
            <a:r>
              <a:rPr lang="en-US" dirty="0"/>
              <a:t>in addition to its denotative meaning that refers to an animal like a small horse with long ears  in the real world and it  is used to describe people’s stupidity in the Arab culture. </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1057" y="474663"/>
            <a:ext cx="2311353"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89" name="Google Shape;1089;p33"/>
          <p:cNvSpPr txBox="1">
            <a:spLocks noGrp="1"/>
          </p:cNvSpPr>
          <p:nvPr>
            <p:ph type="title"/>
          </p:nvPr>
        </p:nvSpPr>
        <p:spPr>
          <a:xfrm>
            <a:off x="797109" y="895350"/>
            <a:ext cx="7717500" cy="572700"/>
          </a:xfrm>
          <a:prstGeom prst="rect">
            <a:avLst/>
          </a:prstGeom>
        </p:spPr>
        <p:txBody>
          <a:bodyPr spcFirstLastPara="1" wrap="square" lIns="91425" tIns="91425" rIns="91425" bIns="91425" anchor="t" anchorCtr="0">
            <a:noAutofit/>
          </a:bodyPr>
          <a:lstStyle/>
          <a:p>
            <a:pPr lvl="0"/>
            <a:r>
              <a:rPr lang="en-US" dirty="0"/>
              <a:t>Stylistic meaning</a:t>
            </a:r>
            <a:endParaRPr dirty="0"/>
          </a:p>
        </p:txBody>
      </p:sp>
      <p:grpSp>
        <p:nvGrpSpPr>
          <p:cNvPr id="1090" name="Google Shape;1090;p33"/>
          <p:cNvGrpSpPr/>
          <p:nvPr/>
        </p:nvGrpSpPr>
        <p:grpSpPr>
          <a:xfrm rot="5400000">
            <a:off x="-704350" y="2218513"/>
            <a:ext cx="2762437" cy="1353723"/>
            <a:chOff x="3189100" y="3799263"/>
            <a:chExt cx="2762437" cy="1353723"/>
          </a:xfrm>
        </p:grpSpPr>
        <p:sp>
          <p:nvSpPr>
            <p:cNvPr id="1091" name="Google Shape;1091;p33"/>
            <p:cNvSpPr/>
            <p:nvPr/>
          </p:nvSpPr>
          <p:spPr>
            <a:xfrm>
              <a:off x="3189100" y="3834993"/>
              <a:ext cx="2762437" cy="1317993"/>
            </a:xfrm>
            <a:custGeom>
              <a:avLst/>
              <a:gdLst/>
              <a:ahLst/>
              <a:cxnLst/>
              <a:rect l="l" t="t" r="r" b="b"/>
              <a:pathLst>
                <a:path w="66087" h="33020" extrusionOk="0">
                  <a:moveTo>
                    <a:pt x="33019" y="0"/>
                  </a:moveTo>
                  <a:cubicBezTo>
                    <a:pt x="14818" y="0"/>
                    <a:pt x="0" y="14808"/>
                    <a:pt x="0" y="33019"/>
                  </a:cubicBezTo>
                  <a:lnTo>
                    <a:pt x="1659" y="33019"/>
                  </a:lnTo>
                  <a:cubicBezTo>
                    <a:pt x="1659" y="15718"/>
                    <a:pt x="15718" y="1659"/>
                    <a:pt x="33019" y="1659"/>
                  </a:cubicBezTo>
                  <a:cubicBezTo>
                    <a:pt x="50321" y="1659"/>
                    <a:pt x="64427" y="15718"/>
                    <a:pt x="64427" y="33019"/>
                  </a:cubicBezTo>
                  <a:lnTo>
                    <a:pt x="66086" y="33019"/>
                  </a:lnTo>
                  <a:cubicBezTo>
                    <a:pt x="66086" y="14808"/>
                    <a:pt x="51269" y="0"/>
                    <a:pt x="330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33"/>
            <p:cNvSpPr/>
            <p:nvPr/>
          </p:nvSpPr>
          <p:spPr>
            <a:xfrm>
              <a:off x="3824323" y="3952929"/>
              <a:ext cx="150000" cy="1500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3"/>
            <p:cNvSpPr/>
            <p:nvPr/>
          </p:nvSpPr>
          <p:spPr>
            <a:xfrm>
              <a:off x="5152065" y="3952929"/>
              <a:ext cx="150000" cy="1500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3"/>
            <p:cNvSpPr/>
            <p:nvPr/>
          </p:nvSpPr>
          <p:spPr>
            <a:xfrm>
              <a:off x="4496139" y="3799263"/>
              <a:ext cx="150000" cy="1500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33"/>
            <p:cNvSpPr/>
            <p:nvPr/>
          </p:nvSpPr>
          <p:spPr>
            <a:xfrm>
              <a:off x="3382883" y="4354329"/>
              <a:ext cx="150000" cy="1500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3"/>
            <p:cNvSpPr/>
            <p:nvPr/>
          </p:nvSpPr>
          <p:spPr>
            <a:xfrm>
              <a:off x="5611985" y="4354329"/>
              <a:ext cx="150000" cy="1500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1203730" y="1581150"/>
            <a:ext cx="7787870" cy="738664"/>
          </a:xfrm>
          <a:prstGeom prst="rect">
            <a:avLst/>
          </a:prstGeom>
          <a:noFill/>
        </p:spPr>
        <p:txBody>
          <a:bodyPr wrap="square" rtlCol="0">
            <a:spAutoFit/>
          </a:bodyPr>
          <a:lstStyle/>
          <a:p>
            <a:r>
              <a:rPr lang="en-US" dirty="0"/>
              <a:t>Stylistic meaning is that part of meaning that distinguishes referring expressions from one another in terms of their degree of formality, their literary status, their degree of politeness and euphemism, and so on.</a:t>
            </a:r>
          </a:p>
        </p:txBody>
      </p:sp>
      <p:sp>
        <p:nvSpPr>
          <p:cNvPr id="3" name="TextBox 2"/>
          <p:cNvSpPr txBox="1"/>
          <p:nvPr/>
        </p:nvSpPr>
        <p:spPr>
          <a:xfrm>
            <a:off x="1352175" y="2459514"/>
            <a:ext cx="6781800" cy="2185214"/>
          </a:xfrm>
          <a:prstGeom prst="rect">
            <a:avLst/>
          </a:prstGeom>
          <a:noFill/>
        </p:spPr>
        <p:txBody>
          <a:bodyPr wrap="square" rtlCol="0">
            <a:spAutoFit/>
          </a:bodyPr>
          <a:lstStyle/>
          <a:p>
            <a:pPr algn="r"/>
            <a:r>
              <a:rPr lang="ar-IQ" b="1" dirty="0"/>
              <a:t>سقط، رسب، أخفق، لم يحالفه الحظ</a:t>
            </a:r>
            <a:endParaRPr lang="en-US" b="1" dirty="0"/>
          </a:p>
          <a:p>
            <a:r>
              <a:rPr lang="en-US" dirty="0"/>
              <a:t>All of them share the same core denotative meaning of to fail.</a:t>
            </a:r>
          </a:p>
          <a:p>
            <a:r>
              <a:rPr lang="en-US" dirty="0"/>
              <a:t>They differ in their stylistic meaning (connotation).</a:t>
            </a:r>
          </a:p>
          <a:p>
            <a:r>
              <a:rPr lang="ar-IQ" sz="1600" b="1" dirty="0"/>
              <a:t>سقط</a:t>
            </a:r>
            <a:r>
              <a:rPr lang="en-US" sz="1600" dirty="0"/>
              <a:t> </a:t>
            </a:r>
            <a:r>
              <a:rPr lang="ar-IQ" sz="1600" dirty="0"/>
              <a:t> </a:t>
            </a:r>
            <a:r>
              <a:rPr lang="en-US" dirty="0"/>
              <a:t>informal, and having no literary status.</a:t>
            </a:r>
            <a:endParaRPr lang="ar-IQ" dirty="0"/>
          </a:p>
          <a:p>
            <a:r>
              <a:rPr lang="en-US" dirty="0"/>
              <a:t> </a:t>
            </a:r>
            <a:r>
              <a:rPr lang="ar-IQ" dirty="0"/>
              <a:t>  </a:t>
            </a:r>
            <a:r>
              <a:rPr lang="ar-IQ" sz="1600" b="1" dirty="0"/>
              <a:t>رسب</a:t>
            </a:r>
            <a:r>
              <a:rPr lang="en-US" dirty="0"/>
              <a:t>standard, formal, and neutral.</a:t>
            </a:r>
          </a:p>
          <a:p>
            <a:r>
              <a:rPr lang="ar-IQ" dirty="0"/>
              <a:t>   </a:t>
            </a:r>
            <a:r>
              <a:rPr lang="ar-IQ" sz="1600" b="1" dirty="0"/>
              <a:t>أخفق</a:t>
            </a:r>
            <a:r>
              <a:rPr lang="en-US" dirty="0"/>
              <a:t>standard, formal, neutral, and having</a:t>
            </a:r>
            <a:r>
              <a:rPr lang="ar-IQ" dirty="0"/>
              <a:t> </a:t>
            </a:r>
            <a:r>
              <a:rPr lang="en-US" dirty="0"/>
              <a:t>literary status.</a:t>
            </a:r>
            <a:endParaRPr lang="ar-IQ" dirty="0"/>
          </a:p>
          <a:p>
            <a:endParaRPr lang="en-US" dirty="0"/>
          </a:p>
          <a:p>
            <a:r>
              <a:rPr lang="ar-IQ" sz="1600" b="1" dirty="0"/>
              <a:t>لم يحالفه الحظ</a:t>
            </a:r>
            <a:r>
              <a:rPr lang="en-US" sz="1600" b="1" dirty="0"/>
              <a:t>: </a:t>
            </a:r>
            <a:r>
              <a:rPr lang="en-US" sz="1600" dirty="0"/>
              <a:t>standard, formal, and having both literary status and</a:t>
            </a:r>
          </a:p>
          <a:p>
            <a:r>
              <a:rPr lang="en-US" sz="1600" dirty="0"/>
              <a:t>euphemism.</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664" y="666750"/>
            <a:ext cx="3011336"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89"/>
                                        </p:tgtEl>
                                        <p:attrNameLst>
                                          <p:attrName>style.visibility</p:attrName>
                                        </p:attrNameLst>
                                      </p:cBhvr>
                                      <p:to>
                                        <p:strVal val="visible"/>
                                      </p:to>
                                    </p:set>
                                    <p:animEffect transition="in" filter="wipe(down)">
                                      <p:cBhvr>
                                        <p:cTn id="7" dur="500"/>
                                        <p:tgtEl>
                                          <p:spTgt spid="108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9" grpId="0"/>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0"/>
        <p:cNvGrpSpPr/>
        <p:nvPr/>
      </p:nvGrpSpPr>
      <p:grpSpPr>
        <a:xfrm>
          <a:off x="0" y="0"/>
          <a:ext cx="0" cy="0"/>
          <a:chOff x="0" y="0"/>
          <a:chExt cx="0" cy="0"/>
        </a:xfrm>
      </p:grpSpPr>
      <p:sp>
        <p:nvSpPr>
          <p:cNvPr id="1111" name="Google Shape;1111;p34"/>
          <p:cNvSpPr txBox="1">
            <a:spLocks noGrp="1"/>
          </p:cNvSpPr>
          <p:nvPr>
            <p:ph type="ctrTitle"/>
          </p:nvPr>
        </p:nvSpPr>
        <p:spPr>
          <a:xfrm>
            <a:off x="228600" y="1299083"/>
            <a:ext cx="5867400" cy="1647169"/>
          </a:xfrm>
          <a:prstGeom prst="rect">
            <a:avLst/>
          </a:prstGeom>
        </p:spPr>
        <p:txBody>
          <a:bodyPr spcFirstLastPara="1" wrap="square" lIns="91425" tIns="91425" rIns="91425" bIns="91425" anchor="t" anchorCtr="0">
            <a:noAutofit/>
          </a:bodyPr>
          <a:lstStyle/>
          <a:p>
            <a:pPr lvl="0"/>
            <a:r>
              <a:rPr lang="en-US" sz="1800" dirty="0"/>
              <a:t>The most common definition of “semiotics” is that it is the study of Signs.</a:t>
            </a:r>
            <a:br>
              <a:rPr lang="en-US" sz="1800" dirty="0"/>
            </a:br>
            <a:r>
              <a:rPr lang="en-US" sz="1800" dirty="0"/>
              <a:t>Or it is the study of signs, signification and</a:t>
            </a:r>
            <a:br>
              <a:rPr lang="en-US" sz="1800" dirty="0"/>
            </a:br>
            <a:r>
              <a:rPr lang="en-US" sz="1800" dirty="0"/>
              <a:t>signifying systems.</a:t>
            </a:r>
            <a:endParaRPr sz="1800" dirty="0"/>
          </a:p>
        </p:txBody>
      </p:sp>
      <p:sp>
        <p:nvSpPr>
          <p:cNvPr id="1112" name="Google Shape;1112;p34"/>
          <p:cNvSpPr txBox="1">
            <a:spLocks noGrp="1"/>
          </p:cNvSpPr>
          <p:nvPr>
            <p:ph type="title" idx="2"/>
          </p:nvPr>
        </p:nvSpPr>
        <p:spPr>
          <a:xfrm>
            <a:off x="381000" y="590550"/>
            <a:ext cx="3124200" cy="811550"/>
          </a:xfrm>
          <a:prstGeom prst="rect">
            <a:avLst/>
          </a:prstGeom>
        </p:spPr>
        <p:txBody>
          <a:bodyPr spcFirstLastPara="1" wrap="square" lIns="91425" tIns="91425" rIns="91425" bIns="91425" anchor="b" anchorCtr="0">
            <a:noAutofit/>
          </a:bodyPr>
          <a:lstStyle/>
          <a:p>
            <a:pPr lvl="0"/>
            <a:r>
              <a:rPr lang="en-US" dirty="0"/>
              <a:t>semiotics</a:t>
            </a:r>
            <a:endParaRPr dirty="0"/>
          </a:p>
        </p:txBody>
      </p:sp>
      <p:grpSp>
        <p:nvGrpSpPr>
          <p:cNvPr id="1113" name="Google Shape;1113;p34"/>
          <p:cNvGrpSpPr/>
          <p:nvPr/>
        </p:nvGrpSpPr>
        <p:grpSpPr>
          <a:xfrm flipH="1">
            <a:off x="7848600" y="1636483"/>
            <a:ext cx="756619" cy="2295841"/>
            <a:chOff x="3295076" y="168802"/>
            <a:chExt cx="603991" cy="1832714"/>
          </a:xfrm>
        </p:grpSpPr>
        <p:sp>
          <p:nvSpPr>
            <p:cNvPr id="1114" name="Google Shape;1114;p34"/>
            <p:cNvSpPr/>
            <p:nvPr/>
          </p:nvSpPr>
          <p:spPr>
            <a:xfrm>
              <a:off x="3792391" y="1086806"/>
              <a:ext cx="96695" cy="109637"/>
            </a:xfrm>
            <a:custGeom>
              <a:avLst/>
              <a:gdLst/>
              <a:ahLst/>
              <a:cxnLst/>
              <a:rect l="l" t="t" r="r" b="b"/>
              <a:pathLst>
                <a:path w="3691" h="4185" extrusionOk="0">
                  <a:moveTo>
                    <a:pt x="2664" y="0"/>
                  </a:moveTo>
                  <a:lnTo>
                    <a:pt x="0" y="951"/>
                  </a:lnTo>
                  <a:lnTo>
                    <a:pt x="533" y="4185"/>
                  </a:lnTo>
                  <a:cubicBezTo>
                    <a:pt x="533" y="4185"/>
                    <a:pt x="1941" y="3957"/>
                    <a:pt x="2816" y="2853"/>
                  </a:cubicBezTo>
                  <a:cubicBezTo>
                    <a:pt x="3691" y="1750"/>
                    <a:pt x="2664" y="0"/>
                    <a:pt x="2664" y="0"/>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4"/>
            <p:cNvSpPr/>
            <p:nvPr/>
          </p:nvSpPr>
          <p:spPr>
            <a:xfrm>
              <a:off x="3784427" y="1041958"/>
              <a:ext cx="111968" cy="98896"/>
            </a:xfrm>
            <a:custGeom>
              <a:avLst/>
              <a:gdLst/>
              <a:ahLst/>
              <a:cxnLst/>
              <a:rect l="l" t="t" r="r" b="b"/>
              <a:pathLst>
                <a:path w="4274" h="3775" extrusionOk="0">
                  <a:moveTo>
                    <a:pt x="3158" y="0"/>
                  </a:moveTo>
                  <a:lnTo>
                    <a:pt x="0" y="304"/>
                  </a:lnTo>
                  <a:cubicBezTo>
                    <a:pt x="0" y="304"/>
                    <a:pt x="76" y="3652"/>
                    <a:pt x="1065" y="3766"/>
                  </a:cubicBezTo>
                  <a:cubicBezTo>
                    <a:pt x="1112" y="3772"/>
                    <a:pt x="1160" y="3775"/>
                    <a:pt x="1207" y="3775"/>
                  </a:cubicBezTo>
                  <a:cubicBezTo>
                    <a:pt x="2157" y="3775"/>
                    <a:pt x="3158" y="2739"/>
                    <a:pt x="3158" y="2739"/>
                  </a:cubicBezTo>
                  <a:cubicBezTo>
                    <a:pt x="3158" y="2739"/>
                    <a:pt x="3398" y="2784"/>
                    <a:pt x="3645" y="2784"/>
                  </a:cubicBezTo>
                  <a:cubicBezTo>
                    <a:pt x="3954" y="2784"/>
                    <a:pt x="4274" y="2714"/>
                    <a:pt x="4147" y="2397"/>
                  </a:cubicBezTo>
                  <a:cubicBezTo>
                    <a:pt x="3919" y="1826"/>
                    <a:pt x="3158" y="0"/>
                    <a:pt x="31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34"/>
            <p:cNvSpPr/>
            <p:nvPr/>
          </p:nvSpPr>
          <p:spPr>
            <a:xfrm>
              <a:off x="3713644" y="534505"/>
              <a:ext cx="163499" cy="537756"/>
            </a:xfrm>
            <a:custGeom>
              <a:avLst/>
              <a:gdLst/>
              <a:ahLst/>
              <a:cxnLst/>
              <a:rect l="l" t="t" r="r" b="b"/>
              <a:pathLst>
                <a:path w="6241" h="20527" extrusionOk="0">
                  <a:moveTo>
                    <a:pt x="194" y="0"/>
                  </a:moveTo>
                  <a:cubicBezTo>
                    <a:pt x="72" y="0"/>
                    <a:pt x="1" y="7"/>
                    <a:pt x="1" y="7"/>
                  </a:cubicBezTo>
                  <a:lnTo>
                    <a:pt x="2246" y="19752"/>
                  </a:lnTo>
                  <a:cubicBezTo>
                    <a:pt x="2246" y="19752"/>
                    <a:pt x="2208" y="20094"/>
                    <a:pt x="2322" y="20474"/>
                  </a:cubicBezTo>
                  <a:cubicBezTo>
                    <a:pt x="2576" y="20510"/>
                    <a:pt x="2836" y="20527"/>
                    <a:pt x="3097" y="20527"/>
                  </a:cubicBezTo>
                  <a:cubicBezTo>
                    <a:pt x="4240" y="20527"/>
                    <a:pt x="5404" y="20202"/>
                    <a:pt x="6240" y="19675"/>
                  </a:cubicBezTo>
                  <a:cubicBezTo>
                    <a:pt x="6050" y="18762"/>
                    <a:pt x="5822" y="17659"/>
                    <a:pt x="5670" y="16708"/>
                  </a:cubicBezTo>
                  <a:cubicBezTo>
                    <a:pt x="4909" y="12866"/>
                    <a:pt x="4680" y="9860"/>
                    <a:pt x="4300" y="7958"/>
                  </a:cubicBezTo>
                  <a:cubicBezTo>
                    <a:pt x="3881" y="5865"/>
                    <a:pt x="2550" y="691"/>
                    <a:pt x="1713" y="311"/>
                  </a:cubicBezTo>
                  <a:cubicBezTo>
                    <a:pt x="1115" y="39"/>
                    <a:pt x="498" y="0"/>
                    <a:pt x="1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34"/>
            <p:cNvSpPr/>
            <p:nvPr/>
          </p:nvSpPr>
          <p:spPr>
            <a:xfrm>
              <a:off x="3798364" y="960513"/>
              <a:ext cx="100703" cy="122316"/>
            </a:xfrm>
            <a:custGeom>
              <a:avLst/>
              <a:gdLst/>
              <a:ahLst/>
              <a:cxnLst/>
              <a:rect l="l" t="t" r="r" b="b"/>
              <a:pathLst>
                <a:path w="3844" h="4669" extrusionOk="0">
                  <a:moveTo>
                    <a:pt x="2428" y="1"/>
                  </a:moveTo>
                  <a:cubicBezTo>
                    <a:pt x="2383" y="1"/>
                    <a:pt x="2359" y="28"/>
                    <a:pt x="2359" y="28"/>
                  </a:cubicBezTo>
                  <a:lnTo>
                    <a:pt x="2474" y="674"/>
                  </a:lnTo>
                  <a:cubicBezTo>
                    <a:pt x="2474" y="674"/>
                    <a:pt x="2093" y="903"/>
                    <a:pt x="1561" y="1055"/>
                  </a:cubicBezTo>
                  <a:cubicBezTo>
                    <a:pt x="990" y="1169"/>
                    <a:pt x="1" y="1207"/>
                    <a:pt x="1" y="1207"/>
                  </a:cubicBezTo>
                  <a:lnTo>
                    <a:pt x="305" y="4669"/>
                  </a:lnTo>
                  <a:cubicBezTo>
                    <a:pt x="305" y="4669"/>
                    <a:pt x="2778" y="4212"/>
                    <a:pt x="3311" y="3832"/>
                  </a:cubicBezTo>
                  <a:cubicBezTo>
                    <a:pt x="3843" y="3452"/>
                    <a:pt x="3463" y="2082"/>
                    <a:pt x="3006" y="903"/>
                  </a:cubicBezTo>
                  <a:cubicBezTo>
                    <a:pt x="2721" y="124"/>
                    <a:pt x="2524" y="1"/>
                    <a:pt x="24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4"/>
            <p:cNvSpPr/>
            <p:nvPr/>
          </p:nvSpPr>
          <p:spPr>
            <a:xfrm>
              <a:off x="3310035" y="545455"/>
              <a:ext cx="569114" cy="932081"/>
            </a:xfrm>
            <a:custGeom>
              <a:avLst/>
              <a:gdLst/>
              <a:ahLst/>
              <a:cxnLst/>
              <a:rect l="l" t="t" r="r" b="b"/>
              <a:pathLst>
                <a:path w="21724" h="35579" extrusionOk="0">
                  <a:moveTo>
                    <a:pt x="12544" y="0"/>
                  </a:moveTo>
                  <a:cubicBezTo>
                    <a:pt x="10119" y="0"/>
                    <a:pt x="7312" y="740"/>
                    <a:pt x="6353" y="1719"/>
                  </a:cubicBezTo>
                  <a:cubicBezTo>
                    <a:pt x="4908" y="3165"/>
                    <a:pt x="5859" y="7844"/>
                    <a:pt x="6506" y="11382"/>
                  </a:cubicBezTo>
                  <a:cubicBezTo>
                    <a:pt x="6886" y="13437"/>
                    <a:pt x="5707" y="14654"/>
                    <a:pt x="5288" y="15643"/>
                  </a:cubicBezTo>
                  <a:cubicBezTo>
                    <a:pt x="4527" y="17622"/>
                    <a:pt x="3310" y="17584"/>
                    <a:pt x="1065" y="25763"/>
                  </a:cubicBezTo>
                  <a:cubicBezTo>
                    <a:pt x="304" y="28502"/>
                    <a:pt x="0" y="34285"/>
                    <a:pt x="0" y="34285"/>
                  </a:cubicBezTo>
                  <a:cubicBezTo>
                    <a:pt x="0" y="34285"/>
                    <a:pt x="7980" y="30534"/>
                    <a:pt x="13912" y="30534"/>
                  </a:cubicBezTo>
                  <a:cubicBezTo>
                    <a:pt x="17293" y="30534"/>
                    <a:pt x="20008" y="31753"/>
                    <a:pt x="20202" y="35578"/>
                  </a:cubicBezTo>
                  <a:cubicBezTo>
                    <a:pt x="20772" y="34932"/>
                    <a:pt x="21723" y="32535"/>
                    <a:pt x="21647" y="30785"/>
                  </a:cubicBezTo>
                  <a:cubicBezTo>
                    <a:pt x="21495" y="26638"/>
                    <a:pt x="19212" y="19942"/>
                    <a:pt x="18908" y="18154"/>
                  </a:cubicBezTo>
                  <a:cubicBezTo>
                    <a:pt x="18604" y="16442"/>
                    <a:pt x="17386" y="13969"/>
                    <a:pt x="17310" y="13361"/>
                  </a:cubicBezTo>
                  <a:cubicBezTo>
                    <a:pt x="17120" y="11458"/>
                    <a:pt x="16739" y="10621"/>
                    <a:pt x="17348" y="7882"/>
                  </a:cubicBezTo>
                  <a:cubicBezTo>
                    <a:pt x="17957" y="5371"/>
                    <a:pt x="16663" y="2746"/>
                    <a:pt x="16511" y="1795"/>
                  </a:cubicBezTo>
                  <a:cubicBezTo>
                    <a:pt x="16288" y="505"/>
                    <a:pt x="14546" y="0"/>
                    <a:pt x="125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4"/>
            <p:cNvSpPr/>
            <p:nvPr/>
          </p:nvSpPr>
          <p:spPr>
            <a:xfrm>
              <a:off x="3461503" y="1447585"/>
              <a:ext cx="133581" cy="442816"/>
            </a:xfrm>
            <a:custGeom>
              <a:avLst/>
              <a:gdLst/>
              <a:ahLst/>
              <a:cxnLst/>
              <a:rect l="l" t="t" r="r" b="b"/>
              <a:pathLst>
                <a:path w="5099" h="16903" extrusionOk="0">
                  <a:moveTo>
                    <a:pt x="4832" y="0"/>
                  </a:moveTo>
                  <a:lnTo>
                    <a:pt x="648" y="609"/>
                  </a:lnTo>
                  <a:cubicBezTo>
                    <a:pt x="648" y="609"/>
                    <a:pt x="1" y="2625"/>
                    <a:pt x="153" y="5897"/>
                  </a:cubicBezTo>
                  <a:cubicBezTo>
                    <a:pt x="267" y="9169"/>
                    <a:pt x="762" y="16321"/>
                    <a:pt x="762" y="16321"/>
                  </a:cubicBezTo>
                  <a:cubicBezTo>
                    <a:pt x="762" y="16321"/>
                    <a:pt x="800" y="16816"/>
                    <a:pt x="1903" y="16892"/>
                  </a:cubicBezTo>
                  <a:cubicBezTo>
                    <a:pt x="2009" y="16899"/>
                    <a:pt x="2112" y="16903"/>
                    <a:pt x="2210" y="16903"/>
                  </a:cubicBezTo>
                  <a:cubicBezTo>
                    <a:pt x="3091" y="16903"/>
                    <a:pt x="3615" y="16625"/>
                    <a:pt x="3615" y="16625"/>
                  </a:cubicBezTo>
                  <a:cubicBezTo>
                    <a:pt x="3805" y="16549"/>
                    <a:pt x="4718" y="10272"/>
                    <a:pt x="4908" y="7000"/>
                  </a:cubicBezTo>
                  <a:cubicBezTo>
                    <a:pt x="5099" y="3576"/>
                    <a:pt x="4832" y="0"/>
                    <a:pt x="48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34"/>
            <p:cNvSpPr/>
            <p:nvPr/>
          </p:nvSpPr>
          <p:spPr>
            <a:xfrm>
              <a:off x="3638906" y="1358883"/>
              <a:ext cx="141545" cy="442869"/>
            </a:xfrm>
            <a:custGeom>
              <a:avLst/>
              <a:gdLst/>
              <a:ahLst/>
              <a:cxnLst/>
              <a:rect l="l" t="t" r="r" b="b"/>
              <a:pathLst>
                <a:path w="5403" h="16905" extrusionOk="0">
                  <a:moveTo>
                    <a:pt x="4794" y="0"/>
                  </a:moveTo>
                  <a:lnTo>
                    <a:pt x="647" y="609"/>
                  </a:lnTo>
                  <a:cubicBezTo>
                    <a:pt x="647" y="609"/>
                    <a:pt x="1" y="2625"/>
                    <a:pt x="115" y="5897"/>
                  </a:cubicBezTo>
                  <a:cubicBezTo>
                    <a:pt x="267" y="9169"/>
                    <a:pt x="723" y="16359"/>
                    <a:pt x="723" y="16359"/>
                  </a:cubicBezTo>
                  <a:cubicBezTo>
                    <a:pt x="723" y="16359"/>
                    <a:pt x="800" y="16816"/>
                    <a:pt x="1865" y="16892"/>
                  </a:cubicBezTo>
                  <a:cubicBezTo>
                    <a:pt x="1987" y="16900"/>
                    <a:pt x="2104" y="16904"/>
                    <a:pt x="2215" y="16904"/>
                  </a:cubicBezTo>
                  <a:cubicBezTo>
                    <a:pt x="3104" y="16904"/>
                    <a:pt x="3615" y="16664"/>
                    <a:pt x="3615" y="16664"/>
                  </a:cubicBezTo>
                  <a:cubicBezTo>
                    <a:pt x="3615" y="16664"/>
                    <a:pt x="4376" y="10424"/>
                    <a:pt x="4908" y="7038"/>
                  </a:cubicBezTo>
                  <a:cubicBezTo>
                    <a:pt x="5403" y="3614"/>
                    <a:pt x="4794" y="0"/>
                    <a:pt x="47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34"/>
            <p:cNvSpPr/>
            <p:nvPr/>
          </p:nvSpPr>
          <p:spPr>
            <a:xfrm>
              <a:off x="3573126" y="974868"/>
              <a:ext cx="219299" cy="457461"/>
            </a:xfrm>
            <a:custGeom>
              <a:avLst/>
              <a:gdLst/>
              <a:ahLst/>
              <a:cxnLst/>
              <a:rect l="l" t="t" r="r" b="b"/>
              <a:pathLst>
                <a:path w="8371" h="17462" extrusionOk="0">
                  <a:moveTo>
                    <a:pt x="3984" y="1"/>
                  </a:moveTo>
                  <a:cubicBezTo>
                    <a:pt x="2638" y="1"/>
                    <a:pt x="1318" y="343"/>
                    <a:pt x="914" y="1572"/>
                  </a:cubicBezTo>
                  <a:cubicBezTo>
                    <a:pt x="1" y="4349"/>
                    <a:pt x="1599" y="7849"/>
                    <a:pt x="1599" y="7849"/>
                  </a:cubicBezTo>
                  <a:cubicBezTo>
                    <a:pt x="1599" y="7849"/>
                    <a:pt x="2664" y="11806"/>
                    <a:pt x="2816" y="15268"/>
                  </a:cubicBezTo>
                  <a:cubicBezTo>
                    <a:pt x="2474" y="16143"/>
                    <a:pt x="2436" y="16181"/>
                    <a:pt x="2550" y="16371"/>
                  </a:cubicBezTo>
                  <a:cubicBezTo>
                    <a:pt x="3074" y="17195"/>
                    <a:pt x="3975" y="17462"/>
                    <a:pt x="4942" y="17462"/>
                  </a:cubicBezTo>
                  <a:cubicBezTo>
                    <a:pt x="5448" y="17462"/>
                    <a:pt x="5971" y="17389"/>
                    <a:pt x="6468" y="17284"/>
                  </a:cubicBezTo>
                  <a:cubicBezTo>
                    <a:pt x="7572" y="17056"/>
                    <a:pt x="8066" y="16828"/>
                    <a:pt x="8028" y="16219"/>
                  </a:cubicBezTo>
                  <a:cubicBezTo>
                    <a:pt x="8028" y="15724"/>
                    <a:pt x="7610" y="15724"/>
                    <a:pt x="7724" y="14925"/>
                  </a:cubicBezTo>
                  <a:cubicBezTo>
                    <a:pt x="8370" y="10208"/>
                    <a:pt x="7952" y="2561"/>
                    <a:pt x="7419" y="545"/>
                  </a:cubicBezTo>
                  <a:cubicBezTo>
                    <a:pt x="7419" y="545"/>
                    <a:pt x="5681" y="1"/>
                    <a:pt x="39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4"/>
            <p:cNvSpPr/>
            <p:nvPr/>
          </p:nvSpPr>
          <p:spPr>
            <a:xfrm>
              <a:off x="3433604" y="988124"/>
              <a:ext cx="295036" cy="501342"/>
            </a:xfrm>
            <a:custGeom>
              <a:avLst/>
              <a:gdLst/>
              <a:ahLst/>
              <a:cxnLst/>
              <a:rect l="l" t="t" r="r" b="b"/>
              <a:pathLst>
                <a:path w="11262" h="19137" extrusionOk="0">
                  <a:moveTo>
                    <a:pt x="9816" y="1"/>
                  </a:moveTo>
                  <a:cubicBezTo>
                    <a:pt x="9816" y="1"/>
                    <a:pt x="8446" y="419"/>
                    <a:pt x="6772" y="609"/>
                  </a:cubicBezTo>
                  <a:cubicBezTo>
                    <a:pt x="5391" y="716"/>
                    <a:pt x="3745" y="1614"/>
                    <a:pt x="2450" y="1614"/>
                  </a:cubicBezTo>
                  <a:cubicBezTo>
                    <a:pt x="2354" y="1614"/>
                    <a:pt x="2261" y="1609"/>
                    <a:pt x="2169" y="1599"/>
                  </a:cubicBezTo>
                  <a:cubicBezTo>
                    <a:pt x="1066" y="4300"/>
                    <a:pt x="799" y="4832"/>
                    <a:pt x="952" y="6849"/>
                  </a:cubicBezTo>
                  <a:cubicBezTo>
                    <a:pt x="1" y="9892"/>
                    <a:pt x="1256" y="13621"/>
                    <a:pt x="1484" y="17273"/>
                  </a:cubicBezTo>
                  <a:cubicBezTo>
                    <a:pt x="1028" y="18262"/>
                    <a:pt x="1028" y="18566"/>
                    <a:pt x="2093" y="18833"/>
                  </a:cubicBezTo>
                  <a:cubicBezTo>
                    <a:pt x="2686" y="19002"/>
                    <a:pt x="3469" y="19136"/>
                    <a:pt x="4204" y="19136"/>
                  </a:cubicBezTo>
                  <a:cubicBezTo>
                    <a:pt x="4787" y="19136"/>
                    <a:pt x="5341" y="19052"/>
                    <a:pt x="5745" y="18833"/>
                  </a:cubicBezTo>
                  <a:cubicBezTo>
                    <a:pt x="6392" y="18490"/>
                    <a:pt x="6810" y="17920"/>
                    <a:pt x="6392" y="17273"/>
                  </a:cubicBezTo>
                  <a:cubicBezTo>
                    <a:pt x="6620" y="14534"/>
                    <a:pt x="7343" y="10957"/>
                    <a:pt x="7533" y="8218"/>
                  </a:cubicBezTo>
                  <a:cubicBezTo>
                    <a:pt x="11262" y="6811"/>
                    <a:pt x="9816" y="800"/>
                    <a:pt x="98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4"/>
            <p:cNvSpPr/>
            <p:nvPr/>
          </p:nvSpPr>
          <p:spPr>
            <a:xfrm>
              <a:off x="3570140" y="459924"/>
              <a:ext cx="129154" cy="174030"/>
            </a:xfrm>
            <a:custGeom>
              <a:avLst/>
              <a:gdLst/>
              <a:ahLst/>
              <a:cxnLst/>
              <a:rect l="l" t="t" r="r" b="b"/>
              <a:pathLst>
                <a:path w="4930" h="6643" extrusionOk="0">
                  <a:moveTo>
                    <a:pt x="990" y="0"/>
                  </a:moveTo>
                  <a:cubicBezTo>
                    <a:pt x="990" y="0"/>
                    <a:pt x="800" y="2854"/>
                    <a:pt x="1" y="4642"/>
                  </a:cubicBezTo>
                  <a:cubicBezTo>
                    <a:pt x="400" y="6075"/>
                    <a:pt x="1551" y="6643"/>
                    <a:pt x="2635" y="6643"/>
                  </a:cubicBezTo>
                  <a:cubicBezTo>
                    <a:pt x="3824" y="6643"/>
                    <a:pt x="4930" y="5959"/>
                    <a:pt x="4870" y="4984"/>
                  </a:cubicBezTo>
                  <a:cubicBezTo>
                    <a:pt x="4794" y="3082"/>
                    <a:pt x="4642" y="1788"/>
                    <a:pt x="4642" y="1788"/>
                  </a:cubicBezTo>
                  <a:lnTo>
                    <a:pt x="990" y="0"/>
                  </a:lnTo>
                  <a:close/>
                </a:path>
              </a:pathLst>
            </a:custGeom>
            <a:solidFill>
              <a:srgbClr val="FFB8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34"/>
            <p:cNvSpPr/>
            <p:nvPr/>
          </p:nvSpPr>
          <p:spPr>
            <a:xfrm>
              <a:off x="3501374" y="577520"/>
              <a:ext cx="273109" cy="490339"/>
            </a:xfrm>
            <a:custGeom>
              <a:avLst/>
              <a:gdLst/>
              <a:ahLst/>
              <a:cxnLst/>
              <a:rect l="l" t="t" r="r" b="b"/>
              <a:pathLst>
                <a:path w="10425" h="18717" extrusionOk="0">
                  <a:moveTo>
                    <a:pt x="7762" y="1"/>
                  </a:moveTo>
                  <a:lnTo>
                    <a:pt x="2626" y="761"/>
                  </a:lnTo>
                  <a:cubicBezTo>
                    <a:pt x="2626" y="761"/>
                    <a:pt x="647" y="14039"/>
                    <a:pt x="1" y="16626"/>
                  </a:cubicBezTo>
                  <a:cubicBezTo>
                    <a:pt x="856" y="17829"/>
                    <a:pt x="2924" y="18717"/>
                    <a:pt x="4514" y="18717"/>
                  </a:cubicBezTo>
                  <a:cubicBezTo>
                    <a:pt x="4834" y="18717"/>
                    <a:pt x="5135" y="18681"/>
                    <a:pt x="5403" y="18604"/>
                  </a:cubicBezTo>
                  <a:cubicBezTo>
                    <a:pt x="5897" y="17729"/>
                    <a:pt x="6354" y="15751"/>
                    <a:pt x="6354" y="15751"/>
                  </a:cubicBezTo>
                  <a:cubicBezTo>
                    <a:pt x="6354" y="15751"/>
                    <a:pt x="7647" y="17082"/>
                    <a:pt x="8104" y="18414"/>
                  </a:cubicBezTo>
                  <a:cubicBezTo>
                    <a:pt x="9435" y="18262"/>
                    <a:pt x="10425" y="17311"/>
                    <a:pt x="10425" y="17311"/>
                  </a:cubicBezTo>
                  <a:cubicBezTo>
                    <a:pt x="10425" y="17311"/>
                    <a:pt x="10234" y="12669"/>
                    <a:pt x="9778" y="10044"/>
                  </a:cubicBezTo>
                  <a:cubicBezTo>
                    <a:pt x="9283" y="7457"/>
                    <a:pt x="8560" y="3234"/>
                    <a:pt x="8560" y="3234"/>
                  </a:cubicBezTo>
                  <a:lnTo>
                    <a:pt x="776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34"/>
            <p:cNvSpPr/>
            <p:nvPr/>
          </p:nvSpPr>
          <p:spPr>
            <a:xfrm>
              <a:off x="3679772" y="497804"/>
              <a:ext cx="136568" cy="602988"/>
            </a:xfrm>
            <a:custGeom>
              <a:avLst/>
              <a:gdLst/>
              <a:ahLst/>
              <a:cxnLst/>
              <a:rect l="l" t="t" r="r" b="b"/>
              <a:pathLst>
                <a:path w="5213" h="23017" extrusionOk="0">
                  <a:moveTo>
                    <a:pt x="741" y="0"/>
                  </a:moveTo>
                  <a:cubicBezTo>
                    <a:pt x="323" y="0"/>
                    <a:pt x="126" y="382"/>
                    <a:pt x="12" y="382"/>
                  </a:cubicBezTo>
                  <a:cubicBezTo>
                    <a:pt x="8" y="382"/>
                    <a:pt x="4" y="381"/>
                    <a:pt x="0" y="380"/>
                  </a:cubicBezTo>
                  <a:lnTo>
                    <a:pt x="0" y="380"/>
                  </a:lnTo>
                  <a:cubicBezTo>
                    <a:pt x="0" y="381"/>
                    <a:pt x="419" y="1522"/>
                    <a:pt x="609" y="2511"/>
                  </a:cubicBezTo>
                  <a:cubicBezTo>
                    <a:pt x="952" y="4223"/>
                    <a:pt x="1674" y="7038"/>
                    <a:pt x="2245" y="10881"/>
                  </a:cubicBezTo>
                  <a:cubicBezTo>
                    <a:pt x="3082" y="16017"/>
                    <a:pt x="3995" y="23017"/>
                    <a:pt x="3995" y="23017"/>
                  </a:cubicBezTo>
                  <a:lnTo>
                    <a:pt x="5212" y="23017"/>
                  </a:lnTo>
                  <a:cubicBezTo>
                    <a:pt x="5212" y="23017"/>
                    <a:pt x="4946" y="17767"/>
                    <a:pt x="4528" y="12973"/>
                  </a:cubicBezTo>
                  <a:cubicBezTo>
                    <a:pt x="4109" y="8674"/>
                    <a:pt x="4452" y="3538"/>
                    <a:pt x="1750" y="2130"/>
                  </a:cubicBezTo>
                  <a:cubicBezTo>
                    <a:pt x="1750" y="1141"/>
                    <a:pt x="1789" y="495"/>
                    <a:pt x="1294" y="190"/>
                  </a:cubicBezTo>
                  <a:cubicBezTo>
                    <a:pt x="1076" y="51"/>
                    <a:pt x="893" y="0"/>
                    <a:pt x="7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4"/>
            <p:cNvSpPr/>
            <p:nvPr/>
          </p:nvSpPr>
          <p:spPr>
            <a:xfrm>
              <a:off x="3579099" y="546634"/>
              <a:ext cx="128604" cy="97690"/>
            </a:xfrm>
            <a:custGeom>
              <a:avLst/>
              <a:gdLst/>
              <a:ahLst/>
              <a:cxnLst/>
              <a:rect l="l" t="t" r="r" b="b"/>
              <a:pathLst>
                <a:path w="4909" h="3729" extrusionOk="0">
                  <a:moveTo>
                    <a:pt x="1" y="0"/>
                  </a:moveTo>
                  <a:lnTo>
                    <a:pt x="191" y="2968"/>
                  </a:lnTo>
                  <a:lnTo>
                    <a:pt x="3273" y="3728"/>
                  </a:lnTo>
                  <a:lnTo>
                    <a:pt x="4909" y="2777"/>
                  </a:lnTo>
                  <a:cubicBezTo>
                    <a:pt x="4909" y="2777"/>
                    <a:pt x="4566" y="951"/>
                    <a:pt x="4338" y="76"/>
                  </a:cubicBezTo>
                  <a:cubicBezTo>
                    <a:pt x="4310" y="69"/>
                    <a:pt x="4282" y="66"/>
                    <a:pt x="4253" y="66"/>
                  </a:cubicBezTo>
                  <a:cubicBezTo>
                    <a:pt x="3648" y="66"/>
                    <a:pt x="2816" y="1522"/>
                    <a:pt x="2816" y="1522"/>
                  </a:cubicBezTo>
                  <a:cubicBezTo>
                    <a:pt x="2816" y="1522"/>
                    <a:pt x="2017" y="913"/>
                    <a:pt x="1523" y="571"/>
                  </a:cubicBezTo>
                  <a:cubicBezTo>
                    <a:pt x="1104" y="266"/>
                    <a:pt x="1" y="0"/>
                    <a:pt x="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4"/>
            <p:cNvSpPr/>
            <p:nvPr/>
          </p:nvSpPr>
          <p:spPr>
            <a:xfrm>
              <a:off x="3302045" y="509749"/>
              <a:ext cx="289063" cy="1037552"/>
            </a:xfrm>
            <a:custGeom>
              <a:avLst/>
              <a:gdLst/>
              <a:ahLst/>
              <a:cxnLst/>
              <a:rect l="l" t="t" r="r" b="b"/>
              <a:pathLst>
                <a:path w="11034" h="39605" extrusionOk="0">
                  <a:moveTo>
                    <a:pt x="10767" y="1"/>
                  </a:moveTo>
                  <a:cubicBezTo>
                    <a:pt x="10767" y="1"/>
                    <a:pt x="10197" y="1"/>
                    <a:pt x="9702" y="343"/>
                  </a:cubicBezTo>
                  <a:cubicBezTo>
                    <a:pt x="9245" y="685"/>
                    <a:pt x="9664" y="2397"/>
                    <a:pt x="9702" y="2435"/>
                  </a:cubicBezTo>
                  <a:cubicBezTo>
                    <a:pt x="9702" y="2435"/>
                    <a:pt x="8865" y="6012"/>
                    <a:pt x="7838" y="11908"/>
                  </a:cubicBezTo>
                  <a:cubicBezTo>
                    <a:pt x="6773" y="17767"/>
                    <a:pt x="5061" y="21648"/>
                    <a:pt x="5061" y="21648"/>
                  </a:cubicBezTo>
                  <a:cubicBezTo>
                    <a:pt x="5061" y="21648"/>
                    <a:pt x="1" y="34621"/>
                    <a:pt x="305" y="35914"/>
                  </a:cubicBezTo>
                  <a:cubicBezTo>
                    <a:pt x="914" y="38691"/>
                    <a:pt x="4908" y="39605"/>
                    <a:pt x="4908" y="39605"/>
                  </a:cubicBezTo>
                  <a:cubicBezTo>
                    <a:pt x="4908" y="39605"/>
                    <a:pt x="5099" y="29104"/>
                    <a:pt x="7077" y="23664"/>
                  </a:cubicBezTo>
                  <a:cubicBezTo>
                    <a:pt x="9702" y="16360"/>
                    <a:pt x="10767" y="12517"/>
                    <a:pt x="10767" y="6430"/>
                  </a:cubicBezTo>
                  <a:cubicBezTo>
                    <a:pt x="10767" y="3691"/>
                    <a:pt x="11034" y="457"/>
                    <a:pt x="11034" y="457"/>
                  </a:cubicBezTo>
                  <a:lnTo>
                    <a:pt x="107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4"/>
            <p:cNvSpPr/>
            <p:nvPr/>
          </p:nvSpPr>
          <p:spPr>
            <a:xfrm>
              <a:off x="3536268" y="333525"/>
              <a:ext cx="179427" cy="223386"/>
            </a:xfrm>
            <a:custGeom>
              <a:avLst/>
              <a:gdLst/>
              <a:ahLst/>
              <a:cxnLst/>
              <a:rect l="l" t="t" r="r" b="b"/>
              <a:pathLst>
                <a:path w="6849" h="8527" extrusionOk="0">
                  <a:moveTo>
                    <a:pt x="3579" y="1"/>
                  </a:moveTo>
                  <a:cubicBezTo>
                    <a:pt x="3154" y="1"/>
                    <a:pt x="2730" y="48"/>
                    <a:pt x="2359" y="108"/>
                  </a:cubicBezTo>
                  <a:cubicBezTo>
                    <a:pt x="875" y="374"/>
                    <a:pt x="0" y="2124"/>
                    <a:pt x="457" y="4026"/>
                  </a:cubicBezTo>
                  <a:cubicBezTo>
                    <a:pt x="875" y="5776"/>
                    <a:pt x="2321" y="8363"/>
                    <a:pt x="4337" y="8516"/>
                  </a:cubicBezTo>
                  <a:cubicBezTo>
                    <a:pt x="4400" y="8523"/>
                    <a:pt x="4462" y="8526"/>
                    <a:pt x="4523" y="8526"/>
                  </a:cubicBezTo>
                  <a:cubicBezTo>
                    <a:pt x="5447" y="8526"/>
                    <a:pt x="6073" y="7730"/>
                    <a:pt x="6430" y="6766"/>
                  </a:cubicBezTo>
                  <a:cubicBezTo>
                    <a:pt x="6848" y="5586"/>
                    <a:pt x="6848" y="4102"/>
                    <a:pt x="6734" y="3304"/>
                  </a:cubicBezTo>
                  <a:cubicBezTo>
                    <a:pt x="6582" y="2314"/>
                    <a:pt x="6239" y="1135"/>
                    <a:pt x="5402" y="488"/>
                  </a:cubicBezTo>
                  <a:cubicBezTo>
                    <a:pt x="4915" y="117"/>
                    <a:pt x="4244" y="1"/>
                    <a:pt x="3579" y="1"/>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4"/>
            <p:cNvSpPr/>
            <p:nvPr/>
          </p:nvSpPr>
          <p:spPr>
            <a:xfrm>
              <a:off x="3479448" y="308141"/>
              <a:ext cx="280077" cy="168974"/>
            </a:xfrm>
            <a:custGeom>
              <a:avLst/>
              <a:gdLst/>
              <a:ahLst/>
              <a:cxnLst/>
              <a:rect l="l" t="t" r="r" b="b"/>
              <a:pathLst>
                <a:path w="10691" h="6450" extrusionOk="0">
                  <a:moveTo>
                    <a:pt x="6010" y="1"/>
                  </a:moveTo>
                  <a:cubicBezTo>
                    <a:pt x="5708" y="1"/>
                    <a:pt x="5418" y="41"/>
                    <a:pt x="5137" y="88"/>
                  </a:cubicBezTo>
                  <a:cubicBezTo>
                    <a:pt x="3881" y="278"/>
                    <a:pt x="2930" y="1001"/>
                    <a:pt x="2359" y="1990"/>
                  </a:cubicBezTo>
                  <a:cubicBezTo>
                    <a:pt x="2321" y="1990"/>
                    <a:pt x="2321" y="1952"/>
                    <a:pt x="2321" y="1952"/>
                  </a:cubicBezTo>
                  <a:cubicBezTo>
                    <a:pt x="1522" y="1952"/>
                    <a:pt x="609" y="2066"/>
                    <a:pt x="267" y="2865"/>
                  </a:cubicBezTo>
                  <a:cubicBezTo>
                    <a:pt x="1" y="3474"/>
                    <a:pt x="39" y="4349"/>
                    <a:pt x="495" y="4729"/>
                  </a:cubicBezTo>
                  <a:cubicBezTo>
                    <a:pt x="211" y="5550"/>
                    <a:pt x="1079" y="6449"/>
                    <a:pt x="1840" y="6449"/>
                  </a:cubicBezTo>
                  <a:cubicBezTo>
                    <a:pt x="1996" y="6449"/>
                    <a:pt x="2147" y="6411"/>
                    <a:pt x="2283" y="6327"/>
                  </a:cubicBezTo>
                  <a:cubicBezTo>
                    <a:pt x="2398" y="6370"/>
                    <a:pt x="2524" y="6390"/>
                    <a:pt x="2656" y="6390"/>
                  </a:cubicBezTo>
                  <a:cubicBezTo>
                    <a:pt x="3220" y="6390"/>
                    <a:pt x="3884" y="6022"/>
                    <a:pt x="4223" y="5528"/>
                  </a:cubicBezTo>
                  <a:cubicBezTo>
                    <a:pt x="4566" y="4957"/>
                    <a:pt x="4642" y="4234"/>
                    <a:pt x="4414" y="3664"/>
                  </a:cubicBezTo>
                  <a:cubicBezTo>
                    <a:pt x="4448" y="3111"/>
                    <a:pt x="4954" y="2149"/>
                    <a:pt x="6102" y="2149"/>
                  </a:cubicBezTo>
                  <a:cubicBezTo>
                    <a:pt x="6217" y="2149"/>
                    <a:pt x="6339" y="2159"/>
                    <a:pt x="6468" y="2180"/>
                  </a:cubicBezTo>
                  <a:cubicBezTo>
                    <a:pt x="6779" y="1966"/>
                    <a:pt x="7055" y="1882"/>
                    <a:pt x="7294" y="1882"/>
                  </a:cubicBezTo>
                  <a:cubicBezTo>
                    <a:pt x="7991" y="1882"/>
                    <a:pt x="8370" y="2601"/>
                    <a:pt x="8370" y="2941"/>
                  </a:cubicBezTo>
                  <a:cubicBezTo>
                    <a:pt x="8599" y="3626"/>
                    <a:pt x="8827" y="4196"/>
                    <a:pt x="8941" y="5033"/>
                  </a:cubicBezTo>
                  <a:cubicBezTo>
                    <a:pt x="9095" y="5116"/>
                    <a:pt x="9279" y="5155"/>
                    <a:pt x="9465" y="5155"/>
                  </a:cubicBezTo>
                  <a:cubicBezTo>
                    <a:pt x="9875" y="5155"/>
                    <a:pt x="10294" y="4967"/>
                    <a:pt x="10425" y="4653"/>
                  </a:cubicBezTo>
                  <a:cubicBezTo>
                    <a:pt x="10653" y="4196"/>
                    <a:pt x="10539" y="3816"/>
                    <a:pt x="10311" y="3436"/>
                  </a:cubicBezTo>
                  <a:cubicBezTo>
                    <a:pt x="10691" y="2180"/>
                    <a:pt x="9626" y="1115"/>
                    <a:pt x="8294" y="963"/>
                  </a:cubicBezTo>
                  <a:cubicBezTo>
                    <a:pt x="7426" y="200"/>
                    <a:pt x="6686" y="1"/>
                    <a:pt x="601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34"/>
            <p:cNvSpPr/>
            <p:nvPr/>
          </p:nvSpPr>
          <p:spPr>
            <a:xfrm>
              <a:off x="3518402" y="394144"/>
              <a:ext cx="53757" cy="61931"/>
            </a:xfrm>
            <a:custGeom>
              <a:avLst/>
              <a:gdLst/>
              <a:ahLst/>
              <a:cxnLst/>
              <a:rect l="l" t="t" r="r" b="b"/>
              <a:pathLst>
                <a:path w="2052" h="2364" extrusionOk="0">
                  <a:moveTo>
                    <a:pt x="1823" y="0"/>
                  </a:moveTo>
                  <a:cubicBezTo>
                    <a:pt x="1823" y="1"/>
                    <a:pt x="1595" y="1522"/>
                    <a:pt x="948" y="1827"/>
                  </a:cubicBezTo>
                  <a:cubicBezTo>
                    <a:pt x="854" y="1867"/>
                    <a:pt x="765" y="1883"/>
                    <a:pt x="682" y="1883"/>
                  </a:cubicBezTo>
                  <a:cubicBezTo>
                    <a:pt x="293" y="1883"/>
                    <a:pt x="35" y="1522"/>
                    <a:pt x="35" y="1522"/>
                  </a:cubicBezTo>
                  <a:lnTo>
                    <a:pt x="35" y="1522"/>
                  </a:lnTo>
                  <a:cubicBezTo>
                    <a:pt x="35" y="1522"/>
                    <a:pt x="0" y="2364"/>
                    <a:pt x="906" y="2364"/>
                  </a:cubicBezTo>
                  <a:cubicBezTo>
                    <a:pt x="944" y="2364"/>
                    <a:pt x="983" y="2362"/>
                    <a:pt x="1024" y="2359"/>
                  </a:cubicBezTo>
                  <a:cubicBezTo>
                    <a:pt x="2052" y="2283"/>
                    <a:pt x="1823" y="1"/>
                    <a:pt x="182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34"/>
            <p:cNvSpPr/>
            <p:nvPr/>
          </p:nvSpPr>
          <p:spPr>
            <a:xfrm>
              <a:off x="3582112" y="590487"/>
              <a:ext cx="132376" cy="109532"/>
            </a:xfrm>
            <a:custGeom>
              <a:avLst/>
              <a:gdLst/>
              <a:ahLst/>
              <a:cxnLst/>
              <a:rect l="l" t="t" r="r" b="b"/>
              <a:pathLst>
                <a:path w="5053" h="4181" extrusionOk="0">
                  <a:moveTo>
                    <a:pt x="2131" y="0"/>
                  </a:moveTo>
                  <a:cubicBezTo>
                    <a:pt x="2130" y="0"/>
                    <a:pt x="875" y="913"/>
                    <a:pt x="457" y="1636"/>
                  </a:cubicBezTo>
                  <a:cubicBezTo>
                    <a:pt x="76" y="2397"/>
                    <a:pt x="0" y="3386"/>
                    <a:pt x="533" y="3576"/>
                  </a:cubicBezTo>
                  <a:cubicBezTo>
                    <a:pt x="1065" y="3766"/>
                    <a:pt x="1560" y="3919"/>
                    <a:pt x="2435" y="4147"/>
                  </a:cubicBezTo>
                  <a:cubicBezTo>
                    <a:pt x="2523" y="4170"/>
                    <a:pt x="2605" y="4180"/>
                    <a:pt x="2682" y="4180"/>
                  </a:cubicBezTo>
                  <a:cubicBezTo>
                    <a:pt x="3346" y="4180"/>
                    <a:pt x="3644" y="3420"/>
                    <a:pt x="4090" y="3420"/>
                  </a:cubicBezTo>
                  <a:cubicBezTo>
                    <a:pt x="4109" y="3420"/>
                    <a:pt x="4128" y="3421"/>
                    <a:pt x="4147" y="3424"/>
                  </a:cubicBezTo>
                  <a:cubicBezTo>
                    <a:pt x="4168" y="3426"/>
                    <a:pt x="4188" y="3426"/>
                    <a:pt x="4209" y="3426"/>
                  </a:cubicBezTo>
                  <a:cubicBezTo>
                    <a:pt x="4708" y="3426"/>
                    <a:pt x="5053" y="2982"/>
                    <a:pt x="4870" y="2397"/>
                  </a:cubicBezTo>
                  <a:cubicBezTo>
                    <a:pt x="4718" y="1788"/>
                    <a:pt x="3500" y="495"/>
                    <a:pt x="3500" y="495"/>
                  </a:cubicBezTo>
                  <a:lnTo>
                    <a:pt x="3500" y="495"/>
                  </a:lnTo>
                  <a:cubicBezTo>
                    <a:pt x="3500" y="495"/>
                    <a:pt x="4756" y="2321"/>
                    <a:pt x="4680" y="2701"/>
                  </a:cubicBezTo>
                  <a:cubicBezTo>
                    <a:pt x="4603" y="3120"/>
                    <a:pt x="3919" y="2930"/>
                    <a:pt x="3690" y="3120"/>
                  </a:cubicBezTo>
                  <a:cubicBezTo>
                    <a:pt x="3453" y="3289"/>
                    <a:pt x="2974" y="3791"/>
                    <a:pt x="2658" y="3791"/>
                  </a:cubicBezTo>
                  <a:cubicBezTo>
                    <a:pt x="2619" y="3791"/>
                    <a:pt x="2582" y="3783"/>
                    <a:pt x="2549" y="3766"/>
                  </a:cubicBezTo>
                  <a:cubicBezTo>
                    <a:pt x="1782" y="3418"/>
                    <a:pt x="1558" y="3229"/>
                    <a:pt x="1029" y="3229"/>
                  </a:cubicBezTo>
                  <a:cubicBezTo>
                    <a:pt x="980" y="3229"/>
                    <a:pt x="929" y="3231"/>
                    <a:pt x="875" y="3234"/>
                  </a:cubicBezTo>
                  <a:cubicBezTo>
                    <a:pt x="858" y="3235"/>
                    <a:pt x="841" y="3235"/>
                    <a:pt x="826" y="3235"/>
                  </a:cubicBezTo>
                  <a:cubicBezTo>
                    <a:pt x="277" y="3235"/>
                    <a:pt x="464" y="2608"/>
                    <a:pt x="723" y="2016"/>
                  </a:cubicBezTo>
                  <a:cubicBezTo>
                    <a:pt x="1027" y="1446"/>
                    <a:pt x="2130" y="0"/>
                    <a:pt x="213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4"/>
            <p:cNvSpPr/>
            <p:nvPr/>
          </p:nvSpPr>
          <p:spPr>
            <a:xfrm>
              <a:off x="3635919" y="608405"/>
              <a:ext cx="13989" cy="66804"/>
            </a:xfrm>
            <a:custGeom>
              <a:avLst/>
              <a:gdLst/>
              <a:ahLst/>
              <a:cxnLst/>
              <a:rect l="l" t="t" r="r" b="b"/>
              <a:pathLst>
                <a:path w="534" h="2550" extrusionOk="0">
                  <a:moveTo>
                    <a:pt x="495" y="1"/>
                  </a:moveTo>
                  <a:cubicBezTo>
                    <a:pt x="495" y="1"/>
                    <a:pt x="153" y="876"/>
                    <a:pt x="77" y="1485"/>
                  </a:cubicBezTo>
                  <a:cubicBezTo>
                    <a:pt x="0" y="2093"/>
                    <a:pt x="191" y="2550"/>
                    <a:pt x="191" y="2550"/>
                  </a:cubicBezTo>
                  <a:cubicBezTo>
                    <a:pt x="191" y="2550"/>
                    <a:pt x="533" y="419"/>
                    <a:pt x="49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4"/>
            <p:cNvSpPr/>
            <p:nvPr/>
          </p:nvSpPr>
          <p:spPr>
            <a:xfrm>
              <a:off x="3662823" y="608405"/>
              <a:ext cx="27927" cy="53862"/>
            </a:xfrm>
            <a:custGeom>
              <a:avLst/>
              <a:gdLst/>
              <a:ahLst/>
              <a:cxnLst/>
              <a:rect l="l" t="t" r="r" b="b"/>
              <a:pathLst>
                <a:path w="1066" h="2056" extrusionOk="0">
                  <a:moveTo>
                    <a:pt x="1" y="1"/>
                  </a:moveTo>
                  <a:cubicBezTo>
                    <a:pt x="1" y="1"/>
                    <a:pt x="77" y="686"/>
                    <a:pt x="419" y="1256"/>
                  </a:cubicBezTo>
                  <a:cubicBezTo>
                    <a:pt x="762" y="1865"/>
                    <a:pt x="1066" y="2055"/>
                    <a:pt x="1066" y="2055"/>
                  </a:cubicBezTo>
                  <a:cubicBezTo>
                    <a:pt x="1066" y="2055"/>
                    <a:pt x="267" y="457"/>
                    <a:pt x="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4"/>
            <p:cNvSpPr/>
            <p:nvPr/>
          </p:nvSpPr>
          <p:spPr>
            <a:xfrm>
              <a:off x="3583107" y="664230"/>
              <a:ext cx="143536" cy="80819"/>
            </a:xfrm>
            <a:custGeom>
              <a:avLst/>
              <a:gdLst/>
              <a:ahLst/>
              <a:cxnLst/>
              <a:rect l="l" t="t" r="r" b="b"/>
              <a:pathLst>
                <a:path w="5479" h="3085" extrusionOk="0">
                  <a:moveTo>
                    <a:pt x="4718" y="0"/>
                  </a:moveTo>
                  <a:lnTo>
                    <a:pt x="4565" y="229"/>
                  </a:lnTo>
                  <a:cubicBezTo>
                    <a:pt x="4565" y="229"/>
                    <a:pt x="5098" y="647"/>
                    <a:pt x="5136" y="1066"/>
                  </a:cubicBezTo>
                  <a:cubicBezTo>
                    <a:pt x="5174" y="1484"/>
                    <a:pt x="4718" y="1560"/>
                    <a:pt x="4337" y="1560"/>
                  </a:cubicBezTo>
                  <a:cubicBezTo>
                    <a:pt x="3957" y="1560"/>
                    <a:pt x="3690" y="2473"/>
                    <a:pt x="3158" y="2702"/>
                  </a:cubicBezTo>
                  <a:cubicBezTo>
                    <a:pt x="3083" y="2728"/>
                    <a:pt x="3005" y="2740"/>
                    <a:pt x="2925" y="2740"/>
                  </a:cubicBezTo>
                  <a:cubicBezTo>
                    <a:pt x="2438" y="2740"/>
                    <a:pt x="1881" y="2305"/>
                    <a:pt x="1522" y="2207"/>
                  </a:cubicBezTo>
                  <a:cubicBezTo>
                    <a:pt x="1425" y="2183"/>
                    <a:pt x="1318" y="2177"/>
                    <a:pt x="1211" y="2177"/>
                  </a:cubicBezTo>
                  <a:cubicBezTo>
                    <a:pt x="1125" y="2177"/>
                    <a:pt x="1038" y="2181"/>
                    <a:pt x="957" y="2181"/>
                  </a:cubicBezTo>
                  <a:cubicBezTo>
                    <a:pt x="664" y="2181"/>
                    <a:pt x="439" y="2135"/>
                    <a:pt x="533" y="1712"/>
                  </a:cubicBezTo>
                  <a:cubicBezTo>
                    <a:pt x="685" y="990"/>
                    <a:pt x="951" y="685"/>
                    <a:pt x="951" y="685"/>
                  </a:cubicBezTo>
                  <a:lnTo>
                    <a:pt x="571" y="571"/>
                  </a:lnTo>
                  <a:cubicBezTo>
                    <a:pt x="571" y="571"/>
                    <a:pt x="0" y="1712"/>
                    <a:pt x="114" y="2169"/>
                  </a:cubicBezTo>
                  <a:cubicBezTo>
                    <a:pt x="228" y="2625"/>
                    <a:pt x="989" y="2702"/>
                    <a:pt x="1370" y="2702"/>
                  </a:cubicBezTo>
                  <a:cubicBezTo>
                    <a:pt x="1693" y="2702"/>
                    <a:pt x="2125" y="3085"/>
                    <a:pt x="2760" y="3085"/>
                  </a:cubicBezTo>
                  <a:cubicBezTo>
                    <a:pt x="2873" y="3085"/>
                    <a:pt x="2993" y="3073"/>
                    <a:pt x="3120" y="3044"/>
                  </a:cubicBezTo>
                  <a:cubicBezTo>
                    <a:pt x="3957" y="2892"/>
                    <a:pt x="3919" y="2207"/>
                    <a:pt x="4375" y="2017"/>
                  </a:cubicBezTo>
                  <a:cubicBezTo>
                    <a:pt x="4870" y="1826"/>
                    <a:pt x="5402" y="2017"/>
                    <a:pt x="5440" y="1294"/>
                  </a:cubicBezTo>
                  <a:cubicBezTo>
                    <a:pt x="5479" y="571"/>
                    <a:pt x="4718" y="0"/>
                    <a:pt x="471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4"/>
            <p:cNvSpPr/>
            <p:nvPr/>
          </p:nvSpPr>
          <p:spPr>
            <a:xfrm>
              <a:off x="3667801" y="564552"/>
              <a:ext cx="25936" cy="30965"/>
            </a:xfrm>
            <a:custGeom>
              <a:avLst/>
              <a:gdLst/>
              <a:ahLst/>
              <a:cxnLst/>
              <a:rect l="l" t="t" r="r" b="b"/>
              <a:pathLst>
                <a:path w="990" h="1182" extrusionOk="0">
                  <a:moveTo>
                    <a:pt x="876" y="1"/>
                  </a:moveTo>
                  <a:cubicBezTo>
                    <a:pt x="876" y="1"/>
                    <a:pt x="838" y="153"/>
                    <a:pt x="572" y="534"/>
                  </a:cubicBezTo>
                  <a:cubicBezTo>
                    <a:pt x="343" y="876"/>
                    <a:pt x="1" y="1180"/>
                    <a:pt x="1" y="1180"/>
                  </a:cubicBezTo>
                  <a:cubicBezTo>
                    <a:pt x="1" y="1180"/>
                    <a:pt x="13" y="1182"/>
                    <a:pt x="35" y="1182"/>
                  </a:cubicBezTo>
                  <a:cubicBezTo>
                    <a:pt x="124" y="1182"/>
                    <a:pt x="374" y="1157"/>
                    <a:pt x="648" y="914"/>
                  </a:cubicBezTo>
                  <a:cubicBezTo>
                    <a:pt x="990" y="610"/>
                    <a:pt x="876" y="1"/>
                    <a:pt x="876"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4"/>
            <p:cNvSpPr/>
            <p:nvPr/>
          </p:nvSpPr>
          <p:spPr>
            <a:xfrm>
              <a:off x="3591071" y="567565"/>
              <a:ext cx="43881" cy="19832"/>
            </a:xfrm>
            <a:custGeom>
              <a:avLst/>
              <a:gdLst/>
              <a:ahLst/>
              <a:cxnLst/>
              <a:rect l="l" t="t" r="r" b="b"/>
              <a:pathLst>
                <a:path w="1675" h="757" extrusionOk="0">
                  <a:moveTo>
                    <a:pt x="1" y="0"/>
                  </a:moveTo>
                  <a:cubicBezTo>
                    <a:pt x="1" y="0"/>
                    <a:pt x="115" y="457"/>
                    <a:pt x="761" y="647"/>
                  </a:cubicBezTo>
                  <a:cubicBezTo>
                    <a:pt x="1055" y="733"/>
                    <a:pt x="1271" y="757"/>
                    <a:pt x="1418" y="757"/>
                  </a:cubicBezTo>
                  <a:cubicBezTo>
                    <a:pt x="1595" y="757"/>
                    <a:pt x="1674" y="723"/>
                    <a:pt x="1674" y="723"/>
                  </a:cubicBezTo>
                  <a:cubicBezTo>
                    <a:pt x="1674" y="723"/>
                    <a:pt x="1066" y="419"/>
                    <a:pt x="647" y="190"/>
                  </a:cubicBezTo>
                  <a:cubicBezTo>
                    <a:pt x="191" y="0"/>
                    <a:pt x="1" y="0"/>
                    <a:pt x="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4"/>
            <p:cNvSpPr/>
            <p:nvPr/>
          </p:nvSpPr>
          <p:spPr>
            <a:xfrm>
              <a:off x="3658841" y="743946"/>
              <a:ext cx="17971" cy="246204"/>
            </a:xfrm>
            <a:custGeom>
              <a:avLst/>
              <a:gdLst/>
              <a:ahLst/>
              <a:cxnLst/>
              <a:rect l="l" t="t" r="r" b="b"/>
              <a:pathLst>
                <a:path w="686" h="9398" extrusionOk="0">
                  <a:moveTo>
                    <a:pt x="229" y="1"/>
                  </a:moveTo>
                  <a:cubicBezTo>
                    <a:pt x="229" y="1"/>
                    <a:pt x="1" y="4300"/>
                    <a:pt x="153" y="6164"/>
                  </a:cubicBezTo>
                  <a:cubicBezTo>
                    <a:pt x="267" y="8028"/>
                    <a:pt x="343" y="9398"/>
                    <a:pt x="343" y="9398"/>
                  </a:cubicBezTo>
                  <a:cubicBezTo>
                    <a:pt x="343" y="9398"/>
                    <a:pt x="647" y="7229"/>
                    <a:pt x="685" y="4833"/>
                  </a:cubicBezTo>
                  <a:cubicBezTo>
                    <a:pt x="685" y="2474"/>
                    <a:pt x="229" y="1"/>
                    <a:pt x="229"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4"/>
            <p:cNvSpPr/>
            <p:nvPr/>
          </p:nvSpPr>
          <p:spPr>
            <a:xfrm>
              <a:off x="3399732" y="497778"/>
              <a:ext cx="225246" cy="1054502"/>
            </a:xfrm>
            <a:custGeom>
              <a:avLst/>
              <a:gdLst/>
              <a:ahLst/>
              <a:cxnLst/>
              <a:rect l="l" t="t" r="r" b="b"/>
              <a:pathLst>
                <a:path w="8598" h="40252" extrusionOk="0">
                  <a:moveTo>
                    <a:pt x="6620" y="1"/>
                  </a:moveTo>
                  <a:cubicBezTo>
                    <a:pt x="6620" y="1"/>
                    <a:pt x="5897" y="229"/>
                    <a:pt x="5554" y="572"/>
                  </a:cubicBezTo>
                  <a:cubicBezTo>
                    <a:pt x="5174" y="876"/>
                    <a:pt x="5554" y="1447"/>
                    <a:pt x="5859" y="2284"/>
                  </a:cubicBezTo>
                  <a:cubicBezTo>
                    <a:pt x="6201" y="3121"/>
                    <a:pt x="6582" y="8180"/>
                    <a:pt x="6620" y="10273"/>
                  </a:cubicBezTo>
                  <a:cubicBezTo>
                    <a:pt x="6658" y="12365"/>
                    <a:pt x="5669" y="16740"/>
                    <a:pt x="4527" y="19137"/>
                  </a:cubicBezTo>
                  <a:cubicBezTo>
                    <a:pt x="3386" y="21496"/>
                    <a:pt x="1522" y="27431"/>
                    <a:pt x="1103" y="31502"/>
                  </a:cubicBezTo>
                  <a:cubicBezTo>
                    <a:pt x="761" y="34431"/>
                    <a:pt x="266" y="37665"/>
                    <a:pt x="0" y="39681"/>
                  </a:cubicBezTo>
                  <a:cubicBezTo>
                    <a:pt x="647" y="39947"/>
                    <a:pt x="2321" y="40252"/>
                    <a:pt x="2321" y="40252"/>
                  </a:cubicBezTo>
                  <a:cubicBezTo>
                    <a:pt x="2321" y="40252"/>
                    <a:pt x="2853" y="30322"/>
                    <a:pt x="3652" y="26594"/>
                  </a:cubicBezTo>
                  <a:cubicBezTo>
                    <a:pt x="4565" y="22371"/>
                    <a:pt x="7343" y="17615"/>
                    <a:pt x="7951" y="12822"/>
                  </a:cubicBezTo>
                  <a:cubicBezTo>
                    <a:pt x="8598" y="8028"/>
                    <a:pt x="7761" y="1409"/>
                    <a:pt x="7761" y="1409"/>
                  </a:cubicBezTo>
                  <a:cubicBezTo>
                    <a:pt x="7761" y="1409"/>
                    <a:pt x="6810" y="381"/>
                    <a:pt x="662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4"/>
            <p:cNvSpPr/>
            <p:nvPr/>
          </p:nvSpPr>
          <p:spPr>
            <a:xfrm>
              <a:off x="3471484" y="1843073"/>
              <a:ext cx="211309" cy="158442"/>
            </a:xfrm>
            <a:custGeom>
              <a:avLst/>
              <a:gdLst/>
              <a:ahLst/>
              <a:cxnLst/>
              <a:rect l="l" t="t" r="r" b="b"/>
              <a:pathLst>
                <a:path w="8066" h="6048" extrusionOk="0">
                  <a:moveTo>
                    <a:pt x="3255" y="1"/>
                  </a:moveTo>
                  <a:cubicBezTo>
                    <a:pt x="3235" y="1"/>
                    <a:pt x="3216" y="3"/>
                    <a:pt x="3196" y="7"/>
                  </a:cubicBezTo>
                  <a:cubicBezTo>
                    <a:pt x="2435" y="83"/>
                    <a:pt x="1598" y="1262"/>
                    <a:pt x="1598" y="1262"/>
                  </a:cubicBezTo>
                  <a:cubicBezTo>
                    <a:pt x="1598" y="1262"/>
                    <a:pt x="1218" y="1034"/>
                    <a:pt x="457" y="806"/>
                  </a:cubicBezTo>
                  <a:cubicBezTo>
                    <a:pt x="0" y="2137"/>
                    <a:pt x="267" y="4230"/>
                    <a:pt x="267" y="4230"/>
                  </a:cubicBezTo>
                  <a:cubicBezTo>
                    <a:pt x="267" y="4230"/>
                    <a:pt x="723" y="4534"/>
                    <a:pt x="1142" y="4572"/>
                  </a:cubicBezTo>
                  <a:cubicBezTo>
                    <a:pt x="1750" y="4572"/>
                    <a:pt x="2093" y="4382"/>
                    <a:pt x="2093" y="4382"/>
                  </a:cubicBezTo>
                  <a:lnTo>
                    <a:pt x="2093" y="4039"/>
                  </a:lnTo>
                  <a:cubicBezTo>
                    <a:pt x="2093" y="4039"/>
                    <a:pt x="2968" y="5181"/>
                    <a:pt x="3995" y="5523"/>
                  </a:cubicBezTo>
                  <a:cubicBezTo>
                    <a:pt x="4713" y="5753"/>
                    <a:pt x="5690" y="6047"/>
                    <a:pt x="6683" y="6047"/>
                  </a:cubicBezTo>
                  <a:cubicBezTo>
                    <a:pt x="7005" y="6047"/>
                    <a:pt x="7330" y="6016"/>
                    <a:pt x="7647" y="5942"/>
                  </a:cubicBezTo>
                  <a:cubicBezTo>
                    <a:pt x="8066" y="5827"/>
                    <a:pt x="7723" y="4838"/>
                    <a:pt x="6924" y="3811"/>
                  </a:cubicBezTo>
                  <a:cubicBezTo>
                    <a:pt x="6125" y="2746"/>
                    <a:pt x="4642" y="1871"/>
                    <a:pt x="4299" y="1490"/>
                  </a:cubicBezTo>
                  <a:cubicBezTo>
                    <a:pt x="4033" y="1224"/>
                    <a:pt x="3729" y="768"/>
                    <a:pt x="3652" y="349"/>
                  </a:cubicBezTo>
                  <a:cubicBezTo>
                    <a:pt x="3584" y="144"/>
                    <a:pt x="3424" y="1"/>
                    <a:pt x="32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34"/>
            <p:cNvSpPr/>
            <p:nvPr/>
          </p:nvSpPr>
          <p:spPr>
            <a:xfrm>
              <a:off x="3514341" y="1858032"/>
              <a:ext cx="76759" cy="54962"/>
            </a:xfrm>
            <a:custGeom>
              <a:avLst/>
              <a:gdLst/>
              <a:ahLst/>
              <a:cxnLst/>
              <a:rect l="l" t="t" r="r" b="b"/>
              <a:pathLst>
                <a:path w="2930" h="2098" extrusionOk="0">
                  <a:moveTo>
                    <a:pt x="1913" y="329"/>
                  </a:moveTo>
                  <a:cubicBezTo>
                    <a:pt x="2047" y="329"/>
                    <a:pt x="2156" y="420"/>
                    <a:pt x="2283" y="691"/>
                  </a:cubicBezTo>
                  <a:cubicBezTo>
                    <a:pt x="2435" y="957"/>
                    <a:pt x="2473" y="1072"/>
                    <a:pt x="1788" y="1376"/>
                  </a:cubicBezTo>
                  <a:cubicBezTo>
                    <a:pt x="1465" y="1538"/>
                    <a:pt x="1184" y="1699"/>
                    <a:pt x="953" y="1699"/>
                  </a:cubicBezTo>
                  <a:cubicBezTo>
                    <a:pt x="804" y="1699"/>
                    <a:pt x="675" y="1631"/>
                    <a:pt x="571" y="1452"/>
                  </a:cubicBezTo>
                  <a:cubicBezTo>
                    <a:pt x="266" y="843"/>
                    <a:pt x="1103" y="653"/>
                    <a:pt x="1332" y="539"/>
                  </a:cubicBezTo>
                  <a:cubicBezTo>
                    <a:pt x="1591" y="439"/>
                    <a:pt x="1767" y="329"/>
                    <a:pt x="1913" y="329"/>
                  </a:cubicBezTo>
                  <a:close/>
                  <a:moveTo>
                    <a:pt x="1966" y="0"/>
                  </a:moveTo>
                  <a:cubicBezTo>
                    <a:pt x="1945" y="0"/>
                    <a:pt x="1924" y="2"/>
                    <a:pt x="1902" y="6"/>
                  </a:cubicBezTo>
                  <a:cubicBezTo>
                    <a:pt x="1902" y="6"/>
                    <a:pt x="1027" y="349"/>
                    <a:pt x="609" y="577"/>
                  </a:cubicBezTo>
                  <a:cubicBezTo>
                    <a:pt x="152" y="843"/>
                    <a:pt x="0" y="957"/>
                    <a:pt x="342" y="1604"/>
                  </a:cubicBezTo>
                  <a:cubicBezTo>
                    <a:pt x="531" y="1961"/>
                    <a:pt x="697" y="2098"/>
                    <a:pt x="910" y="2098"/>
                  </a:cubicBezTo>
                  <a:cubicBezTo>
                    <a:pt x="1083" y="2098"/>
                    <a:pt x="1287" y="2007"/>
                    <a:pt x="1560" y="1870"/>
                  </a:cubicBezTo>
                  <a:cubicBezTo>
                    <a:pt x="2169" y="1566"/>
                    <a:pt x="2930" y="1376"/>
                    <a:pt x="2701" y="995"/>
                  </a:cubicBezTo>
                  <a:cubicBezTo>
                    <a:pt x="2521" y="635"/>
                    <a:pt x="2341" y="0"/>
                    <a:pt x="19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34"/>
            <p:cNvSpPr/>
            <p:nvPr/>
          </p:nvSpPr>
          <p:spPr>
            <a:xfrm>
              <a:off x="3650878" y="1749421"/>
              <a:ext cx="213300" cy="163394"/>
            </a:xfrm>
            <a:custGeom>
              <a:avLst/>
              <a:gdLst/>
              <a:ahLst/>
              <a:cxnLst/>
              <a:rect l="l" t="t" r="r" b="b"/>
              <a:pathLst>
                <a:path w="8142" h="6237" extrusionOk="0">
                  <a:moveTo>
                    <a:pt x="3216" y="1"/>
                  </a:moveTo>
                  <a:cubicBezTo>
                    <a:pt x="3197" y="1"/>
                    <a:pt x="3178" y="2"/>
                    <a:pt x="3158" y="6"/>
                  </a:cubicBezTo>
                  <a:cubicBezTo>
                    <a:pt x="2435" y="120"/>
                    <a:pt x="1598" y="1299"/>
                    <a:pt x="1598" y="1299"/>
                  </a:cubicBezTo>
                  <a:cubicBezTo>
                    <a:pt x="1598" y="1299"/>
                    <a:pt x="1180" y="1071"/>
                    <a:pt x="457" y="842"/>
                  </a:cubicBezTo>
                  <a:cubicBezTo>
                    <a:pt x="0" y="2136"/>
                    <a:pt x="228" y="4266"/>
                    <a:pt x="228" y="4266"/>
                  </a:cubicBezTo>
                  <a:cubicBezTo>
                    <a:pt x="228" y="4266"/>
                    <a:pt x="685" y="4571"/>
                    <a:pt x="1141" y="4571"/>
                  </a:cubicBezTo>
                  <a:cubicBezTo>
                    <a:pt x="1188" y="4574"/>
                    <a:pt x="1234" y="4575"/>
                    <a:pt x="1277" y="4575"/>
                  </a:cubicBezTo>
                  <a:cubicBezTo>
                    <a:pt x="1801" y="4575"/>
                    <a:pt x="2093" y="4381"/>
                    <a:pt x="2093" y="4381"/>
                  </a:cubicBezTo>
                  <a:lnTo>
                    <a:pt x="2093" y="4038"/>
                  </a:lnTo>
                  <a:cubicBezTo>
                    <a:pt x="2093" y="4038"/>
                    <a:pt x="2815" y="5370"/>
                    <a:pt x="3843" y="5712"/>
                  </a:cubicBezTo>
                  <a:cubicBezTo>
                    <a:pt x="4560" y="5942"/>
                    <a:pt x="5690" y="6236"/>
                    <a:pt x="6740" y="6236"/>
                  </a:cubicBezTo>
                  <a:cubicBezTo>
                    <a:pt x="7082" y="6236"/>
                    <a:pt x="7415" y="6205"/>
                    <a:pt x="7723" y="6131"/>
                  </a:cubicBezTo>
                  <a:cubicBezTo>
                    <a:pt x="8142" y="6016"/>
                    <a:pt x="7875" y="4875"/>
                    <a:pt x="6924" y="3962"/>
                  </a:cubicBezTo>
                  <a:cubicBezTo>
                    <a:pt x="5973" y="3087"/>
                    <a:pt x="4642" y="1870"/>
                    <a:pt x="4299" y="1527"/>
                  </a:cubicBezTo>
                  <a:cubicBezTo>
                    <a:pt x="4033" y="1223"/>
                    <a:pt x="3728" y="766"/>
                    <a:pt x="3652" y="386"/>
                  </a:cubicBezTo>
                  <a:cubicBezTo>
                    <a:pt x="3583" y="177"/>
                    <a:pt x="3418" y="1"/>
                    <a:pt x="321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34"/>
            <p:cNvSpPr/>
            <p:nvPr/>
          </p:nvSpPr>
          <p:spPr>
            <a:xfrm>
              <a:off x="3693735" y="1765348"/>
              <a:ext cx="76759" cy="54412"/>
            </a:xfrm>
            <a:custGeom>
              <a:avLst/>
              <a:gdLst/>
              <a:ahLst/>
              <a:cxnLst/>
              <a:rect l="l" t="t" r="r" b="b"/>
              <a:pathLst>
                <a:path w="2930" h="2077" extrusionOk="0">
                  <a:moveTo>
                    <a:pt x="1904" y="308"/>
                  </a:moveTo>
                  <a:cubicBezTo>
                    <a:pt x="2031" y="308"/>
                    <a:pt x="2145" y="395"/>
                    <a:pt x="2283" y="653"/>
                  </a:cubicBezTo>
                  <a:cubicBezTo>
                    <a:pt x="2435" y="957"/>
                    <a:pt x="2435" y="1071"/>
                    <a:pt x="1788" y="1376"/>
                  </a:cubicBezTo>
                  <a:cubicBezTo>
                    <a:pt x="1451" y="1533"/>
                    <a:pt x="1179" y="1691"/>
                    <a:pt x="959" y="1691"/>
                  </a:cubicBezTo>
                  <a:cubicBezTo>
                    <a:pt x="807" y="1691"/>
                    <a:pt x="679" y="1616"/>
                    <a:pt x="571" y="1414"/>
                  </a:cubicBezTo>
                  <a:cubicBezTo>
                    <a:pt x="228" y="805"/>
                    <a:pt x="1103" y="653"/>
                    <a:pt x="1332" y="539"/>
                  </a:cubicBezTo>
                  <a:cubicBezTo>
                    <a:pt x="1581" y="435"/>
                    <a:pt x="1752" y="308"/>
                    <a:pt x="1904" y="308"/>
                  </a:cubicBezTo>
                  <a:close/>
                  <a:moveTo>
                    <a:pt x="1966" y="0"/>
                  </a:moveTo>
                  <a:cubicBezTo>
                    <a:pt x="1945" y="0"/>
                    <a:pt x="1924" y="2"/>
                    <a:pt x="1902" y="6"/>
                  </a:cubicBezTo>
                  <a:cubicBezTo>
                    <a:pt x="1902" y="6"/>
                    <a:pt x="1027" y="311"/>
                    <a:pt x="571" y="577"/>
                  </a:cubicBezTo>
                  <a:cubicBezTo>
                    <a:pt x="152" y="843"/>
                    <a:pt x="0" y="957"/>
                    <a:pt x="342" y="1604"/>
                  </a:cubicBezTo>
                  <a:cubicBezTo>
                    <a:pt x="524" y="1947"/>
                    <a:pt x="684" y="2076"/>
                    <a:pt x="886" y="2076"/>
                  </a:cubicBezTo>
                  <a:cubicBezTo>
                    <a:pt x="1064" y="2076"/>
                    <a:pt x="1274" y="1975"/>
                    <a:pt x="1560" y="1832"/>
                  </a:cubicBezTo>
                  <a:cubicBezTo>
                    <a:pt x="2169" y="1566"/>
                    <a:pt x="2929" y="1376"/>
                    <a:pt x="2701" y="995"/>
                  </a:cubicBezTo>
                  <a:cubicBezTo>
                    <a:pt x="2521" y="635"/>
                    <a:pt x="2340" y="0"/>
                    <a:pt x="19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34"/>
            <p:cNvSpPr/>
            <p:nvPr/>
          </p:nvSpPr>
          <p:spPr>
            <a:xfrm>
              <a:off x="3402718" y="243514"/>
              <a:ext cx="367787" cy="112780"/>
            </a:xfrm>
            <a:custGeom>
              <a:avLst/>
              <a:gdLst/>
              <a:ahLst/>
              <a:cxnLst/>
              <a:rect l="l" t="t" r="r" b="b"/>
              <a:pathLst>
                <a:path w="14039" h="4305" extrusionOk="0">
                  <a:moveTo>
                    <a:pt x="5712" y="1"/>
                  </a:moveTo>
                  <a:cubicBezTo>
                    <a:pt x="5406" y="1"/>
                    <a:pt x="5099" y="26"/>
                    <a:pt x="4794" y="82"/>
                  </a:cubicBezTo>
                  <a:cubicBezTo>
                    <a:pt x="1864" y="614"/>
                    <a:pt x="0" y="1604"/>
                    <a:pt x="989" y="2973"/>
                  </a:cubicBezTo>
                  <a:lnTo>
                    <a:pt x="10462" y="4305"/>
                  </a:lnTo>
                  <a:cubicBezTo>
                    <a:pt x="10462" y="4305"/>
                    <a:pt x="14038" y="3354"/>
                    <a:pt x="12403" y="2555"/>
                  </a:cubicBezTo>
                  <a:cubicBezTo>
                    <a:pt x="10937" y="1873"/>
                    <a:pt x="8342" y="1"/>
                    <a:pt x="57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34"/>
            <p:cNvSpPr/>
            <p:nvPr/>
          </p:nvSpPr>
          <p:spPr>
            <a:xfrm>
              <a:off x="3428626" y="284931"/>
              <a:ext cx="377768" cy="127477"/>
            </a:xfrm>
            <a:custGeom>
              <a:avLst/>
              <a:gdLst/>
              <a:ahLst/>
              <a:cxnLst/>
              <a:rect l="l" t="t" r="r" b="b"/>
              <a:pathLst>
                <a:path w="14420" h="4866" extrusionOk="0">
                  <a:moveTo>
                    <a:pt x="6657" y="1"/>
                  </a:moveTo>
                  <a:cubicBezTo>
                    <a:pt x="3506" y="1"/>
                    <a:pt x="0" y="1392"/>
                    <a:pt x="0" y="1392"/>
                  </a:cubicBezTo>
                  <a:cubicBezTo>
                    <a:pt x="0" y="1392"/>
                    <a:pt x="1712" y="3979"/>
                    <a:pt x="2245" y="4550"/>
                  </a:cubicBezTo>
                  <a:cubicBezTo>
                    <a:pt x="2457" y="4777"/>
                    <a:pt x="3044" y="4866"/>
                    <a:pt x="3821" y="4866"/>
                  </a:cubicBezTo>
                  <a:cubicBezTo>
                    <a:pt x="4992" y="4866"/>
                    <a:pt x="6594" y="4664"/>
                    <a:pt x="7990" y="4436"/>
                  </a:cubicBezTo>
                  <a:cubicBezTo>
                    <a:pt x="11337" y="3827"/>
                    <a:pt x="14419" y="1963"/>
                    <a:pt x="14419" y="1963"/>
                  </a:cubicBezTo>
                  <a:cubicBezTo>
                    <a:pt x="14419" y="1963"/>
                    <a:pt x="11794" y="974"/>
                    <a:pt x="8408" y="175"/>
                  </a:cubicBezTo>
                  <a:cubicBezTo>
                    <a:pt x="7856" y="52"/>
                    <a:pt x="7263" y="1"/>
                    <a:pt x="665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4"/>
            <p:cNvSpPr/>
            <p:nvPr/>
          </p:nvSpPr>
          <p:spPr>
            <a:xfrm>
              <a:off x="3304036" y="181874"/>
              <a:ext cx="472446" cy="166459"/>
            </a:xfrm>
            <a:custGeom>
              <a:avLst/>
              <a:gdLst/>
              <a:ahLst/>
              <a:cxnLst/>
              <a:rect l="l" t="t" r="r" b="b"/>
              <a:pathLst>
                <a:path w="18034" h="6354" extrusionOk="0">
                  <a:moveTo>
                    <a:pt x="11674" y="1"/>
                  </a:moveTo>
                  <a:cubicBezTo>
                    <a:pt x="10969" y="1"/>
                    <a:pt x="10260" y="302"/>
                    <a:pt x="9740" y="913"/>
                  </a:cubicBezTo>
                  <a:cubicBezTo>
                    <a:pt x="9207" y="913"/>
                    <a:pt x="8600" y="652"/>
                    <a:pt x="8036" y="652"/>
                  </a:cubicBezTo>
                  <a:cubicBezTo>
                    <a:pt x="7794" y="652"/>
                    <a:pt x="7560" y="700"/>
                    <a:pt x="7343" y="837"/>
                  </a:cubicBezTo>
                  <a:cubicBezTo>
                    <a:pt x="7115" y="989"/>
                    <a:pt x="6963" y="1255"/>
                    <a:pt x="6925" y="1484"/>
                  </a:cubicBezTo>
                  <a:cubicBezTo>
                    <a:pt x="6735" y="1370"/>
                    <a:pt x="6582" y="1255"/>
                    <a:pt x="6506" y="1217"/>
                  </a:cubicBezTo>
                  <a:cubicBezTo>
                    <a:pt x="6363" y="1170"/>
                    <a:pt x="6219" y="1148"/>
                    <a:pt x="6079" y="1148"/>
                  </a:cubicBezTo>
                  <a:cubicBezTo>
                    <a:pt x="5884" y="1148"/>
                    <a:pt x="5694" y="1189"/>
                    <a:pt x="5517" y="1255"/>
                  </a:cubicBezTo>
                  <a:cubicBezTo>
                    <a:pt x="5175" y="1408"/>
                    <a:pt x="4566" y="1788"/>
                    <a:pt x="4490" y="2168"/>
                  </a:cubicBezTo>
                  <a:cubicBezTo>
                    <a:pt x="4389" y="2163"/>
                    <a:pt x="4282" y="2161"/>
                    <a:pt x="4170" y="2161"/>
                  </a:cubicBezTo>
                  <a:cubicBezTo>
                    <a:pt x="4081" y="2161"/>
                    <a:pt x="3990" y="2162"/>
                    <a:pt x="3897" y="2162"/>
                  </a:cubicBezTo>
                  <a:cubicBezTo>
                    <a:pt x="3349" y="2162"/>
                    <a:pt x="2729" y="2134"/>
                    <a:pt x="2207" y="1750"/>
                  </a:cubicBezTo>
                  <a:lnTo>
                    <a:pt x="2207" y="1750"/>
                  </a:lnTo>
                  <a:cubicBezTo>
                    <a:pt x="2207" y="2283"/>
                    <a:pt x="2854" y="2701"/>
                    <a:pt x="2930" y="2929"/>
                  </a:cubicBezTo>
                  <a:cubicBezTo>
                    <a:pt x="2699" y="3068"/>
                    <a:pt x="2457" y="3130"/>
                    <a:pt x="2202" y="3130"/>
                  </a:cubicBezTo>
                  <a:cubicBezTo>
                    <a:pt x="1619" y="3130"/>
                    <a:pt x="970" y="2809"/>
                    <a:pt x="229" y="2359"/>
                  </a:cubicBezTo>
                  <a:lnTo>
                    <a:pt x="229" y="2359"/>
                  </a:lnTo>
                  <a:cubicBezTo>
                    <a:pt x="1" y="3272"/>
                    <a:pt x="153" y="3957"/>
                    <a:pt x="838" y="4489"/>
                  </a:cubicBezTo>
                  <a:cubicBezTo>
                    <a:pt x="1338" y="4864"/>
                    <a:pt x="2120" y="4957"/>
                    <a:pt x="2869" y="4957"/>
                  </a:cubicBezTo>
                  <a:cubicBezTo>
                    <a:pt x="3032" y="4957"/>
                    <a:pt x="3193" y="4953"/>
                    <a:pt x="3349" y="4946"/>
                  </a:cubicBezTo>
                  <a:lnTo>
                    <a:pt x="3349" y="4946"/>
                  </a:lnTo>
                  <a:cubicBezTo>
                    <a:pt x="3235" y="5136"/>
                    <a:pt x="2702" y="5935"/>
                    <a:pt x="2740" y="6353"/>
                  </a:cubicBezTo>
                  <a:cubicBezTo>
                    <a:pt x="3805" y="5364"/>
                    <a:pt x="5860" y="5745"/>
                    <a:pt x="6925" y="4641"/>
                  </a:cubicBezTo>
                  <a:cubicBezTo>
                    <a:pt x="7004" y="4647"/>
                    <a:pt x="7083" y="4650"/>
                    <a:pt x="7162" y="4650"/>
                  </a:cubicBezTo>
                  <a:cubicBezTo>
                    <a:pt x="8179" y="4650"/>
                    <a:pt x="9143" y="4198"/>
                    <a:pt x="9778" y="3386"/>
                  </a:cubicBezTo>
                  <a:cubicBezTo>
                    <a:pt x="9905" y="3399"/>
                    <a:pt x="10036" y="3407"/>
                    <a:pt x="10168" y="3407"/>
                  </a:cubicBezTo>
                  <a:cubicBezTo>
                    <a:pt x="10433" y="3407"/>
                    <a:pt x="10704" y="3373"/>
                    <a:pt x="10958" y="3272"/>
                  </a:cubicBezTo>
                  <a:cubicBezTo>
                    <a:pt x="11224" y="3120"/>
                    <a:pt x="11490" y="2967"/>
                    <a:pt x="11680" y="2739"/>
                  </a:cubicBezTo>
                  <a:cubicBezTo>
                    <a:pt x="12008" y="2950"/>
                    <a:pt x="12394" y="3060"/>
                    <a:pt x="12793" y="3060"/>
                  </a:cubicBezTo>
                  <a:cubicBezTo>
                    <a:pt x="13042" y="3060"/>
                    <a:pt x="13296" y="3017"/>
                    <a:pt x="13545" y="2929"/>
                  </a:cubicBezTo>
                  <a:cubicBezTo>
                    <a:pt x="13922" y="3387"/>
                    <a:pt x="14471" y="3617"/>
                    <a:pt x="15043" y="3617"/>
                  </a:cubicBezTo>
                  <a:cubicBezTo>
                    <a:pt x="15279" y="3617"/>
                    <a:pt x="15518" y="3578"/>
                    <a:pt x="15751" y="3500"/>
                  </a:cubicBezTo>
                  <a:cubicBezTo>
                    <a:pt x="15979" y="3880"/>
                    <a:pt x="16132" y="4565"/>
                    <a:pt x="16284" y="4946"/>
                  </a:cubicBezTo>
                  <a:cubicBezTo>
                    <a:pt x="16664" y="5060"/>
                    <a:pt x="17083" y="5212"/>
                    <a:pt x="17539" y="5326"/>
                  </a:cubicBezTo>
                  <a:cubicBezTo>
                    <a:pt x="17577" y="5288"/>
                    <a:pt x="18034" y="2967"/>
                    <a:pt x="17159" y="1788"/>
                  </a:cubicBezTo>
                  <a:cubicBezTo>
                    <a:pt x="16816" y="1370"/>
                    <a:pt x="16322" y="1141"/>
                    <a:pt x="15827" y="1103"/>
                  </a:cubicBezTo>
                  <a:cubicBezTo>
                    <a:pt x="15561" y="761"/>
                    <a:pt x="15256" y="495"/>
                    <a:pt x="14838" y="304"/>
                  </a:cubicBezTo>
                  <a:cubicBezTo>
                    <a:pt x="14573" y="180"/>
                    <a:pt x="14315" y="125"/>
                    <a:pt x="14066" y="125"/>
                  </a:cubicBezTo>
                  <a:cubicBezTo>
                    <a:pt x="13706" y="125"/>
                    <a:pt x="13365" y="239"/>
                    <a:pt x="13050" y="418"/>
                  </a:cubicBezTo>
                  <a:cubicBezTo>
                    <a:pt x="12634" y="141"/>
                    <a:pt x="12155" y="1"/>
                    <a:pt x="116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34"/>
            <p:cNvSpPr/>
            <p:nvPr/>
          </p:nvSpPr>
          <p:spPr>
            <a:xfrm>
              <a:off x="3380792" y="213441"/>
              <a:ext cx="367787" cy="81055"/>
            </a:xfrm>
            <a:custGeom>
              <a:avLst/>
              <a:gdLst/>
              <a:ahLst/>
              <a:cxnLst/>
              <a:rect l="l" t="t" r="r" b="b"/>
              <a:pathLst>
                <a:path w="14039" h="3094" extrusionOk="0">
                  <a:moveTo>
                    <a:pt x="10007" y="0"/>
                  </a:moveTo>
                  <a:cubicBezTo>
                    <a:pt x="8137" y="0"/>
                    <a:pt x="6066" y="769"/>
                    <a:pt x="4794" y="1306"/>
                  </a:cubicBezTo>
                  <a:cubicBezTo>
                    <a:pt x="3082" y="2029"/>
                    <a:pt x="0" y="3094"/>
                    <a:pt x="0" y="3094"/>
                  </a:cubicBezTo>
                  <a:cubicBezTo>
                    <a:pt x="0" y="3094"/>
                    <a:pt x="2321" y="3056"/>
                    <a:pt x="4413" y="1953"/>
                  </a:cubicBezTo>
                  <a:cubicBezTo>
                    <a:pt x="6046" y="1136"/>
                    <a:pt x="8596" y="454"/>
                    <a:pt x="10417" y="454"/>
                  </a:cubicBezTo>
                  <a:cubicBezTo>
                    <a:pt x="10972" y="454"/>
                    <a:pt x="11459" y="517"/>
                    <a:pt x="11832" y="659"/>
                  </a:cubicBezTo>
                  <a:cubicBezTo>
                    <a:pt x="13430" y="1306"/>
                    <a:pt x="14038" y="2409"/>
                    <a:pt x="14038" y="2409"/>
                  </a:cubicBezTo>
                  <a:cubicBezTo>
                    <a:pt x="14038" y="2409"/>
                    <a:pt x="14000" y="1230"/>
                    <a:pt x="11832" y="317"/>
                  </a:cubicBezTo>
                  <a:cubicBezTo>
                    <a:pt x="11275" y="92"/>
                    <a:pt x="10653" y="0"/>
                    <a:pt x="100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34"/>
            <p:cNvSpPr/>
            <p:nvPr/>
          </p:nvSpPr>
          <p:spPr>
            <a:xfrm>
              <a:off x="3686741" y="493560"/>
              <a:ext cx="161481" cy="1027833"/>
            </a:xfrm>
            <a:custGeom>
              <a:avLst/>
              <a:gdLst/>
              <a:ahLst/>
              <a:cxnLst/>
              <a:rect l="l" t="t" r="r" b="b"/>
              <a:pathLst>
                <a:path w="6164" h="39234" extrusionOk="0">
                  <a:moveTo>
                    <a:pt x="1083" y="0"/>
                  </a:moveTo>
                  <a:cubicBezTo>
                    <a:pt x="971" y="0"/>
                    <a:pt x="876" y="38"/>
                    <a:pt x="838" y="86"/>
                  </a:cubicBezTo>
                  <a:cubicBezTo>
                    <a:pt x="495" y="1075"/>
                    <a:pt x="1" y="1836"/>
                    <a:pt x="1" y="1836"/>
                  </a:cubicBezTo>
                  <a:cubicBezTo>
                    <a:pt x="1" y="1836"/>
                    <a:pt x="1218" y="7581"/>
                    <a:pt x="1713" y="11842"/>
                  </a:cubicBezTo>
                  <a:cubicBezTo>
                    <a:pt x="2169" y="16064"/>
                    <a:pt x="3082" y="21961"/>
                    <a:pt x="3691" y="26489"/>
                  </a:cubicBezTo>
                  <a:cubicBezTo>
                    <a:pt x="4338" y="31054"/>
                    <a:pt x="4566" y="39233"/>
                    <a:pt x="4566" y="39233"/>
                  </a:cubicBezTo>
                  <a:cubicBezTo>
                    <a:pt x="4566" y="39233"/>
                    <a:pt x="6164" y="38663"/>
                    <a:pt x="6164" y="36837"/>
                  </a:cubicBezTo>
                  <a:cubicBezTo>
                    <a:pt x="6012" y="34820"/>
                    <a:pt x="5936" y="32043"/>
                    <a:pt x="5555" y="28923"/>
                  </a:cubicBezTo>
                  <a:cubicBezTo>
                    <a:pt x="4718" y="22342"/>
                    <a:pt x="4033" y="16901"/>
                    <a:pt x="3082" y="11043"/>
                  </a:cubicBezTo>
                  <a:cubicBezTo>
                    <a:pt x="2131" y="5184"/>
                    <a:pt x="914" y="3700"/>
                    <a:pt x="1484" y="1798"/>
                  </a:cubicBezTo>
                  <a:cubicBezTo>
                    <a:pt x="1912" y="343"/>
                    <a:pt x="1420" y="0"/>
                    <a:pt x="108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4"/>
            <p:cNvSpPr/>
            <p:nvPr/>
          </p:nvSpPr>
          <p:spPr>
            <a:xfrm>
              <a:off x="3478452" y="1114705"/>
              <a:ext cx="25936" cy="25936"/>
            </a:xfrm>
            <a:custGeom>
              <a:avLst/>
              <a:gdLst/>
              <a:ahLst/>
              <a:cxnLst/>
              <a:rect l="l" t="t" r="r" b="b"/>
              <a:pathLst>
                <a:path w="990" h="990" extrusionOk="0">
                  <a:moveTo>
                    <a:pt x="495" y="0"/>
                  </a:moveTo>
                  <a:cubicBezTo>
                    <a:pt x="229" y="0"/>
                    <a:pt x="1" y="229"/>
                    <a:pt x="1" y="495"/>
                  </a:cubicBezTo>
                  <a:cubicBezTo>
                    <a:pt x="1" y="761"/>
                    <a:pt x="229" y="989"/>
                    <a:pt x="495" y="989"/>
                  </a:cubicBezTo>
                  <a:cubicBezTo>
                    <a:pt x="761" y="989"/>
                    <a:pt x="990" y="761"/>
                    <a:pt x="990" y="495"/>
                  </a:cubicBezTo>
                  <a:cubicBezTo>
                    <a:pt x="990" y="229"/>
                    <a:pt x="761" y="0"/>
                    <a:pt x="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34"/>
            <p:cNvSpPr/>
            <p:nvPr/>
          </p:nvSpPr>
          <p:spPr>
            <a:xfrm>
              <a:off x="3470488" y="1011046"/>
              <a:ext cx="143536" cy="128839"/>
            </a:xfrm>
            <a:custGeom>
              <a:avLst/>
              <a:gdLst/>
              <a:ahLst/>
              <a:cxnLst/>
              <a:rect l="l" t="t" r="r" b="b"/>
              <a:pathLst>
                <a:path w="5479" h="4918" extrusionOk="0">
                  <a:moveTo>
                    <a:pt x="1560" y="1"/>
                  </a:moveTo>
                  <a:cubicBezTo>
                    <a:pt x="1560" y="1"/>
                    <a:pt x="76" y="1484"/>
                    <a:pt x="38" y="1637"/>
                  </a:cubicBezTo>
                  <a:cubicBezTo>
                    <a:pt x="0" y="1789"/>
                    <a:pt x="38" y="1865"/>
                    <a:pt x="533" y="2816"/>
                  </a:cubicBezTo>
                  <a:cubicBezTo>
                    <a:pt x="1065" y="3767"/>
                    <a:pt x="2549" y="4756"/>
                    <a:pt x="3082" y="4908"/>
                  </a:cubicBezTo>
                  <a:cubicBezTo>
                    <a:pt x="3097" y="4915"/>
                    <a:pt x="3113" y="4918"/>
                    <a:pt x="3129" y="4918"/>
                  </a:cubicBezTo>
                  <a:cubicBezTo>
                    <a:pt x="3315" y="4918"/>
                    <a:pt x="3566" y="4538"/>
                    <a:pt x="3881" y="4224"/>
                  </a:cubicBezTo>
                  <a:cubicBezTo>
                    <a:pt x="4223" y="4110"/>
                    <a:pt x="4527" y="3653"/>
                    <a:pt x="4527" y="3425"/>
                  </a:cubicBezTo>
                  <a:cubicBezTo>
                    <a:pt x="4718" y="3273"/>
                    <a:pt x="4984" y="3196"/>
                    <a:pt x="5060" y="3044"/>
                  </a:cubicBezTo>
                  <a:cubicBezTo>
                    <a:pt x="5479" y="2398"/>
                    <a:pt x="4718" y="1789"/>
                    <a:pt x="4718" y="1789"/>
                  </a:cubicBezTo>
                  <a:cubicBezTo>
                    <a:pt x="4718" y="1789"/>
                    <a:pt x="4680" y="1523"/>
                    <a:pt x="4489" y="1028"/>
                  </a:cubicBezTo>
                  <a:cubicBezTo>
                    <a:pt x="4396" y="748"/>
                    <a:pt x="4303" y="683"/>
                    <a:pt x="4070" y="683"/>
                  </a:cubicBezTo>
                  <a:cubicBezTo>
                    <a:pt x="3922" y="683"/>
                    <a:pt x="3719" y="709"/>
                    <a:pt x="3424" y="724"/>
                  </a:cubicBezTo>
                  <a:cubicBezTo>
                    <a:pt x="3390" y="727"/>
                    <a:pt x="3354" y="729"/>
                    <a:pt x="3318" y="729"/>
                  </a:cubicBezTo>
                  <a:cubicBezTo>
                    <a:pt x="2565" y="729"/>
                    <a:pt x="1560" y="1"/>
                    <a:pt x="1560" y="1"/>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4"/>
            <p:cNvSpPr/>
            <p:nvPr/>
          </p:nvSpPr>
          <p:spPr>
            <a:xfrm>
              <a:off x="3460508" y="1003056"/>
              <a:ext cx="103690" cy="124648"/>
            </a:xfrm>
            <a:custGeom>
              <a:avLst/>
              <a:gdLst/>
              <a:ahLst/>
              <a:cxnLst/>
              <a:rect l="l" t="t" r="r" b="b"/>
              <a:pathLst>
                <a:path w="3958" h="4758" extrusionOk="0">
                  <a:moveTo>
                    <a:pt x="2356" y="1"/>
                  </a:moveTo>
                  <a:cubicBezTo>
                    <a:pt x="2202" y="1"/>
                    <a:pt x="1" y="1904"/>
                    <a:pt x="1" y="1904"/>
                  </a:cubicBezTo>
                  <a:cubicBezTo>
                    <a:pt x="1" y="1904"/>
                    <a:pt x="267" y="3273"/>
                    <a:pt x="571" y="4110"/>
                  </a:cubicBezTo>
                  <a:cubicBezTo>
                    <a:pt x="719" y="4574"/>
                    <a:pt x="902" y="4758"/>
                    <a:pt x="1087" y="4758"/>
                  </a:cubicBezTo>
                  <a:cubicBezTo>
                    <a:pt x="1236" y="4758"/>
                    <a:pt x="1387" y="4639"/>
                    <a:pt x="1522" y="4453"/>
                  </a:cubicBezTo>
                  <a:cubicBezTo>
                    <a:pt x="1827" y="4034"/>
                    <a:pt x="1637" y="3540"/>
                    <a:pt x="1637" y="3540"/>
                  </a:cubicBezTo>
                  <a:lnTo>
                    <a:pt x="1637" y="3540"/>
                  </a:lnTo>
                  <a:cubicBezTo>
                    <a:pt x="1637" y="3540"/>
                    <a:pt x="1868" y="3847"/>
                    <a:pt x="2192" y="3847"/>
                  </a:cubicBezTo>
                  <a:cubicBezTo>
                    <a:pt x="2324" y="3847"/>
                    <a:pt x="2472" y="3797"/>
                    <a:pt x="2626" y="3654"/>
                  </a:cubicBezTo>
                  <a:cubicBezTo>
                    <a:pt x="3120" y="3197"/>
                    <a:pt x="2740" y="2132"/>
                    <a:pt x="2740" y="2132"/>
                  </a:cubicBezTo>
                  <a:cubicBezTo>
                    <a:pt x="2740" y="2132"/>
                    <a:pt x="3957" y="2132"/>
                    <a:pt x="3957" y="1029"/>
                  </a:cubicBezTo>
                  <a:cubicBezTo>
                    <a:pt x="3120" y="762"/>
                    <a:pt x="2512" y="39"/>
                    <a:pt x="2359" y="1"/>
                  </a:cubicBezTo>
                  <a:cubicBezTo>
                    <a:pt x="2358" y="1"/>
                    <a:pt x="2357" y="1"/>
                    <a:pt x="23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4"/>
            <p:cNvSpPr/>
            <p:nvPr/>
          </p:nvSpPr>
          <p:spPr>
            <a:xfrm>
              <a:off x="3317003" y="583440"/>
              <a:ext cx="220295" cy="493430"/>
            </a:xfrm>
            <a:custGeom>
              <a:avLst/>
              <a:gdLst/>
              <a:ahLst/>
              <a:cxnLst/>
              <a:rect l="l" t="t" r="r" b="b"/>
              <a:pathLst>
                <a:path w="8409" h="18835" extrusionOk="0">
                  <a:moveTo>
                    <a:pt x="6496" y="0"/>
                  </a:moveTo>
                  <a:cubicBezTo>
                    <a:pt x="4800" y="0"/>
                    <a:pt x="2959" y="2744"/>
                    <a:pt x="1750" y="6584"/>
                  </a:cubicBezTo>
                  <a:cubicBezTo>
                    <a:pt x="419" y="10693"/>
                    <a:pt x="0" y="11530"/>
                    <a:pt x="76" y="12595"/>
                  </a:cubicBezTo>
                  <a:cubicBezTo>
                    <a:pt x="229" y="14688"/>
                    <a:pt x="4223" y="17998"/>
                    <a:pt x="5441" y="18835"/>
                  </a:cubicBezTo>
                  <a:cubicBezTo>
                    <a:pt x="6506" y="18492"/>
                    <a:pt x="8256" y="16894"/>
                    <a:pt x="8408" y="16172"/>
                  </a:cubicBezTo>
                  <a:lnTo>
                    <a:pt x="4452" y="11911"/>
                  </a:lnTo>
                  <a:cubicBezTo>
                    <a:pt x="4452" y="11911"/>
                    <a:pt x="6049" y="9248"/>
                    <a:pt x="7039" y="6813"/>
                  </a:cubicBezTo>
                  <a:cubicBezTo>
                    <a:pt x="8066" y="4416"/>
                    <a:pt x="8066" y="307"/>
                    <a:pt x="6848" y="41"/>
                  </a:cubicBezTo>
                  <a:cubicBezTo>
                    <a:pt x="6732" y="14"/>
                    <a:pt x="6614" y="0"/>
                    <a:pt x="64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4"/>
            <p:cNvSpPr/>
            <p:nvPr/>
          </p:nvSpPr>
          <p:spPr>
            <a:xfrm>
              <a:off x="3384773" y="943118"/>
              <a:ext cx="158495" cy="151186"/>
            </a:xfrm>
            <a:custGeom>
              <a:avLst/>
              <a:gdLst/>
              <a:ahLst/>
              <a:cxnLst/>
              <a:rect l="l" t="t" r="r" b="b"/>
              <a:pathLst>
                <a:path w="6050" h="5771" extrusionOk="0">
                  <a:moveTo>
                    <a:pt x="4013" y="1"/>
                  </a:moveTo>
                  <a:cubicBezTo>
                    <a:pt x="3801" y="1"/>
                    <a:pt x="3691" y="159"/>
                    <a:pt x="3691" y="159"/>
                  </a:cubicBezTo>
                  <a:cubicBezTo>
                    <a:pt x="3691" y="159"/>
                    <a:pt x="4223" y="425"/>
                    <a:pt x="4033" y="692"/>
                  </a:cubicBezTo>
                  <a:cubicBezTo>
                    <a:pt x="3691" y="1300"/>
                    <a:pt x="3082" y="2251"/>
                    <a:pt x="2473" y="2784"/>
                  </a:cubicBezTo>
                  <a:cubicBezTo>
                    <a:pt x="2093" y="3088"/>
                    <a:pt x="1484" y="3735"/>
                    <a:pt x="1180" y="3773"/>
                  </a:cubicBezTo>
                  <a:cubicBezTo>
                    <a:pt x="761" y="3393"/>
                    <a:pt x="571" y="3164"/>
                    <a:pt x="571" y="3164"/>
                  </a:cubicBezTo>
                  <a:cubicBezTo>
                    <a:pt x="571" y="3164"/>
                    <a:pt x="0" y="3773"/>
                    <a:pt x="229" y="4116"/>
                  </a:cubicBezTo>
                  <a:cubicBezTo>
                    <a:pt x="495" y="4458"/>
                    <a:pt x="1446" y="5219"/>
                    <a:pt x="1979" y="5485"/>
                  </a:cubicBezTo>
                  <a:cubicBezTo>
                    <a:pt x="2226" y="5599"/>
                    <a:pt x="2340" y="5770"/>
                    <a:pt x="2583" y="5770"/>
                  </a:cubicBezTo>
                  <a:cubicBezTo>
                    <a:pt x="2825" y="5770"/>
                    <a:pt x="3196" y="5599"/>
                    <a:pt x="3957" y="5029"/>
                  </a:cubicBezTo>
                  <a:cubicBezTo>
                    <a:pt x="5517" y="3849"/>
                    <a:pt x="5935" y="3126"/>
                    <a:pt x="6049" y="2289"/>
                  </a:cubicBezTo>
                  <a:cubicBezTo>
                    <a:pt x="5783" y="1871"/>
                    <a:pt x="4984" y="653"/>
                    <a:pt x="4452" y="197"/>
                  </a:cubicBezTo>
                  <a:cubicBezTo>
                    <a:pt x="4276" y="48"/>
                    <a:pt x="4129" y="1"/>
                    <a:pt x="40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4"/>
            <p:cNvSpPr/>
            <p:nvPr/>
          </p:nvSpPr>
          <p:spPr>
            <a:xfrm>
              <a:off x="3428626" y="1394746"/>
              <a:ext cx="25936" cy="25936"/>
            </a:xfrm>
            <a:custGeom>
              <a:avLst/>
              <a:gdLst/>
              <a:ahLst/>
              <a:cxnLst/>
              <a:rect l="l" t="t" r="r" b="b"/>
              <a:pathLst>
                <a:path w="990" h="990" extrusionOk="0">
                  <a:moveTo>
                    <a:pt x="495" y="1"/>
                  </a:moveTo>
                  <a:cubicBezTo>
                    <a:pt x="229" y="1"/>
                    <a:pt x="0" y="229"/>
                    <a:pt x="0" y="495"/>
                  </a:cubicBezTo>
                  <a:cubicBezTo>
                    <a:pt x="0" y="762"/>
                    <a:pt x="229" y="990"/>
                    <a:pt x="495" y="990"/>
                  </a:cubicBezTo>
                  <a:cubicBezTo>
                    <a:pt x="761" y="990"/>
                    <a:pt x="989" y="762"/>
                    <a:pt x="989" y="495"/>
                  </a:cubicBezTo>
                  <a:cubicBezTo>
                    <a:pt x="989" y="229"/>
                    <a:pt x="761" y="1"/>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4"/>
            <p:cNvSpPr/>
            <p:nvPr/>
          </p:nvSpPr>
          <p:spPr>
            <a:xfrm>
              <a:off x="3451548" y="1244273"/>
              <a:ext cx="26931" cy="26931"/>
            </a:xfrm>
            <a:custGeom>
              <a:avLst/>
              <a:gdLst/>
              <a:ahLst/>
              <a:cxnLst/>
              <a:rect l="l" t="t" r="r" b="b"/>
              <a:pathLst>
                <a:path w="1028" h="1028" extrusionOk="0">
                  <a:moveTo>
                    <a:pt x="495" y="0"/>
                  </a:moveTo>
                  <a:cubicBezTo>
                    <a:pt x="229" y="0"/>
                    <a:pt x="0" y="228"/>
                    <a:pt x="0" y="533"/>
                  </a:cubicBezTo>
                  <a:cubicBezTo>
                    <a:pt x="0" y="799"/>
                    <a:pt x="229" y="1027"/>
                    <a:pt x="495" y="1027"/>
                  </a:cubicBezTo>
                  <a:cubicBezTo>
                    <a:pt x="799" y="1027"/>
                    <a:pt x="1028" y="799"/>
                    <a:pt x="1028" y="533"/>
                  </a:cubicBezTo>
                  <a:cubicBezTo>
                    <a:pt x="1028" y="228"/>
                    <a:pt x="799" y="0"/>
                    <a:pt x="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4"/>
            <p:cNvSpPr/>
            <p:nvPr/>
          </p:nvSpPr>
          <p:spPr>
            <a:xfrm>
              <a:off x="3539254" y="948253"/>
              <a:ext cx="25936" cy="26957"/>
            </a:xfrm>
            <a:custGeom>
              <a:avLst/>
              <a:gdLst/>
              <a:ahLst/>
              <a:cxnLst/>
              <a:rect l="l" t="t" r="r" b="b"/>
              <a:pathLst>
                <a:path w="990" h="1029" extrusionOk="0">
                  <a:moveTo>
                    <a:pt x="495" y="1"/>
                  </a:moveTo>
                  <a:cubicBezTo>
                    <a:pt x="228" y="1"/>
                    <a:pt x="0" y="229"/>
                    <a:pt x="0" y="496"/>
                  </a:cubicBezTo>
                  <a:cubicBezTo>
                    <a:pt x="0" y="800"/>
                    <a:pt x="228" y="1028"/>
                    <a:pt x="495" y="1028"/>
                  </a:cubicBezTo>
                  <a:cubicBezTo>
                    <a:pt x="761" y="1028"/>
                    <a:pt x="989" y="800"/>
                    <a:pt x="989" y="496"/>
                  </a:cubicBezTo>
                  <a:cubicBezTo>
                    <a:pt x="989" y="229"/>
                    <a:pt x="761" y="1"/>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4"/>
            <p:cNvSpPr/>
            <p:nvPr/>
          </p:nvSpPr>
          <p:spPr>
            <a:xfrm>
              <a:off x="3577108" y="715051"/>
              <a:ext cx="25962" cy="26931"/>
            </a:xfrm>
            <a:custGeom>
              <a:avLst/>
              <a:gdLst/>
              <a:ahLst/>
              <a:cxnLst/>
              <a:rect l="l" t="t" r="r" b="b"/>
              <a:pathLst>
                <a:path w="991" h="1028" extrusionOk="0">
                  <a:moveTo>
                    <a:pt x="495" y="1"/>
                  </a:moveTo>
                  <a:cubicBezTo>
                    <a:pt x="191" y="1"/>
                    <a:pt x="1" y="229"/>
                    <a:pt x="1" y="495"/>
                  </a:cubicBezTo>
                  <a:cubicBezTo>
                    <a:pt x="1" y="800"/>
                    <a:pt x="191" y="1028"/>
                    <a:pt x="495" y="1028"/>
                  </a:cubicBezTo>
                  <a:cubicBezTo>
                    <a:pt x="762" y="1028"/>
                    <a:pt x="990" y="800"/>
                    <a:pt x="990" y="495"/>
                  </a:cubicBezTo>
                  <a:cubicBezTo>
                    <a:pt x="990" y="229"/>
                    <a:pt x="762" y="1"/>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4"/>
            <p:cNvSpPr/>
            <p:nvPr/>
          </p:nvSpPr>
          <p:spPr>
            <a:xfrm>
              <a:off x="3573126" y="829661"/>
              <a:ext cx="26931" cy="26931"/>
            </a:xfrm>
            <a:custGeom>
              <a:avLst/>
              <a:gdLst/>
              <a:ahLst/>
              <a:cxnLst/>
              <a:rect l="l" t="t" r="r" b="b"/>
              <a:pathLst>
                <a:path w="1028" h="1028" extrusionOk="0">
                  <a:moveTo>
                    <a:pt x="495" y="1"/>
                  </a:moveTo>
                  <a:cubicBezTo>
                    <a:pt x="229" y="1"/>
                    <a:pt x="1" y="229"/>
                    <a:pt x="1" y="495"/>
                  </a:cubicBezTo>
                  <a:cubicBezTo>
                    <a:pt x="1" y="800"/>
                    <a:pt x="229" y="1028"/>
                    <a:pt x="495" y="1028"/>
                  </a:cubicBezTo>
                  <a:cubicBezTo>
                    <a:pt x="800" y="1028"/>
                    <a:pt x="1028" y="800"/>
                    <a:pt x="1028" y="495"/>
                  </a:cubicBezTo>
                  <a:cubicBezTo>
                    <a:pt x="1028" y="229"/>
                    <a:pt x="800" y="1"/>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4"/>
            <p:cNvSpPr/>
            <p:nvPr/>
          </p:nvSpPr>
          <p:spPr>
            <a:xfrm>
              <a:off x="3572131" y="611418"/>
              <a:ext cx="26931" cy="26931"/>
            </a:xfrm>
            <a:custGeom>
              <a:avLst/>
              <a:gdLst/>
              <a:ahLst/>
              <a:cxnLst/>
              <a:rect l="l" t="t" r="r" b="b"/>
              <a:pathLst>
                <a:path w="1028" h="1028" extrusionOk="0">
                  <a:moveTo>
                    <a:pt x="495" y="0"/>
                  </a:moveTo>
                  <a:cubicBezTo>
                    <a:pt x="229" y="0"/>
                    <a:pt x="1" y="228"/>
                    <a:pt x="1" y="495"/>
                  </a:cubicBezTo>
                  <a:cubicBezTo>
                    <a:pt x="1" y="799"/>
                    <a:pt x="229" y="1027"/>
                    <a:pt x="495" y="1027"/>
                  </a:cubicBezTo>
                  <a:cubicBezTo>
                    <a:pt x="800" y="1027"/>
                    <a:pt x="1028" y="799"/>
                    <a:pt x="1028" y="495"/>
                  </a:cubicBezTo>
                  <a:cubicBezTo>
                    <a:pt x="1028" y="228"/>
                    <a:pt x="800" y="0"/>
                    <a:pt x="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4"/>
            <p:cNvSpPr/>
            <p:nvPr/>
          </p:nvSpPr>
          <p:spPr>
            <a:xfrm>
              <a:off x="3410682" y="971934"/>
              <a:ext cx="136568" cy="108196"/>
            </a:xfrm>
            <a:custGeom>
              <a:avLst/>
              <a:gdLst/>
              <a:ahLst/>
              <a:cxnLst/>
              <a:rect l="l" t="t" r="r" b="b"/>
              <a:pathLst>
                <a:path w="5213" h="4130" extrusionOk="0">
                  <a:moveTo>
                    <a:pt x="3561" y="1"/>
                  </a:moveTo>
                  <a:lnTo>
                    <a:pt x="3561" y="1"/>
                  </a:lnTo>
                  <a:cubicBezTo>
                    <a:pt x="3524" y="1"/>
                    <a:pt x="4338" y="875"/>
                    <a:pt x="4338" y="1342"/>
                  </a:cubicBezTo>
                  <a:cubicBezTo>
                    <a:pt x="4338" y="1739"/>
                    <a:pt x="3993" y="2334"/>
                    <a:pt x="3680" y="2334"/>
                  </a:cubicBezTo>
                  <a:cubicBezTo>
                    <a:pt x="3604" y="2334"/>
                    <a:pt x="3530" y="2299"/>
                    <a:pt x="3463" y="2217"/>
                  </a:cubicBezTo>
                  <a:cubicBezTo>
                    <a:pt x="3216" y="1908"/>
                    <a:pt x="2970" y="1401"/>
                    <a:pt x="2602" y="1401"/>
                  </a:cubicBezTo>
                  <a:cubicBezTo>
                    <a:pt x="2515" y="1401"/>
                    <a:pt x="2422" y="1429"/>
                    <a:pt x="2321" y="1494"/>
                  </a:cubicBezTo>
                  <a:cubicBezTo>
                    <a:pt x="1751" y="1874"/>
                    <a:pt x="1827" y="2559"/>
                    <a:pt x="2245" y="2977"/>
                  </a:cubicBezTo>
                  <a:cubicBezTo>
                    <a:pt x="2612" y="3344"/>
                    <a:pt x="2272" y="3817"/>
                    <a:pt x="1770" y="3817"/>
                  </a:cubicBezTo>
                  <a:cubicBezTo>
                    <a:pt x="1751" y="3817"/>
                    <a:pt x="1732" y="3816"/>
                    <a:pt x="1712" y="3814"/>
                  </a:cubicBezTo>
                  <a:cubicBezTo>
                    <a:pt x="914" y="3814"/>
                    <a:pt x="1" y="3358"/>
                    <a:pt x="1" y="3358"/>
                  </a:cubicBezTo>
                  <a:lnTo>
                    <a:pt x="1" y="3358"/>
                  </a:lnTo>
                  <a:cubicBezTo>
                    <a:pt x="1" y="3358"/>
                    <a:pt x="761" y="4005"/>
                    <a:pt x="1598" y="4119"/>
                  </a:cubicBezTo>
                  <a:cubicBezTo>
                    <a:pt x="1654" y="4126"/>
                    <a:pt x="1708" y="4130"/>
                    <a:pt x="1760" y="4130"/>
                  </a:cubicBezTo>
                  <a:cubicBezTo>
                    <a:pt x="2507" y="4130"/>
                    <a:pt x="2996" y="3416"/>
                    <a:pt x="2854" y="3168"/>
                  </a:cubicBezTo>
                  <a:cubicBezTo>
                    <a:pt x="2626" y="2825"/>
                    <a:pt x="2359" y="2635"/>
                    <a:pt x="2245" y="2407"/>
                  </a:cubicBezTo>
                  <a:cubicBezTo>
                    <a:pt x="2153" y="2101"/>
                    <a:pt x="2283" y="1869"/>
                    <a:pt x="2535" y="1869"/>
                  </a:cubicBezTo>
                  <a:cubicBezTo>
                    <a:pt x="2597" y="1869"/>
                    <a:pt x="2665" y="1882"/>
                    <a:pt x="2740" y="1912"/>
                  </a:cubicBezTo>
                  <a:cubicBezTo>
                    <a:pt x="2980" y="2002"/>
                    <a:pt x="3244" y="2591"/>
                    <a:pt x="3682" y="2591"/>
                  </a:cubicBezTo>
                  <a:cubicBezTo>
                    <a:pt x="3798" y="2591"/>
                    <a:pt x="3927" y="2549"/>
                    <a:pt x="4071" y="2445"/>
                  </a:cubicBezTo>
                  <a:cubicBezTo>
                    <a:pt x="4756" y="1950"/>
                    <a:pt x="5213" y="961"/>
                    <a:pt x="3577" y="10"/>
                  </a:cubicBezTo>
                  <a:cubicBezTo>
                    <a:pt x="3568" y="4"/>
                    <a:pt x="3563" y="1"/>
                    <a:pt x="35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4"/>
            <p:cNvSpPr/>
            <p:nvPr/>
          </p:nvSpPr>
          <p:spPr>
            <a:xfrm>
              <a:off x="3811331" y="994097"/>
              <a:ext cx="79745" cy="70262"/>
            </a:xfrm>
            <a:custGeom>
              <a:avLst/>
              <a:gdLst/>
              <a:ahLst/>
              <a:cxnLst/>
              <a:rect l="l" t="t" r="r" b="b"/>
              <a:pathLst>
                <a:path w="3044" h="2682" extrusionOk="0">
                  <a:moveTo>
                    <a:pt x="2131" y="1"/>
                  </a:moveTo>
                  <a:cubicBezTo>
                    <a:pt x="2131" y="1"/>
                    <a:pt x="2549" y="1409"/>
                    <a:pt x="2435" y="1789"/>
                  </a:cubicBezTo>
                  <a:cubicBezTo>
                    <a:pt x="2378" y="2075"/>
                    <a:pt x="2019" y="2340"/>
                    <a:pt x="1699" y="2340"/>
                  </a:cubicBezTo>
                  <a:cubicBezTo>
                    <a:pt x="1594" y="2340"/>
                    <a:pt x="1493" y="2312"/>
                    <a:pt x="1408" y="2246"/>
                  </a:cubicBezTo>
                  <a:cubicBezTo>
                    <a:pt x="1027" y="1979"/>
                    <a:pt x="1218" y="762"/>
                    <a:pt x="761" y="572"/>
                  </a:cubicBezTo>
                  <a:cubicBezTo>
                    <a:pt x="651" y="522"/>
                    <a:pt x="546" y="503"/>
                    <a:pt x="451" y="503"/>
                  </a:cubicBezTo>
                  <a:cubicBezTo>
                    <a:pt x="186" y="503"/>
                    <a:pt x="0" y="648"/>
                    <a:pt x="0" y="648"/>
                  </a:cubicBezTo>
                  <a:lnTo>
                    <a:pt x="0" y="1066"/>
                  </a:lnTo>
                  <a:cubicBezTo>
                    <a:pt x="0" y="1066"/>
                    <a:pt x="179" y="837"/>
                    <a:pt x="389" y="837"/>
                  </a:cubicBezTo>
                  <a:cubicBezTo>
                    <a:pt x="436" y="837"/>
                    <a:pt x="484" y="848"/>
                    <a:pt x="533" y="876"/>
                  </a:cubicBezTo>
                  <a:cubicBezTo>
                    <a:pt x="799" y="1028"/>
                    <a:pt x="799" y="1789"/>
                    <a:pt x="951" y="2246"/>
                  </a:cubicBezTo>
                  <a:cubicBezTo>
                    <a:pt x="1033" y="2491"/>
                    <a:pt x="1378" y="2681"/>
                    <a:pt x="1745" y="2681"/>
                  </a:cubicBezTo>
                  <a:cubicBezTo>
                    <a:pt x="2061" y="2681"/>
                    <a:pt x="2393" y="2539"/>
                    <a:pt x="2587" y="2170"/>
                  </a:cubicBezTo>
                  <a:cubicBezTo>
                    <a:pt x="3044" y="1371"/>
                    <a:pt x="2131" y="1"/>
                    <a:pt x="21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4"/>
            <p:cNvSpPr/>
            <p:nvPr/>
          </p:nvSpPr>
          <p:spPr>
            <a:xfrm>
              <a:off x="3419641" y="189549"/>
              <a:ext cx="78776" cy="65101"/>
            </a:xfrm>
            <a:custGeom>
              <a:avLst/>
              <a:gdLst/>
              <a:ahLst/>
              <a:cxnLst/>
              <a:rect l="l" t="t" r="r" b="b"/>
              <a:pathLst>
                <a:path w="3007" h="2485" extrusionOk="0">
                  <a:moveTo>
                    <a:pt x="1837" y="1"/>
                  </a:moveTo>
                  <a:cubicBezTo>
                    <a:pt x="1785" y="1"/>
                    <a:pt x="1731" y="4"/>
                    <a:pt x="1675" y="11"/>
                  </a:cubicBezTo>
                  <a:cubicBezTo>
                    <a:pt x="800" y="164"/>
                    <a:pt x="115" y="1723"/>
                    <a:pt x="1" y="2484"/>
                  </a:cubicBezTo>
                  <a:cubicBezTo>
                    <a:pt x="1" y="2484"/>
                    <a:pt x="381" y="1685"/>
                    <a:pt x="1104" y="810"/>
                  </a:cubicBezTo>
                  <a:cubicBezTo>
                    <a:pt x="1320" y="535"/>
                    <a:pt x="1566" y="440"/>
                    <a:pt x="1802" y="440"/>
                  </a:cubicBezTo>
                  <a:cubicBezTo>
                    <a:pt x="2314" y="440"/>
                    <a:pt x="2778" y="886"/>
                    <a:pt x="2778" y="886"/>
                  </a:cubicBezTo>
                  <a:lnTo>
                    <a:pt x="3006" y="734"/>
                  </a:lnTo>
                  <a:cubicBezTo>
                    <a:pt x="3006" y="734"/>
                    <a:pt x="2606" y="1"/>
                    <a:pt x="18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4"/>
            <p:cNvSpPr/>
            <p:nvPr/>
          </p:nvSpPr>
          <p:spPr>
            <a:xfrm>
              <a:off x="3490424" y="179411"/>
              <a:ext cx="79745" cy="35550"/>
            </a:xfrm>
            <a:custGeom>
              <a:avLst/>
              <a:gdLst/>
              <a:ahLst/>
              <a:cxnLst/>
              <a:rect l="l" t="t" r="r" b="b"/>
              <a:pathLst>
                <a:path w="3044" h="1357" extrusionOk="0">
                  <a:moveTo>
                    <a:pt x="710" y="1"/>
                  </a:moveTo>
                  <a:cubicBezTo>
                    <a:pt x="271" y="1"/>
                    <a:pt x="0" y="170"/>
                    <a:pt x="0" y="170"/>
                  </a:cubicBezTo>
                  <a:cubicBezTo>
                    <a:pt x="4" y="170"/>
                    <a:pt x="20" y="170"/>
                    <a:pt x="47" y="170"/>
                  </a:cubicBezTo>
                  <a:cubicBezTo>
                    <a:pt x="272" y="170"/>
                    <a:pt x="1243" y="200"/>
                    <a:pt x="1788" y="779"/>
                  </a:cubicBezTo>
                  <a:cubicBezTo>
                    <a:pt x="2245" y="1292"/>
                    <a:pt x="2637" y="1357"/>
                    <a:pt x="2805" y="1357"/>
                  </a:cubicBezTo>
                  <a:cubicBezTo>
                    <a:pt x="2860" y="1357"/>
                    <a:pt x="2891" y="1349"/>
                    <a:pt x="2891" y="1349"/>
                  </a:cubicBezTo>
                  <a:lnTo>
                    <a:pt x="3044" y="1045"/>
                  </a:lnTo>
                  <a:cubicBezTo>
                    <a:pt x="3044" y="1045"/>
                    <a:pt x="2359" y="589"/>
                    <a:pt x="1484" y="170"/>
                  </a:cubicBezTo>
                  <a:cubicBezTo>
                    <a:pt x="1192" y="43"/>
                    <a:pt x="930" y="1"/>
                    <a:pt x="7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4"/>
            <p:cNvSpPr/>
            <p:nvPr/>
          </p:nvSpPr>
          <p:spPr>
            <a:xfrm>
              <a:off x="3295076" y="288887"/>
              <a:ext cx="85744" cy="22556"/>
            </a:xfrm>
            <a:custGeom>
              <a:avLst/>
              <a:gdLst/>
              <a:ahLst/>
              <a:cxnLst/>
              <a:rect l="l" t="t" r="r" b="b"/>
              <a:pathLst>
                <a:path w="3273" h="861" extrusionOk="0">
                  <a:moveTo>
                    <a:pt x="961" y="0"/>
                  </a:moveTo>
                  <a:cubicBezTo>
                    <a:pt x="223" y="0"/>
                    <a:pt x="0" y="861"/>
                    <a:pt x="0" y="861"/>
                  </a:cubicBezTo>
                  <a:cubicBezTo>
                    <a:pt x="482" y="506"/>
                    <a:pt x="973" y="387"/>
                    <a:pt x="1412" y="387"/>
                  </a:cubicBezTo>
                  <a:cubicBezTo>
                    <a:pt x="2291" y="387"/>
                    <a:pt x="2968" y="861"/>
                    <a:pt x="2968" y="861"/>
                  </a:cubicBezTo>
                  <a:lnTo>
                    <a:pt x="3272" y="328"/>
                  </a:lnTo>
                  <a:cubicBezTo>
                    <a:pt x="3272" y="328"/>
                    <a:pt x="2055" y="176"/>
                    <a:pt x="1180" y="24"/>
                  </a:cubicBezTo>
                  <a:cubicBezTo>
                    <a:pt x="1102" y="8"/>
                    <a:pt x="1030" y="0"/>
                    <a:pt x="9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4"/>
            <p:cNvSpPr/>
            <p:nvPr/>
          </p:nvSpPr>
          <p:spPr>
            <a:xfrm>
              <a:off x="3577108" y="170871"/>
              <a:ext cx="71807" cy="31909"/>
            </a:xfrm>
            <a:custGeom>
              <a:avLst/>
              <a:gdLst/>
              <a:ahLst/>
              <a:cxnLst/>
              <a:rect l="l" t="t" r="r" b="b"/>
              <a:pathLst>
                <a:path w="2741" h="1218" extrusionOk="0">
                  <a:moveTo>
                    <a:pt x="1126" y="0"/>
                  </a:moveTo>
                  <a:cubicBezTo>
                    <a:pt x="814" y="0"/>
                    <a:pt x="442" y="56"/>
                    <a:pt x="1" y="192"/>
                  </a:cubicBezTo>
                  <a:cubicBezTo>
                    <a:pt x="1" y="192"/>
                    <a:pt x="155" y="169"/>
                    <a:pt x="377" y="169"/>
                  </a:cubicBezTo>
                  <a:cubicBezTo>
                    <a:pt x="798" y="169"/>
                    <a:pt x="1465" y="251"/>
                    <a:pt x="1789" y="724"/>
                  </a:cubicBezTo>
                  <a:cubicBezTo>
                    <a:pt x="2109" y="1135"/>
                    <a:pt x="2387" y="1217"/>
                    <a:pt x="2559" y="1217"/>
                  </a:cubicBezTo>
                  <a:cubicBezTo>
                    <a:pt x="2673" y="1217"/>
                    <a:pt x="2740" y="1181"/>
                    <a:pt x="2740" y="1181"/>
                  </a:cubicBezTo>
                  <a:cubicBezTo>
                    <a:pt x="2740" y="1181"/>
                    <a:pt x="2560" y="0"/>
                    <a:pt x="1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4"/>
            <p:cNvSpPr/>
            <p:nvPr/>
          </p:nvSpPr>
          <p:spPr>
            <a:xfrm>
              <a:off x="3648887" y="168802"/>
              <a:ext cx="71781" cy="49959"/>
            </a:xfrm>
            <a:custGeom>
              <a:avLst/>
              <a:gdLst/>
              <a:ahLst/>
              <a:cxnLst/>
              <a:rect l="l" t="t" r="r" b="b"/>
              <a:pathLst>
                <a:path w="2740" h="1907" extrusionOk="0">
                  <a:moveTo>
                    <a:pt x="902" y="0"/>
                  </a:moveTo>
                  <a:cubicBezTo>
                    <a:pt x="372" y="0"/>
                    <a:pt x="0" y="271"/>
                    <a:pt x="0" y="271"/>
                  </a:cubicBezTo>
                  <a:cubicBezTo>
                    <a:pt x="0" y="271"/>
                    <a:pt x="67" y="267"/>
                    <a:pt x="177" y="267"/>
                  </a:cubicBezTo>
                  <a:cubicBezTo>
                    <a:pt x="533" y="267"/>
                    <a:pt x="1334" y="311"/>
                    <a:pt x="1712" y="689"/>
                  </a:cubicBezTo>
                  <a:cubicBezTo>
                    <a:pt x="2245" y="1184"/>
                    <a:pt x="2131" y="1754"/>
                    <a:pt x="2131" y="1754"/>
                  </a:cubicBezTo>
                  <a:lnTo>
                    <a:pt x="2701" y="1907"/>
                  </a:lnTo>
                  <a:cubicBezTo>
                    <a:pt x="2701" y="1907"/>
                    <a:pt x="2739" y="879"/>
                    <a:pt x="1788" y="271"/>
                  </a:cubicBezTo>
                  <a:cubicBezTo>
                    <a:pt x="1471" y="68"/>
                    <a:pt x="1167" y="0"/>
                    <a:pt x="9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34"/>
            <p:cNvSpPr/>
            <p:nvPr/>
          </p:nvSpPr>
          <p:spPr>
            <a:xfrm>
              <a:off x="3530269" y="246632"/>
              <a:ext cx="88731" cy="48885"/>
            </a:xfrm>
            <a:custGeom>
              <a:avLst/>
              <a:gdLst/>
              <a:ahLst/>
              <a:cxnLst/>
              <a:rect l="l" t="t" r="r" b="b"/>
              <a:pathLst>
                <a:path w="3387" h="1866" extrusionOk="0">
                  <a:moveTo>
                    <a:pt x="2968" y="1"/>
                  </a:moveTo>
                  <a:cubicBezTo>
                    <a:pt x="2968" y="1"/>
                    <a:pt x="2664" y="1332"/>
                    <a:pt x="1637" y="1523"/>
                  </a:cubicBezTo>
                  <a:cubicBezTo>
                    <a:pt x="1335" y="1579"/>
                    <a:pt x="1069" y="1598"/>
                    <a:pt x="844" y="1598"/>
                  </a:cubicBezTo>
                  <a:cubicBezTo>
                    <a:pt x="304" y="1598"/>
                    <a:pt x="1" y="1485"/>
                    <a:pt x="1" y="1485"/>
                  </a:cubicBezTo>
                  <a:lnTo>
                    <a:pt x="1" y="1485"/>
                  </a:lnTo>
                  <a:cubicBezTo>
                    <a:pt x="1" y="1485"/>
                    <a:pt x="686" y="1865"/>
                    <a:pt x="1675" y="1865"/>
                  </a:cubicBezTo>
                  <a:cubicBezTo>
                    <a:pt x="2968" y="1827"/>
                    <a:pt x="3387" y="115"/>
                    <a:pt x="3387" y="115"/>
                  </a:cubicBezTo>
                  <a:lnTo>
                    <a:pt x="296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4"/>
            <p:cNvSpPr/>
            <p:nvPr/>
          </p:nvSpPr>
          <p:spPr>
            <a:xfrm>
              <a:off x="3491419" y="1498511"/>
              <a:ext cx="84723" cy="10951"/>
            </a:xfrm>
            <a:custGeom>
              <a:avLst/>
              <a:gdLst/>
              <a:ahLst/>
              <a:cxnLst/>
              <a:rect l="l" t="t" r="r" b="b"/>
              <a:pathLst>
                <a:path w="3234" h="418" extrusionOk="0">
                  <a:moveTo>
                    <a:pt x="2512" y="1"/>
                  </a:moveTo>
                  <a:cubicBezTo>
                    <a:pt x="2270" y="1"/>
                    <a:pt x="1966" y="9"/>
                    <a:pt x="1598" y="34"/>
                  </a:cubicBezTo>
                  <a:cubicBezTo>
                    <a:pt x="1230" y="60"/>
                    <a:pt x="930" y="68"/>
                    <a:pt x="693" y="68"/>
                  </a:cubicBezTo>
                  <a:cubicBezTo>
                    <a:pt x="220" y="68"/>
                    <a:pt x="0" y="34"/>
                    <a:pt x="0" y="34"/>
                  </a:cubicBezTo>
                  <a:lnTo>
                    <a:pt x="0" y="34"/>
                  </a:lnTo>
                  <a:cubicBezTo>
                    <a:pt x="0" y="34"/>
                    <a:pt x="453" y="417"/>
                    <a:pt x="1457" y="417"/>
                  </a:cubicBezTo>
                  <a:cubicBezTo>
                    <a:pt x="1503" y="417"/>
                    <a:pt x="1550" y="417"/>
                    <a:pt x="1598" y="415"/>
                  </a:cubicBezTo>
                  <a:cubicBezTo>
                    <a:pt x="2701" y="377"/>
                    <a:pt x="3234" y="34"/>
                    <a:pt x="3234" y="34"/>
                  </a:cubicBezTo>
                  <a:cubicBezTo>
                    <a:pt x="3234" y="34"/>
                    <a:pt x="2997" y="1"/>
                    <a:pt x="2512"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4"/>
            <p:cNvSpPr/>
            <p:nvPr/>
          </p:nvSpPr>
          <p:spPr>
            <a:xfrm>
              <a:off x="3671809" y="1447139"/>
              <a:ext cx="84723" cy="11422"/>
            </a:xfrm>
            <a:custGeom>
              <a:avLst/>
              <a:gdLst/>
              <a:ahLst/>
              <a:cxnLst/>
              <a:rect l="l" t="t" r="r" b="b"/>
              <a:pathLst>
                <a:path w="3234" h="436" extrusionOk="0">
                  <a:moveTo>
                    <a:pt x="2512" y="0"/>
                  </a:moveTo>
                  <a:cubicBezTo>
                    <a:pt x="2270" y="0"/>
                    <a:pt x="1966" y="4"/>
                    <a:pt x="1598" y="17"/>
                  </a:cubicBezTo>
                  <a:cubicBezTo>
                    <a:pt x="1230" y="42"/>
                    <a:pt x="930" y="51"/>
                    <a:pt x="693" y="51"/>
                  </a:cubicBezTo>
                  <a:cubicBezTo>
                    <a:pt x="220" y="51"/>
                    <a:pt x="0" y="17"/>
                    <a:pt x="0" y="17"/>
                  </a:cubicBezTo>
                  <a:lnTo>
                    <a:pt x="0" y="17"/>
                  </a:lnTo>
                  <a:cubicBezTo>
                    <a:pt x="0" y="17"/>
                    <a:pt x="495" y="436"/>
                    <a:pt x="1598" y="436"/>
                  </a:cubicBezTo>
                  <a:cubicBezTo>
                    <a:pt x="2701" y="398"/>
                    <a:pt x="3234" y="17"/>
                    <a:pt x="3234" y="17"/>
                  </a:cubicBezTo>
                  <a:cubicBezTo>
                    <a:pt x="3234" y="17"/>
                    <a:pt x="2997" y="0"/>
                    <a:pt x="2512"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4"/>
            <p:cNvSpPr/>
            <p:nvPr/>
          </p:nvSpPr>
          <p:spPr>
            <a:xfrm>
              <a:off x="3491419" y="1432626"/>
              <a:ext cx="87709" cy="29236"/>
            </a:xfrm>
            <a:custGeom>
              <a:avLst/>
              <a:gdLst/>
              <a:ahLst/>
              <a:cxnLst/>
              <a:rect l="l" t="t" r="r" b="b"/>
              <a:pathLst>
                <a:path w="3348" h="1116" extrusionOk="0">
                  <a:moveTo>
                    <a:pt x="0" y="0"/>
                  </a:moveTo>
                  <a:cubicBezTo>
                    <a:pt x="0" y="1"/>
                    <a:pt x="419" y="1028"/>
                    <a:pt x="1598" y="1104"/>
                  </a:cubicBezTo>
                  <a:cubicBezTo>
                    <a:pt x="1729" y="1112"/>
                    <a:pt x="1853" y="1116"/>
                    <a:pt x="1969" y="1116"/>
                  </a:cubicBezTo>
                  <a:cubicBezTo>
                    <a:pt x="2897" y="1116"/>
                    <a:pt x="3348" y="875"/>
                    <a:pt x="3348" y="875"/>
                  </a:cubicBezTo>
                  <a:cubicBezTo>
                    <a:pt x="3348" y="875"/>
                    <a:pt x="1598" y="495"/>
                    <a:pt x="0" y="0"/>
                  </a:cubicBezTo>
                  <a:close/>
                </a:path>
              </a:pathLst>
            </a:custGeom>
            <a:solidFill>
              <a:srgbClr val="6B1A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0" name="Google Shape;1170;p34"/>
          <p:cNvGrpSpPr/>
          <p:nvPr/>
        </p:nvGrpSpPr>
        <p:grpSpPr>
          <a:xfrm>
            <a:off x="6644375" y="2063587"/>
            <a:ext cx="993375" cy="1707600"/>
            <a:chOff x="5925825" y="2697675"/>
            <a:chExt cx="993375" cy="1707600"/>
          </a:xfrm>
        </p:grpSpPr>
        <p:sp>
          <p:nvSpPr>
            <p:cNvPr id="1171" name="Google Shape;1171;p34"/>
            <p:cNvSpPr/>
            <p:nvPr/>
          </p:nvSpPr>
          <p:spPr>
            <a:xfrm>
              <a:off x="5925825" y="2697675"/>
              <a:ext cx="593353" cy="969949"/>
            </a:xfrm>
            <a:custGeom>
              <a:avLst/>
              <a:gdLst/>
              <a:ahLst/>
              <a:cxnLst/>
              <a:rect l="l" t="t" r="r" b="b"/>
              <a:pathLst>
                <a:path w="16816" h="27489" extrusionOk="0">
                  <a:moveTo>
                    <a:pt x="8468" y="0"/>
                  </a:moveTo>
                  <a:cubicBezTo>
                    <a:pt x="7807" y="0"/>
                    <a:pt x="7204" y="174"/>
                    <a:pt x="6620" y="347"/>
                  </a:cubicBezTo>
                  <a:cubicBezTo>
                    <a:pt x="5593" y="689"/>
                    <a:pt x="4337" y="1412"/>
                    <a:pt x="3196" y="2592"/>
                  </a:cubicBezTo>
                  <a:cubicBezTo>
                    <a:pt x="1522" y="4304"/>
                    <a:pt x="1903" y="7499"/>
                    <a:pt x="1903" y="7499"/>
                  </a:cubicBezTo>
                  <a:cubicBezTo>
                    <a:pt x="1903" y="7499"/>
                    <a:pt x="0" y="9858"/>
                    <a:pt x="799" y="12673"/>
                  </a:cubicBezTo>
                  <a:cubicBezTo>
                    <a:pt x="1598" y="15489"/>
                    <a:pt x="3348" y="17277"/>
                    <a:pt x="3348" y="17277"/>
                  </a:cubicBezTo>
                  <a:cubicBezTo>
                    <a:pt x="3348" y="17277"/>
                    <a:pt x="2321" y="17885"/>
                    <a:pt x="2473" y="19788"/>
                  </a:cubicBezTo>
                  <a:cubicBezTo>
                    <a:pt x="2587" y="21652"/>
                    <a:pt x="3500" y="21728"/>
                    <a:pt x="4033" y="23021"/>
                  </a:cubicBezTo>
                  <a:cubicBezTo>
                    <a:pt x="4604" y="24315"/>
                    <a:pt x="4908" y="25723"/>
                    <a:pt x="4033" y="25989"/>
                  </a:cubicBezTo>
                  <a:cubicBezTo>
                    <a:pt x="3196" y="26255"/>
                    <a:pt x="2930" y="27168"/>
                    <a:pt x="4147" y="27473"/>
                  </a:cubicBezTo>
                  <a:cubicBezTo>
                    <a:pt x="4190" y="27483"/>
                    <a:pt x="4238" y="27488"/>
                    <a:pt x="4290" y="27488"/>
                  </a:cubicBezTo>
                  <a:cubicBezTo>
                    <a:pt x="5163" y="27488"/>
                    <a:pt x="7272" y="26041"/>
                    <a:pt x="8636" y="25000"/>
                  </a:cubicBezTo>
                  <a:lnTo>
                    <a:pt x="8712" y="25342"/>
                  </a:lnTo>
                  <a:cubicBezTo>
                    <a:pt x="8712" y="25342"/>
                    <a:pt x="10653" y="24924"/>
                    <a:pt x="12365" y="24087"/>
                  </a:cubicBezTo>
                  <a:cubicBezTo>
                    <a:pt x="14115" y="23212"/>
                    <a:pt x="16816" y="20701"/>
                    <a:pt x="16169" y="20130"/>
                  </a:cubicBezTo>
                  <a:cubicBezTo>
                    <a:pt x="16022" y="19993"/>
                    <a:pt x="15866" y="19944"/>
                    <a:pt x="15717" y="19944"/>
                  </a:cubicBezTo>
                  <a:cubicBezTo>
                    <a:pt x="15328" y="19944"/>
                    <a:pt x="14990" y="20282"/>
                    <a:pt x="14990" y="20282"/>
                  </a:cubicBezTo>
                  <a:cubicBezTo>
                    <a:pt x="14990" y="20282"/>
                    <a:pt x="15408" y="18076"/>
                    <a:pt x="16017" y="16135"/>
                  </a:cubicBezTo>
                  <a:cubicBezTo>
                    <a:pt x="16626" y="14005"/>
                    <a:pt x="16207" y="10733"/>
                    <a:pt x="14305" y="10733"/>
                  </a:cubicBezTo>
                  <a:cubicBezTo>
                    <a:pt x="15294" y="5445"/>
                    <a:pt x="13886" y="1983"/>
                    <a:pt x="11718" y="1526"/>
                  </a:cubicBezTo>
                  <a:cubicBezTo>
                    <a:pt x="10448" y="346"/>
                    <a:pt x="9401" y="0"/>
                    <a:pt x="84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4"/>
            <p:cNvSpPr/>
            <p:nvPr/>
          </p:nvSpPr>
          <p:spPr>
            <a:xfrm>
              <a:off x="5947312" y="2699015"/>
              <a:ext cx="585308" cy="969949"/>
            </a:xfrm>
            <a:custGeom>
              <a:avLst/>
              <a:gdLst/>
              <a:ahLst/>
              <a:cxnLst/>
              <a:rect l="l" t="t" r="r" b="b"/>
              <a:pathLst>
                <a:path w="16588" h="27489" extrusionOk="0">
                  <a:moveTo>
                    <a:pt x="8429" y="0"/>
                  </a:moveTo>
                  <a:cubicBezTo>
                    <a:pt x="7768" y="0"/>
                    <a:pt x="7165" y="174"/>
                    <a:pt x="6582" y="347"/>
                  </a:cubicBezTo>
                  <a:cubicBezTo>
                    <a:pt x="5555" y="689"/>
                    <a:pt x="4299" y="1412"/>
                    <a:pt x="3158" y="2592"/>
                  </a:cubicBezTo>
                  <a:cubicBezTo>
                    <a:pt x="1484" y="4304"/>
                    <a:pt x="1864" y="7499"/>
                    <a:pt x="1864" y="7499"/>
                  </a:cubicBezTo>
                  <a:cubicBezTo>
                    <a:pt x="1864" y="7499"/>
                    <a:pt x="0" y="9858"/>
                    <a:pt x="761" y="12673"/>
                  </a:cubicBezTo>
                  <a:cubicBezTo>
                    <a:pt x="1560" y="15489"/>
                    <a:pt x="3310" y="17277"/>
                    <a:pt x="3310" y="17277"/>
                  </a:cubicBezTo>
                  <a:cubicBezTo>
                    <a:pt x="3310" y="17277"/>
                    <a:pt x="2283" y="17885"/>
                    <a:pt x="2435" y="19788"/>
                  </a:cubicBezTo>
                  <a:cubicBezTo>
                    <a:pt x="2549" y="21652"/>
                    <a:pt x="3462" y="21728"/>
                    <a:pt x="4033" y="23021"/>
                  </a:cubicBezTo>
                  <a:cubicBezTo>
                    <a:pt x="4565" y="24315"/>
                    <a:pt x="4870" y="25723"/>
                    <a:pt x="4033" y="25989"/>
                  </a:cubicBezTo>
                  <a:cubicBezTo>
                    <a:pt x="3158" y="26217"/>
                    <a:pt x="2891" y="27168"/>
                    <a:pt x="4109" y="27473"/>
                  </a:cubicBezTo>
                  <a:cubicBezTo>
                    <a:pt x="4152" y="27483"/>
                    <a:pt x="4199" y="27488"/>
                    <a:pt x="4252" y="27488"/>
                  </a:cubicBezTo>
                  <a:cubicBezTo>
                    <a:pt x="5124" y="27488"/>
                    <a:pt x="7234" y="26041"/>
                    <a:pt x="8598" y="25000"/>
                  </a:cubicBezTo>
                  <a:lnTo>
                    <a:pt x="8674" y="25342"/>
                  </a:lnTo>
                  <a:cubicBezTo>
                    <a:pt x="8674" y="25342"/>
                    <a:pt x="10614" y="24924"/>
                    <a:pt x="12326" y="24049"/>
                  </a:cubicBezTo>
                  <a:cubicBezTo>
                    <a:pt x="14076" y="23212"/>
                    <a:pt x="16397" y="20663"/>
                    <a:pt x="15788" y="20092"/>
                  </a:cubicBezTo>
                  <a:cubicBezTo>
                    <a:pt x="15533" y="19870"/>
                    <a:pt x="15353" y="19809"/>
                    <a:pt x="15233" y="19809"/>
                  </a:cubicBezTo>
                  <a:cubicBezTo>
                    <a:pt x="15085" y="19809"/>
                    <a:pt x="15028" y="19902"/>
                    <a:pt x="15028" y="19902"/>
                  </a:cubicBezTo>
                  <a:cubicBezTo>
                    <a:pt x="15028" y="19902"/>
                    <a:pt x="15408" y="18076"/>
                    <a:pt x="15979" y="16135"/>
                  </a:cubicBezTo>
                  <a:cubicBezTo>
                    <a:pt x="16587" y="14005"/>
                    <a:pt x="16207" y="10733"/>
                    <a:pt x="14267" y="10733"/>
                  </a:cubicBezTo>
                  <a:cubicBezTo>
                    <a:pt x="15256" y="5407"/>
                    <a:pt x="13848" y="1983"/>
                    <a:pt x="11680" y="1526"/>
                  </a:cubicBezTo>
                  <a:cubicBezTo>
                    <a:pt x="10410" y="346"/>
                    <a:pt x="9362" y="0"/>
                    <a:pt x="84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4"/>
            <p:cNvSpPr/>
            <p:nvPr/>
          </p:nvSpPr>
          <p:spPr>
            <a:xfrm>
              <a:off x="6537923" y="3836119"/>
              <a:ext cx="335631" cy="243008"/>
            </a:xfrm>
            <a:custGeom>
              <a:avLst/>
              <a:gdLst/>
              <a:ahLst/>
              <a:cxnLst/>
              <a:rect l="l" t="t" r="r" b="b"/>
              <a:pathLst>
                <a:path w="9512" h="6887" extrusionOk="0">
                  <a:moveTo>
                    <a:pt x="647" y="0"/>
                  </a:moveTo>
                  <a:lnTo>
                    <a:pt x="1" y="343"/>
                  </a:lnTo>
                  <a:cubicBezTo>
                    <a:pt x="1" y="343"/>
                    <a:pt x="533" y="2473"/>
                    <a:pt x="2511" y="3995"/>
                  </a:cubicBezTo>
                  <a:cubicBezTo>
                    <a:pt x="4604" y="5631"/>
                    <a:pt x="9474" y="6886"/>
                    <a:pt x="9474" y="6886"/>
                  </a:cubicBezTo>
                  <a:lnTo>
                    <a:pt x="9512" y="6087"/>
                  </a:lnTo>
                  <a:cubicBezTo>
                    <a:pt x="9512" y="6087"/>
                    <a:pt x="4680" y="4946"/>
                    <a:pt x="2816" y="3234"/>
                  </a:cubicBezTo>
                  <a:cubicBezTo>
                    <a:pt x="1028" y="1560"/>
                    <a:pt x="647" y="0"/>
                    <a:pt x="6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34"/>
            <p:cNvSpPr/>
            <p:nvPr/>
          </p:nvSpPr>
          <p:spPr>
            <a:xfrm>
              <a:off x="6104359" y="4061613"/>
              <a:ext cx="374550" cy="240326"/>
            </a:xfrm>
            <a:custGeom>
              <a:avLst/>
              <a:gdLst/>
              <a:ahLst/>
              <a:cxnLst/>
              <a:rect l="l" t="t" r="r" b="b"/>
              <a:pathLst>
                <a:path w="10615" h="6811" extrusionOk="0">
                  <a:moveTo>
                    <a:pt x="229" y="1"/>
                  </a:moveTo>
                  <a:lnTo>
                    <a:pt x="0" y="799"/>
                  </a:lnTo>
                  <a:cubicBezTo>
                    <a:pt x="0" y="799"/>
                    <a:pt x="20" y="799"/>
                    <a:pt x="60" y="799"/>
                  </a:cubicBezTo>
                  <a:cubicBezTo>
                    <a:pt x="396" y="799"/>
                    <a:pt x="2123" y="860"/>
                    <a:pt x="4642" y="2017"/>
                  </a:cubicBezTo>
                  <a:cubicBezTo>
                    <a:pt x="8370" y="3805"/>
                    <a:pt x="10500" y="6810"/>
                    <a:pt x="10500" y="6810"/>
                  </a:cubicBezTo>
                  <a:lnTo>
                    <a:pt x="10615" y="5707"/>
                  </a:lnTo>
                  <a:cubicBezTo>
                    <a:pt x="10615" y="5707"/>
                    <a:pt x="9549" y="3539"/>
                    <a:pt x="5326" y="1484"/>
                  </a:cubicBezTo>
                  <a:cubicBezTo>
                    <a:pt x="2359" y="1"/>
                    <a:pt x="229" y="1"/>
                    <a:pt x="2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34"/>
            <p:cNvSpPr/>
            <p:nvPr/>
          </p:nvSpPr>
          <p:spPr>
            <a:xfrm>
              <a:off x="6104359" y="4042737"/>
              <a:ext cx="374550" cy="236374"/>
            </a:xfrm>
            <a:custGeom>
              <a:avLst/>
              <a:gdLst/>
              <a:ahLst/>
              <a:cxnLst/>
              <a:rect l="l" t="t" r="r" b="b"/>
              <a:pathLst>
                <a:path w="10615" h="6699" extrusionOk="0">
                  <a:moveTo>
                    <a:pt x="127" y="1"/>
                  </a:moveTo>
                  <a:cubicBezTo>
                    <a:pt x="44" y="1"/>
                    <a:pt x="0" y="3"/>
                    <a:pt x="0" y="3"/>
                  </a:cubicBezTo>
                  <a:lnTo>
                    <a:pt x="0" y="688"/>
                  </a:lnTo>
                  <a:cubicBezTo>
                    <a:pt x="0" y="688"/>
                    <a:pt x="39" y="685"/>
                    <a:pt x="115" y="685"/>
                  </a:cubicBezTo>
                  <a:cubicBezTo>
                    <a:pt x="556" y="685"/>
                    <a:pt x="2238" y="768"/>
                    <a:pt x="4642" y="1905"/>
                  </a:cubicBezTo>
                  <a:cubicBezTo>
                    <a:pt x="8370" y="3693"/>
                    <a:pt x="10500" y="6699"/>
                    <a:pt x="10500" y="6699"/>
                  </a:cubicBezTo>
                  <a:lnTo>
                    <a:pt x="10615" y="5595"/>
                  </a:lnTo>
                  <a:cubicBezTo>
                    <a:pt x="10615" y="5595"/>
                    <a:pt x="9549" y="3427"/>
                    <a:pt x="5326" y="1334"/>
                  </a:cubicBezTo>
                  <a:cubicBezTo>
                    <a:pt x="2764" y="86"/>
                    <a:pt x="655" y="1"/>
                    <a:pt x="1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4"/>
            <p:cNvSpPr/>
            <p:nvPr/>
          </p:nvSpPr>
          <p:spPr>
            <a:xfrm>
              <a:off x="6489584" y="4061613"/>
              <a:ext cx="374586" cy="240326"/>
            </a:xfrm>
            <a:custGeom>
              <a:avLst/>
              <a:gdLst/>
              <a:ahLst/>
              <a:cxnLst/>
              <a:rect l="l" t="t" r="r" b="b"/>
              <a:pathLst>
                <a:path w="10616" h="6811" extrusionOk="0">
                  <a:moveTo>
                    <a:pt x="10387" y="1"/>
                  </a:moveTo>
                  <a:cubicBezTo>
                    <a:pt x="10387" y="1"/>
                    <a:pt x="8295" y="1"/>
                    <a:pt x="5327" y="1484"/>
                  </a:cubicBezTo>
                  <a:cubicBezTo>
                    <a:pt x="1104" y="3539"/>
                    <a:pt x="1" y="5707"/>
                    <a:pt x="1" y="5707"/>
                  </a:cubicBezTo>
                  <a:lnTo>
                    <a:pt x="115" y="6810"/>
                  </a:lnTo>
                  <a:cubicBezTo>
                    <a:pt x="115" y="6810"/>
                    <a:pt x="2246" y="3805"/>
                    <a:pt x="6012" y="2017"/>
                  </a:cubicBezTo>
                  <a:cubicBezTo>
                    <a:pt x="8497" y="860"/>
                    <a:pt x="10220" y="799"/>
                    <a:pt x="10556" y="799"/>
                  </a:cubicBezTo>
                  <a:cubicBezTo>
                    <a:pt x="10595" y="799"/>
                    <a:pt x="10615" y="799"/>
                    <a:pt x="10615" y="799"/>
                  </a:cubicBezTo>
                  <a:lnTo>
                    <a:pt x="1038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34"/>
            <p:cNvSpPr/>
            <p:nvPr/>
          </p:nvSpPr>
          <p:spPr>
            <a:xfrm>
              <a:off x="6489584" y="4042737"/>
              <a:ext cx="374586" cy="236374"/>
            </a:xfrm>
            <a:custGeom>
              <a:avLst/>
              <a:gdLst/>
              <a:ahLst/>
              <a:cxnLst/>
              <a:rect l="l" t="t" r="r" b="b"/>
              <a:pathLst>
                <a:path w="10616" h="6699" extrusionOk="0">
                  <a:moveTo>
                    <a:pt x="10490" y="1"/>
                  </a:moveTo>
                  <a:cubicBezTo>
                    <a:pt x="9970" y="1"/>
                    <a:pt x="7890" y="86"/>
                    <a:pt x="5327" y="1334"/>
                  </a:cubicBezTo>
                  <a:cubicBezTo>
                    <a:pt x="1104" y="3427"/>
                    <a:pt x="1" y="5595"/>
                    <a:pt x="1" y="5595"/>
                  </a:cubicBezTo>
                  <a:lnTo>
                    <a:pt x="115" y="6699"/>
                  </a:lnTo>
                  <a:cubicBezTo>
                    <a:pt x="115" y="6699"/>
                    <a:pt x="2246" y="3693"/>
                    <a:pt x="6012" y="1905"/>
                  </a:cubicBezTo>
                  <a:cubicBezTo>
                    <a:pt x="8383" y="768"/>
                    <a:pt x="10060" y="685"/>
                    <a:pt x="10501" y="685"/>
                  </a:cubicBezTo>
                  <a:cubicBezTo>
                    <a:pt x="10576" y="685"/>
                    <a:pt x="10615" y="688"/>
                    <a:pt x="10615" y="688"/>
                  </a:cubicBezTo>
                  <a:lnTo>
                    <a:pt x="10615" y="3"/>
                  </a:lnTo>
                  <a:cubicBezTo>
                    <a:pt x="10615" y="3"/>
                    <a:pt x="10572" y="1"/>
                    <a:pt x="1049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34"/>
            <p:cNvSpPr/>
            <p:nvPr/>
          </p:nvSpPr>
          <p:spPr>
            <a:xfrm>
              <a:off x="6537923" y="3809268"/>
              <a:ext cx="335631" cy="244349"/>
            </a:xfrm>
            <a:custGeom>
              <a:avLst/>
              <a:gdLst/>
              <a:ahLst/>
              <a:cxnLst/>
              <a:rect l="l" t="t" r="r" b="b"/>
              <a:pathLst>
                <a:path w="9512" h="6925" extrusionOk="0">
                  <a:moveTo>
                    <a:pt x="647" y="0"/>
                  </a:moveTo>
                  <a:lnTo>
                    <a:pt x="1" y="381"/>
                  </a:lnTo>
                  <a:cubicBezTo>
                    <a:pt x="1" y="381"/>
                    <a:pt x="533" y="2473"/>
                    <a:pt x="2511" y="4033"/>
                  </a:cubicBezTo>
                  <a:cubicBezTo>
                    <a:pt x="4604" y="5631"/>
                    <a:pt x="9474" y="6924"/>
                    <a:pt x="9474" y="6924"/>
                  </a:cubicBezTo>
                  <a:lnTo>
                    <a:pt x="9512" y="6125"/>
                  </a:lnTo>
                  <a:cubicBezTo>
                    <a:pt x="9512" y="6125"/>
                    <a:pt x="4680" y="4946"/>
                    <a:pt x="2816" y="3234"/>
                  </a:cubicBezTo>
                  <a:cubicBezTo>
                    <a:pt x="1028" y="1560"/>
                    <a:pt x="647" y="0"/>
                    <a:pt x="6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34"/>
            <p:cNvSpPr/>
            <p:nvPr/>
          </p:nvSpPr>
          <p:spPr>
            <a:xfrm>
              <a:off x="6454689" y="4316639"/>
              <a:ext cx="63125" cy="88636"/>
            </a:xfrm>
            <a:custGeom>
              <a:avLst/>
              <a:gdLst/>
              <a:ahLst/>
              <a:cxnLst/>
              <a:rect l="l" t="t" r="r" b="b"/>
              <a:pathLst>
                <a:path w="1789" h="2512" extrusionOk="0">
                  <a:moveTo>
                    <a:pt x="876" y="1"/>
                  </a:moveTo>
                  <a:cubicBezTo>
                    <a:pt x="381" y="1"/>
                    <a:pt x="1" y="572"/>
                    <a:pt x="1" y="1256"/>
                  </a:cubicBezTo>
                  <a:cubicBezTo>
                    <a:pt x="1" y="1941"/>
                    <a:pt x="381" y="2512"/>
                    <a:pt x="876" y="2512"/>
                  </a:cubicBezTo>
                  <a:cubicBezTo>
                    <a:pt x="1370" y="2512"/>
                    <a:pt x="1789" y="1941"/>
                    <a:pt x="1789" y="1256"/>
                  </a:cubicBezTo>
                  <a:cubicBezTo>
                    <a:pt x="1789" y="572"/>
                    <a:pt x="1370" y="1"/>
                    <a:pt x="8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34"/>
            <p:cNvSpPr/>
            <p:nvPr/>
          </p:nvSpPr>
          <p:spPr>
            <a:xfrm>
              <a:off x="6453348" y="4030740"/>
              <a:ext cx="65807" cy="349075"/>
            </a:xfrm>
            <a:custGeom>
              <a:avLst/>
              <a:gdLst/>
              <a:ahLst/>
              <a:cxnLst/>
              <a:rect l="l" t="t" r="r" b="b"/>
              <a:pathLst>
                <a:path w="1865" h="9893" extrusionOk="0">
                  <a:moveTo>
                    <a:pt x="419" y="1"/>
                  </a:moveTo>
                  <a:cubicBezTo>
                    <a:pt x="457" y="571"/>
                    <a:pt x="495" y="1104"/>
                    <a:pt x="495" y="1446"/>
                  </a:cubicBezTo>
                  <a:cubicBezTo>
                    <a:pt x="495" y="3425"/>
                    <a:pt x="1" y="9321"/>
                    <a:pt x="1" y="9321"/>
                  </a:cubicBezTo>
                  <a:cubicBezTo>
                    <a:pt x="1" y="9626"/>
                    <a:pt x="419" y="9892"/>
                    <a:pt x="914" y="9892"/>
                  </a:cubicBezTo>
                  <a:cubicBezTo>
                    <a:pt x="1446" y="9892"/>
                    <a:pt x="1865" y="9626"/>
                    <a:pt x="1865" y="9321"/>
                  </a:cubicBezTo>
                  <a:cubicBezTo>
                    <a:pt x="1865" y="9321"/>
                    <a:pt x="1484" y="3348"/>
                    <a:pt x="1484" y="1370"/>
                  </a:cubicBezTo>
                  <a:cubicBezTo>
                    <a:pt x="1484" y="952"/>
                    <a:pt x="1484" y="495"/>
                    <a:pt x="15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34"/>
            <p:cNvSpPr/>
            <p:nvPr/>
          </p:nvSpPr>
          <p:spPr>
            <a:xfrm>
              <a:off x="6456030" y="4089804"/>
              <a:ext cx="60443" cy="68488"/>
            </a:xfrm>
            <a:custGeom>
              <a:avLst/>
              <a:gdLst/>
              <a:ahLst/>
              <a:cxnLst/>
              <a:rect l="l" t="t" r="r" b="b"/>
              <a:pathLst>
                <a:path w="1713" h="1941" extrusionOk="0">
                  <a:moveTo>
                    <a:pt x="1" y="0"/>
                  </a:moveTo>
                  <a:lnTo>
                    <a:pt x="1" y="1408"/>
                  </a:lnTo>
                  <a:cubicBezTo>
                    <a:pt x="1" y="1712"/>
                    <a:pt x="381" y="1941"/>
                    <a:pt x="838" y="1941"/>
                  </a:cubicBezTo>
                  <a:cubicBezTo>
                    <a:pt x="1332" y="1941"/>
                    <a:pt x="1713" y="1712"/>
                    <a:pt x="1713" y="1408"/>
                  </a:cubicBezTo>
                  <a:lnTo>
                    <a:pt x="171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34"/>
            <p:cNvSpPr/>
            <p:nvPr/>
          </p:nvSpPr>
          <p:spPr>
            <a:xfrm>
              <a:off x="6456030" y="4070998"/>
              <a:ext cx="60443" cy="37649"/>
            </a:xfrm>
            <a:custGeom>
              <a:avLst/>
              <a:gdLst/>
              <a:ahLst/>
              <a:cxnLst/>
              <a:rect l="l" t="t" r="r" b="b"/>
              <a:pathLst>
                <a:path w="1713" h="1067" extrusionOk="0">
                  <a:moveTo>
                    <a:pt x="838" y="1"/>
                  </a:moveTo>
                  <a:cubicBezTo>
                    <a:pt x="381" y="1"/>
                    <a:pt x="1" y="229"/>
                    <a:pt x="1" y="533"/>
                  </a:cubicBezTo>
                  <a:cubicBezTo>
                    <a:pt x="1" y="800"/>
                    <a:pt x="381" y="1066"/>
                    <a:pt x="838" y="1066"/>
                  </a:cubicBezTo>
                  <a:cubicBezTo>
                    <a:pt x="1332" y="1066"/>
                    <a:pt x="1713" y="838"/>
                    <a:pt x="1713" y="533"/>
                  </a:cubicBezTo>
                  <a:cubicBezTo>
                    <a:pt x="1713" y="229"/>
                    <a:pt x="1332" y="1"/>
                    <a:pt x="838" y="1"/>
                  </a:cubicBezTo>
                  <a:close/>
                </a:path>
              </a:pathLst>
            </a:custGeom>
            <a:solidFill>
              <a:srgbClr val="CF6B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34"/>
            <p:cNvSpPr/>
            <p:nvPr/>
          </p:nvSpPr>
          <p:spPr>
            <a:xfrm>
              <a:off x="6441281" y="3991823"/>
              <a:ext cx="89977" cy="124874"/>
            </a:xfrm>
            <a:custGeom>
              <a:avLst/>
              <a:gdLst/>
              <a:ahLst/>
              <a:cxnLst/>
              <a:rect l="l" t="t" r="r" b="b"/>
              <a:pathLst>
                <a:path w="2550" h="3539" extrusionOk="0">
                  <a:moveTo>
                    <a:pt x="1256" y="0"/>
                  </a:moveTo>
                  <a:cubicBezTo>
                    <a:pt x="571" y="0"/>
                    <a:pt x="0" y="799"/>
                    <a:pt x="0" y="1788"/>
                  </a:cubicBezTo>
                  <a:cubicBezTo>
                    <a:pt x="0" y="2777"/>
                    <a:pt x="571" y="3538"/>
                    <a:pt x="1256" y="3538"/>
                  </a:cubicBezTo>
                  <a:cubicBezTo>
                    <a:pt x="1979" y="3538"/>
                    <a:pt x="2549" y="2777"/>
                    <a:pt x="2549" y="1788"/>
                  </a:cubicBezTo>
                  <a:cubicBezTo>
                    <a:pt x="2549" y="799"/>
                    <a:pt x="1979" y="0"/>
                    <a:pt x="12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34"/>
            <p:cNvSpPr/>
            <p:nvPr/>
          </p:nvSpPr>
          <p:spPr>
            <a:xfrm>
              <a:off x="6460052" y="3601204"/>
              <a:ext cx="51057" cy="430936"/>
            </a:xfrm>
            <a:custGeom>
              <a:avLst/>
              <a:gdLst/>
              <a:ahLst/>
              <a:cxnLst/>
              <a:rect l="l" t="t" r="r" b="b"/>
              <a:pathLst>
                <a:path w="1447" h="12213" extrusionOk="0">
                  <a:moveTo>
                    <a:pt x="1" y="0"/>
                  </a:moveTo>
                  <a:cubicBezTo>
                    <a:pt x="1" y="0"/>
                    <a:pt x="381" y="4185"/>
                    <a:pt x="381" y="5593"/>
                  </a:cubicBezTo>
                  <a:cubicBezTo>
                    <a:pt x="381" y="7115"/>
                    <a:pt x="1" y="11756"/>
                    <a:pt x="1" y="11756"/>
                  </a:cubicBezTo>
                  <a:cubicBezTo>
                    <a:pt x="1" y="12022"/>
                    <a:pt x="343" y="12213"/>
                    <a:pt x="724" y="12213"/>
                  </a:cubicBezTo>
                  <a:cubicBezTo>
                    <a:pt x="1142" y="12213"/>
                    <a:pt x="1447" y="12022"/>
                    <a:pt x="1447" y="11756"/>
                  </a:cubicBezTo>
                  <a:cubicBezTo>
                    <a:pt x="1447" y="11756"/>
                    <a:pt x="1180" y="7077"/>
                    <a:pt x="1180" y="5517"/>
                  </a:cubicBezTo>
                  <a:cubicBezTo>
                    <a:pt x="1180" y="3386"/>
                    <a:pt x="1447" y="0"/>
                    <a:pt x="14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34"/>
            <p:cNvSpPr/>
            <p:nvPr/>
          </p:nvSpPr>
          <p:spPr>
            <a:xfrm>
              <a:off x="6842631" y="4089804"/>
              <a:ext cx="63125" cy="88636"/>
            </a:xfrm>
            <a:custGeom>
              <a:avLst/>
              <a:gdLst/>
              <a:ahLst/>
              <a:cxnLst/>
              <a:rect l="l" t="t" r="r" b="b"/>
              <a:pathLst>
                <a:path w="1789" h="2512" extrusionOk="0">
                  <a:moveTo>
                    <a:pt x="876" y="0"/>
                  </a:moveTo>
                  <a:cubicBezTo>
                    <a:pt x="381" y="0"/>
                    <a:pt x="1" y="571"/>
                    <a:pt x="1" y="1256"/>
                  </a:cubicBezTo>
                  <a:cubicBezTo>
                    <a:pt x="1" y="1941"/>
                    <a:pt x="381" y="2511"/>
                    <a:pt x="876" y="2511"/>
                  </a:cubicBezTo>
                  <a:cubicBezTo>
                    <a:pt x="1370" y="2511"/>
                    <a:pt x="1789" y="1941"/>
                    <a:pt x="1789" y="1256"/>
                  </a:cubicBezTo>
                  <a:cubicBezTo>
                    <a:pt x="1789" y="571"/>
                    <a:pt x="1370" y="0"/>
                    <a:pt x="8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34"/>
            <p:cNvSpPr/>
            <p:nvPr/>
          </p:nvSpPr>
          <p:spPr>
            <a:xfrm>
              <a:off x="6841290" y="3803905"/>
              <a:ext cx="65807" cy="349039"/>
            </a:xfrm>
            <a:custGeom>
              <a:avLst/>
              <a:gdLst/>
              <a:ahLst/>
              <a:cxnLst/>
              <a:rect l="l" t="t" r="r" b="b"/>
              <a:pathLst>
                <a:path w="1865" h="9892" extrusionOk="0">
                  <a:moveTo>
                    <a:pt x="419" y="0"/>
                  </a:moveTo>
                  <a:cubicBezTo>
                    <a:pt x="457" y="571"/>
                    <a:pt x="495" y="1103"/>
                    <a:pt x="495" y="1446"/>
                  </a:cubicBezTo>
                  <a:cubicBezTo>
                    <a:pt x="495" y="3424"/>
                    <a:pt x="1" y="9321"/>
                    <a:pt x="1" y="9321"/>
                  </a:cubicBezTo>
                  <a:cubicBezTo>
                    <a:pt x="1" y="9625"/>
                    <a:pt x="419" y="9892"/>
                    <a:pt x="914" y="9892"/>
                  </a:cubicBezTo>
                  <a:cubicBezTo>
                    <a:pt x="1446" y="9892"/>
                    <a:pt x="1865" y="9625"/>
                    <a:pt x="1865" y="9321"/>
                  </a:cubicBezTo>
                  <a:cubicBezTo>
                    <a:pt x="1865" y="9321"/>
                    <a:pt x="1484" y="3348"/>
                    <a:pt x="1484" y="1332"/>
                  </a:cubicBezTo>
                  <a:cubicBezTo>
                    <a:pt x="1484" y="913"/>
                    <a:pt x="1484" y="457"/>
                    <a:pt x="15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34"/>
            <p:cNvSpPr/>
            <p:nvPr/>
          </p:nvSpPr>
          <p:spPr>
            <a:xfrm>
              <a:off x="6843972" y="3862969"/>
              <a:ext cx="60443" cy="68488"/>
            </a:xfrm>
            <a:custGeom>
              <a:avLst/>
              <a:gdLst/>
              <a:ahLst/>
              <a:cxnLst/>
              <a:rect l="l" t="t" r="r" b="b"/>
              <a:pathLst>
                <a:path w="1713" h="1941" extrusionOk="0">
                  <a:moveTo>
                    <a:pt x="1" y="0"/>
                  </a:moveTo>
                  <a:lnTo>
                    <a:pt x="1" y="1408"/>
                  </a:lnTo>
                  <a:cubicBezTo>
                    <a:pt x="1" y="1712"/>
                    <a:pt x="381" y="1940"/>
                    <a:pt x="838" y="1940"/>
                  </a:cubicBezTo>
                  <a:cubicBezTo>
                    <a:pt x="1332" y="1940"/>
                    <a:pt x="1713" y="1712"/>
                    <a:pt x="1713" y="1408"/>
                  </a:cubicBezTo>
                  <a:lnTo>
                    <a:pt x="171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34"/>
            <p:cNvSpPr/>
            <p:nvPr/>
          </p:nvSpPr>
          <p:spPr>
            <a:xfrm>
              <a:off x="6843972" y="3844163"/>
              <a:ext cx="60443" cy="36273"/>
            </a:xfrm>
            <a:custGeom>
              <a:avLst/>
              <a:gdLst/>
              <a:ahLst/>
              <a:cxnLst/>
              <a:rect l="l" t="t" r="r" b="b"/>
              <a:pathLst>
                <a:path w="1713" h="1028" extrusionOk="0">
                  <a:moveTo>
                    <a:pt x="838" y="0"/>
                  </a:moveTo>
                  <a:cubicBezTo>
                    <a:pt x="381" y="0"/>
                    <a:pt x="1" y="229"/>
                    <a:pt x="1" y="533"/>
                  </a:cubicBezTo>
                  <a:cubicBezTo>
                    <a:pt x="1" y="799"/>
                    <a:pt x="381" y="1028"/>
                    <a:pt x="838" y="1028"/>
                  </a:cubicBezTo>
                  <a:cubicBezTo>
                    <a:pt x="1332" y="1028"/>
                    <a:pt x="1713" y="799"/>
                    <a:pt x="1713" y="533"/>
                  </a:cubicBezTo>
                  <a:cubicBezTo>
                    <a:pt x="1713" y="229"/>
                    <a:pt x="1332" y="0"/>
                    <a:pt x="838" y="0"/>
                  </a:cubicBezTo>
                  <a:close/>
                </a:path>
              </a:pathLst>
            </a:custGeom>
            <a:solidFill>
              <a:srgbClr val="CF6B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34"/>
            <p:cNvSpPr/>
            <p:nvPr/>
          </p:nvSpPr>
          <p:spPr>
            <a:xfrm>
              <a:off x="6829223" y="3764953"/>
              <a:ext cx="89977" cy="124874"/>
            </a:xfrm>
            <a:custGeom>
              <a:avLst/>
              <a:gdLst/>
              <a:ahLst/>
              <a:cxnLst/>
              <a:rect l="l" t="t" r="r" b="b"/>
              <a:pathLst>
                <a:path w="2550" h="3539" extrusionOk="0">
                  <a:moveTo>
                    <a:pt x="1256" y="1"/>
                  </a:moveTo>
                  <a:cubicBezTo>
                    <a:pt x="571" y="1"/>
                    <a:pt x="0" y="800"/>
                    <a:pt x="0" y="1789"/>
                  </a:cubicBezTo>
                  <a:cubicBezTo>
                    <a:pt x="0" y="2740"/>
                    <a:pt x="571" y="3539"/>
                    <a:pt x="1256" y="3539"/>
                  </a:cubicBezTo>
                  <a:cubicBezTo>
                    <a:pt x="1978" y="3539"/>
                    <a:pt x="2549" y="2740"/>
                    <a:pt x="2549" y="1789"/>
                  </a:cubicBezTo>
                  <a:cubicBezTo>
                    <a:pt x="2549" y="800"/>
                    <a:pt x="1978" y="1"/>
                    <a:pt x="12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34"/>
            <p:cNvSpPr/>
            <p:nvPr/>
          </p:nvSpPr>
          <p:spPr>
            <a:xfrm>
              <a:off x="6847994" y="3693822"/>
              <a:ext cx="51057" cy="111465"/>
            </a:xfrm>
            <a:custGeom>
              <a:avLst/>
              <a:gdLst/>
              <a:ahLst/>
              <a:cxnLst/>
              <a:rect l="l" t="t" r="r" b="b"/>
              <a:pathLst>
                <a:path w="1447" h="3159" extrusionOk="0">
                  <a:moveTo>
                    <a:pt x="191" y="0"/>
                  </a:moveTo>
                  <a:cubicBezTo>
                    <a:pt x="115" y="1446"/>
                    <a:pt x="1" y="2702"/>
                    <a:pt x="1" y="2702"/>
                  </a:cubicBezTo>
                  <a:cubicBezTo>
                    <a:pt x="1" y="2930"/>
                    <a:pt x="343" y="3158"/>
                    <a:pt x="724" y="3158"/>
                  </a:cubicBezTo>
                  <a:cubicBezTo>
                    <a:pt x="1142" y="3158"/>
                    <a:pt x="1446" y="2930"/>
                    <a:pt x="1446" y="2702"/>
                  </a:cubicBezTo>
                  <a:cubicBezTo>
                    <a:pt x="1446" y="2702"/>
                    <a:pt x="1370" y="1446"/>
                    <a:pt x="12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34"/>
            <p:cNvSpPr/>
            <p:nvPr/>
          </p:nvSpPr>
          <p:spPr>
            <a:xfrm>
              <a:off x="6069464" y="4089804"/>
              <a:ext cx="63125" cy="88636"/>
            </a:xfrm>
            <a:custGeom>
              <a:avLst/>
              <a:gdLst/>
              <a:ahLst/>
              <a:cxnLst/>
              <a:rect l="l" t="t" r="r" b="b"/>
              <a:pathLst>
                <a:path w="1789" h="2512" extrusionOk="0">
                  <a:moveTo>
                    <a:pt x="875" y="0"/>
                  </a:moveTo>
                  <a:cubicBezTo>
                    <a:pt x="381" y="0"/>
                    <a:pt x="0" y="571"/>
                    <a:pt x="0" y="1256"/>
                  </a:cubicBezTo>
                  <a:cubicBezTo>
                    <a:pt x="0" y="1941"/>
                    <a:pt x="381" y="2511"/>
                    <a:pt x="875" y="2511"/>
                  </a:cubicBezTo>
                  <a:cubicBezTo>
                    <a:pt x="1370" y="2511"/>
                    <a:pt x="1788" y="1941"/>
                    <a:pt x="1788" y="1256"/>
                  </a:cubicBezTo>
                  <a:cubicBezTo>
                    <a:pt x="1788" y="571"/>
                    <a:pt x="1370" y="0"/>
                    <a:pt x="8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34"/>
            <p:cNvSpPr/>
            <p:nvPr/>
          </p:nvSpPr>
          <p:spPr>
            <a:xfrm>
              <a:off x="6068123" y="3803905"/>
              <a:ext cx="64466" cy="349039"/>
            </a:xfrm>
            <a:custGeom>
              <a:avLst/>
              <a:gdLst/>
              <a:ahLst/>
              <a:cxnLst/>
              <a:rect l="l" t="t" r="r" b="b"/>
              <a:pathLst>
                <a:path w="1827" h="9892" extrusionOk="0">
                  <a:moveTo>
                    <a:pt x="419" y="0"/>
                  </a:moveTo>
                  <a:cubicBezTo>
                    <a:pt x="457" y="571"/>
                    <a:pt x="495" y="1103"/>
                    <a:pt x="495" y="1446"/>
                  </a:cubicBezTo>
                  <a:cubicBezTo>
                    <a:pt x="495" y="3424"/>
                    <a:pt x="0" y="9321"/>
                    <a:pt x="0" y="9321"/>
                  </a:cubicBezTo>
                  <a:cubicBezTo>
                    <a:pt x="0" y="9625"/>
                    <a:pt x="419" y="9892"/>
                    <a:pt x="913" y="9892"/>
                  </a:cubicBezTo>
                  <a:cubicBezTo>
                    <a:pt x="1446" y="9892"/>
                    <a:pt x="1826" y="9625"/>
                    <a:pt x="1826" y="9321"/>
                  </a:cubicBezTo>
                  <a:cubicBezTo>
                    <a:pt x="1826" y="9321"/>
                    <a:pt x="1484" y="3348"/>
                    <a:pt x="1484" y="1332"/>
                  </a:cubicBezTo>
                  <a:cubicBezTo>
                    <a:pt x="1484" y="913"/>
                    <a:pt x="1484" y="457"/>
                    <a:pt x="15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34"/>
            <p:cNvSpPr/>
            <p:nvPr/>
          </p:nvSpPr>
          <p:spPr>
            <a:xfrm>
              <a:off x="6070805" y="3862969"/>
              <a:ext cx="60443" cy="68488"/>
            </a:xfrm>
            <a:custGeom>
              <a:avLst/>
              <a:gdLst/>
              <a:ahLst/>
              <a:cxnLst/>
              <a:rect l="l" t="t" r="r" b="b"/>
              <a:pathLst>
                <a:path w="1713" h="1941" extrusionOk="0">
                  <a:moveTo>
                    <a:pt x="0" y="0"/>
                  </a:moveTo>
                  <a:lnTo>
                    <a:pt x="0" y="1408"/>
                  </a:lnTo>
                  <a:cubicBezTo>
                    <a:pt x="0" y="1712"/>
                    <a:pt x="381" y="1940"/>
                    <a:pt x="837" y="1940"/>
                  </a:cubicBezTo>
                  <a:cubicBezTo>
                    <a:pt x="1332" y="1940"/>
                    <a:pt x="1712" y="1712"/>
                    <a:pt x="1712" y="1408"/>
                  </a:cubicBezTo>
                  <a:lnTo>
                    <a:pt x="171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34"/>
            <p:cNvSpPr/>
            <p:nvPr/>
          </p:nvSpPr>
          <p:spPr>
            <a:xfrm>
              <a:off x="6070805" y="3844163"/>
              <a:ext cx="60443" cy="36273"/>
            </a:xfrm>
            <a:custGeom>
              <a:avLst/>
              <a:gdLst/>
              <a:ahLst/>
              <a:cxnLst/>
              <a:rect l="l" t="t" r="r" b="b"/>
              <a:pathLst>
                <a:path w="1713" h="1028" extrusionOk="0">
                  <a:moveTo>
                    <a:pt x="837" y="0"/>
                  </a:moveTo>
                  <a:cubicBezTo>
                    <a:pt x="381" y="0"/>
                    <a:pt x="0" y="229"/>
                    <a:pt x="0" y="533"/>
                  </a:cubicBezTo>
                  <a:cubicBezTo>
                    <a:pt x="0" y="799"/>
                    <a:pt x="381" y="1028"/>
                    <a:pt x="837" y="1028"/>
                  </a:cubicBezTo>
                  <a:cubicBezTo>
                    <a:pt x="1332" y="1028"/>
                    <a:pt x="1712" y="799"/>
                    <a:pt x="1712" y="533"/>
                  </a:cubicBezTo>
                  <a:cubicBezTo>
                    <a:pt x="1712" y="229"/>
                    <a:pt x="1332" y="0"/>
                    <a:pt x="837" y="0"/>
                  </a:cubicBezTo>
                  <a:close/>
                </a:path>
              </a:pathLst>
            </a:custGeom>
            <a:solidFill>
              <a:srgbClr val="CF6B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4"/>
            <p:cNvSpPr/>
            <p:nvPr/>
          </p:nvSpPr>
          <p:spPr>
            <a:xfrm>
              <a:off x="6056021" y="3764953"/>
              <a:ext cx="89977" cy="124874"/>
            </a:xfrm>
            <a:custGeom>
              <a:avLst/>
              <a:gdLst/>
              <a:ahLst/>
              <a:cxnLst/>
              <a:rect l="l" t="t" r="r" b="b"/>
              <a:pathLst>
                <a:path w="2550" h="3539" extrusionOk="0">
                  <a:moveTo>
                    <a:pt x="1256" y="1"/>
                  </a:moveTo>
                  <a:cubicBezTo>
                    <a:pt x="571" y="1"/>
                    <a:pt x="1" y="800"/>
                    <a:pt x="1" y="1789"/>
                  </a:cubicBezTo>
                  <a:cubicBezTo>
                    <a:pt x="1" y="2740"/>
                    <a:pt x="571" y="3539"/>
                    <a:pt x="1256" y="3539"/>
                  </a:cubicBezTo>
                  <a:cubicBezTo>
                    <a:pt x="1979" y="3539"/>
                    <a:pt x="2550" y="2740"/>
                    <a:pt x="2550" y="1789"/>
                  </a:cubicBezTo>
                  <a:cubicBezTo>
                    <a:pt x="2550" y="800"/>
                    <a:pt x="1979" y="1"/>
                    <a:pt x="12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34"/>
            <p:cNvSpPr/>
            <p:nvPr/>
          </p:nvSpPr>
          <p:spPr>
            <a:xfrm>
              <a:off x="6074827" y="3696504"/>
              <a:ext cx="51022" cy="108784"/>
            </a:xfrm>
            <a:custGeom>
              <a:avLst/>
              <a:gdLst/>
              <a:ahLst/>
              <a:cxnLst/>
              <a:rect l="l" t="t" r="r" b="b"/>
              <a:pathLst>
                <a:path w="1446" h="3083" extrusionOk="0">
                  <a:moveTo>
                    <a:pt x="190" y="1"/>
                  </a:moveTo>
                  <a:cubicBezTo>
                    <a:pt x="114" y="1408"/>
                    <a:pt x="0" y="2626"/>
                    <a:pt x="0" y="2626"/>
                  </a:cubicBezTo>
                  <a:cubicBezTo>
                    <a:pt x="0" y="2854"/>
                    <a:pt x="343" y="3082"/>
                    <a:pt x="723" y="3082"/>
                  </a:cubicBezTo>
                  <a:cubicBezTo>
                    <a:pt x="1142" y="3082"/>
                    <a:pt x="1446" y="2854"/>
                    <a:pt x="1446" y="2626"/>
                  </a:cubicBezTo>
                  <a:cubicBezTo>
                    <a:pt x="1446" y="2626"/>
                    <a:pt x="1370" y="1408"/>
                    <a:pt x="12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34"/>
            <p:cNvSpPr/>
            <p:nvPr/>
          </p:nvSpPr>
          <p:spPr>
            <a:xfrm>
              <a:off x="6074827" y="3430716"/>
              <a:ext cx="820235" cy="473913"/>
            </a:xfrm>
            <a:custGeom>
              <a:avLst/>
              <a:gdLst/>
              <a:ahLst/>
              <a:cxnLst/>
              <a:rect l="l" t="t" r="r" b="b"/>
              <a:pathLst>
                <a:path w="23246" h="13431" extrusionOk="0">
                  <a:moveTo>
                    <a:pt x="11604" y="1"/>
                  </a:moveTo>
                  <a:lnTo>
                    <a:pt x="0" y="6735"/>
                  </a:lnTo>
                  <a:lnTo>
                    <a:pt x="11604" y="13430"/>
                  </a:lnTo>
                  <a:lnTo>
                    <a:pt x="23245" y="6697"/>
                  </a:lnTo>
                  <a:lnTo>
                    <a:pt x="1160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34"/>
            <p:cNvSpPr/>
            <p:nvPr/>
          </p:nvSpPr>
          <p:spPr>
            <a:xfrm>
              <a:off x="6484221" y="3666972"/>
              <a:ext cx="410823" cy="288667"/>
            </a:xfrm>
            <a:custGeom>
              <a:avLst/>
              <a:gdLst/>
              <a:ahLst/>
              <a:cxnLst/>
              <a:rect l="l" t="t" r="r" b="b"/>
              <a:pathLst>
                <a:path w="11643" h="8181" extrusionOk="0">
                  <a:moveTo>
                    <a:pt x="11642" y="1"/>
                  </a:moveTo>
                  <a:lnTo>
                    <a:pt x="1" y="6734"/>
                  </a:lnTo>
                  <a:lnTo>
                    <a:pt x="1" y="8180"/>
                  </a:lnTo>
                  <a:cubicBezTo>
                    <a:pt x="1" y="8180"/>
                    <a:pt x="1637" y="7419"/>
                    <a:pt x="2131" y="7039"/>
                  </a:cubicBezTo>
                  <a:cubicBezTo>
                    <a:pt x="2626" y="6620"/>
                    <a:pt x="3805" y="5098"/>
                    <a:pt x="3805" y="5098"/>
                  </a:cubicBezTo>
                  <a:cubicBezTo>
                    <a:pt x="3805" y="5098"/>
                    <a:pt x="4038" y="5153"/>
                    <a:pt x="4391" y="5153"/>
                  </a:cubicBezTo>
                  <a:cubicBezTo>
                    <a:pt x="4821" y="5153"/>
                    <a:pt x="5428" y="5073"/>
                    <a:pt x="6012" y="4718"/>
                  </a:cubicBezTo>
                  <a:cubicBezTo>
                    <a:pt x="7457" y="3805"/>
                    <a:pt x="8218" y="2588"/>
                    <a:pt x="8218" y="2588"/>
                  </a:cubicBezTo>
                  <a:cubicBezTo>
                    <a:pt x="8218" y="2588"/>
                    <a:pt x="9626" y="2435"/>
                    <a:pt x="10082" y="2283"/>
                  </a:cubicBezTo>
                  <a:cubicBezTo>
                    <a:pt x="10501" y="2131"/>
                    <a:pt x="11642" y="1446"/>
                    <a:pt x="11642" y="1446"/>
                  </a:cubicBezTo>
                  <a:lnTo>
                    <a:pt x="116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4"/>
            <p:cNvSpPr/>
            <p:nvPr/>
          </p:nvSpPr>
          <p:spPr>
            <a:xfrm>
              <a:off x="6074827" y="3666972"/>
              <a:ext cx="409447" cy="288667"/>
            </a:xfrm>
            <a:custGeom>
              <a:avLst/>
              <a:gdLst/>
              <a:ahLst/>
              <a:cxnLst/>
              <a:rect l="l" t="t" r="r" b="b"/>
              <a:pathLst>
                <a:path w="11604" h="8181" extrusionOk="0">
                  <a:moveTo>
                    <a:pt x="0" y="1"/>
                  </a:moveTo>
                  <a:lnTo>
                    <a:pt x="0" y="1446"/>
                  </a:lnTo>
                  <a:cubicBezTo>
                    <a:pt x="0" y="1446"/>
                    <a:pt x="1104" y="2131"/>
                    <a:pt x="1522" y="2283"/>
                  </a:cubicBezTo>
                  <a:cubicBezTo>
                    <a:pt x="1979" y="2435"/>
                    <a:pt x="3424" y="2588"/>
                    <a:pt x="3424" y="2588"/>
                  </a:cubicBezTo>
                  <a:cubicBezTo>
                    <a:pt x="3424" y="2588"/>
                    <a:pt x="4147" y="3805"/>
                    <a:pt x="5593" y="4718"/>
                  </a:cubicBezTo>
                  <a:cubicBezTo>
                    <a:pt x="6177" y="5073"/>
                    <a:pt x="6784" y="5153"/>
                    <a:pt x="7213" y="5153"/>
                  </a:cubicBezTo>
                  <a:cubicBezTo>
                    <a:pt x="7567" y="5153"/>
                    <a:pt x="7799" y="5098"/>
                    <a:pt x="7799" y="5098"/>
                  </a:cubicBezTo>
                  <a:cubicBezTo>
                    <a:pt x="7799" y="5098"/>
                    <a:pt x="9017" y="6620"/>
                    <a:pt x="9511" y="7039"/>
                  </a:cubicBezTo>
                  <a:cubicBezTo>
                    <a:pt x="9968" y="7419"/>
                    <a:pt x="11604" y="8180"/>
                    <a:pt x="11604" y="8180"/>
                  </a:cubicBezTo>
                  <a:lnTo>
                    <a:pt x="11604" y="6734"/>
                  </a:ln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4"/>
            <p:cNvSpPr/>
            <p:nvPr/>
          </p:nvSpPr>
          <p:spPr>
            <a:xfrm>
              <a:off x="6145958" y="3439255"/>
              <a:ext cx="694056" cy="435840"/>
            </a:xfrm>
            <a:custGeom>
              <a:avLst/>
              <a:gdLst/>
              <a:ahLst/>
              <a:cxnLst/>
              <a:rect l="l" t="t" r="r" b="b"/>
              <a:pathLst>
                <a:path w="19670" h="12352" extrusionOk="0">
                  <a:moveTo>
                    <a:pt x="10354" y="1"/>
                  </a:moveTo>
                  <a:cubicBezTo>
                    <a:pt x="10119" y="1"/>
                    <a:pt x="9945" y="42"/>
                    <a:pt x="9816" y="101"/>
                  </a:cubicBezTo>
                  <a:cubicBezTo>
                    <a:pt x="9740" y="139"/>
                    <a:pt x="9702" y="177"/>
                    <a:pt x="9626" y="177"/>
                  </a:cubicBezTo>
                  <a:lnTo>
                    <a:pt x="1" y="5770"/>
                  </a:lnTo>
                  <a:lnTo>
                    <a:pt x="1" y="5808"/>
                  </a:lnTo>
                  <a:lnTo>
                    <a:pt x="1" y="6455"/>
                  </a:lnTo>
                  <a:lnTo>
                    <a:pt x="9436" y="12351"/>
                  </a:lnTo>
                  <a:lnTo>
                    <a:pt x="19669" y="6378"/>
                  </a:lnTo>
                  <a:cubicBezTo>
                    <a:pt x="19669" y="6378"/>
                    <a:pt x="19175" y="4590"/>
                    <a:pt x="14153" y="1547"/>
                  </a:cubicBezTo>
                  <a:cubicBezTo>
                    <a:pt x="12182" y="336"/>
                    <a:pt x="11024" y="1"/>
                    <a:pt x="1035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34"/>
            <p:cNvSpPr/>
            <p:nvPr/>
          </p:nvSpPr>
          <p:spPr>
            <a:xfrm>
              <a:off x="6439940" y="3477466"/>
              <a:ext cx="353062" cy="298864"/>
            </a:xfrm>
            <a:custGeom>
              <a:avLst/>
              <a:gdLst/>
              <a:ahLst/>
              <a:cxnLst/>
              <a:rect l="l" t="t" r="r" b="b"/>
              <a:pathLst>
                <a:path w="10006" h="8470" extrusionOk="0">
                  <a:moveTo>
                    <a:pt x="1578" y="0"/>
                  </a:moveTo>
                  <a:cubicBezTo>
                    <a:pt x="1507" y="0"/>
                    <a:pt x="1438" y="2"/>
                    <a:pt x="1370" y="7"/>
                  </a:cubicBezTo>
                  <a:cubicBezTo>
                    <a:pt x="837" y="83"/>
                    <a:pt x="419" y="312"/>
                    <a:pt x="229" y="616"/>
                  </a:cubicBezTo>
                  <a:cubicBezTo>
                    <a:pt x="0" y="920"/>
                    <a:pt x="152" y="1377"/>
                    <a:pt x="381" y="1681"/>
                  </a:cubicBezTo>
                  <a:cubicBezTo>
                    <a:pt x="609" y="2024"/>
                    <a:pt x="1027" y="2328"/>
                    <a:pt x="1560" y="2518"/>
                  </a:cubicBezTo>
                  <a:cubicBezTo>
                    <a:pt x="1674" y="2556"/>
                    <a:pt x="1788" y="2594"/>
                    <a:pt x="1903" y="2632"/>
                  </a:cubicBezTo>
                  <a:cubicBezTo>
                    <a:pt x="1636" y="2708"/>
                    <a:pt x="1370" y="2785"/>
                    <a:pt x="1142" y="2899"/>
                  </a:cubicBezTo>
                  <a:cubicBezTo>
                    <a:pt x="2055" y="2975"/>
                    <a:pt x="2397" y="3051"/>
                    <a:pt x="2854" y="3279"/>
                  </a:cubicBezTo>
                  <a:cubicBezTo>
                    <a:pt x="2739" y="3279"/>
                    <a:pt x="2587" y="3317"/>
                    <a:pt x="2473" y="3355"/>
                  </a:cubicBezTo>
                  <a:cubicBezTo>
                    <a:pt x="1636" y="3660"/>
                    <a:pt x="1066" y="4344"/>
                    <a:pt x="1598" y="4953"/>
                  </a:cubicBezTo>
                  <a:cubicBezTo>
                    <a:pt x="1874" y="5284"/>
                    <a:pt x="2491" y="5516"/>
                    <a:pt x="3071" y="5516"/>
                  </a:cubicBezTo>
                  <a:cubicBezTo>
                    <a:pt x="3289" y="5516"/>
                    <a:pt x="3503" y="5483"/>
                    <a:pt x="3691" y="5410"/>
                  </a:cubicBezTo>
                  <a:cubicBezTo>
                    <a:pt x="4490" y="5143"/>
                    <a:pt x="4223" y="4344"/>
                    <a:pt x="3500" y="4040"/>
                  </a:cubicBezTo>
                  <a:cubicBezTo>
                    <a:pt x="3639" y="4027"/>
                    <a:pt x="3789" y="4020"/>
                    <a:pt x="3945" y="4020"/>
                  </a:cubicBezTo>
                  <a:cubicBezTo>
                    <a:pt x="5123" y="4020"/>
                    <a:pt x="6703" y="4391"/>
                    <a:pt x="7038" y="5029"/>
                  </a:cubicBezTo>
                  <a:cubicBezTo>
                    <a:pt x="6773" y="4830"/>
                    <a:pt x="6362" y="4718"/>
                    <a:pt x="5933" y="4718"/>
                  </a:cubicBezTo>
                  <a:cubicBezTo>
                    <a:pt x="5871" y="4718"/>
                    <a:pt x="5808" y="4720"/>
                    <a:pt x="5745" y="4725"/>
                  </a:cubicBezTo>
                  <a:cubicBezTo>
                    <a:pt x="6489" y="5171"/>
                    <a:pt x="6324" y="5982"/>
                    <a:pt x="5711" y="5982"/>
                  </a:cubicBezTo>
                  <a:cubicBezTo>
                    <a:pt x="5697" y="5982"/>
                    <a:pt x="5683" y="5981"/>
                    <a:pt x="5669" y="5980"/>
                  </a:cubicBezTo>
                  <a:cubicBezTo>
                    <a:pt x="5479" y="5955"/>
                    <a:pt x="5107" y="5913"/>
                    <a:pt x="4661" y="5913"/>
                  </a:cubicBezTo>
                  <a:cubicBezTo>
                    <a:pt x="3771" y="5913"/>
                    <a:pt x="2587" y="6082"/>
                    <a:pt x="1979" y="6893"/>
                  </a:cubicBezTo>
                  <a:cubicBezTo>
                    <a:pt x="1750" y="6741"/>
                    <a:pt x="1446" y="6665"/>
                    <a:pt x="1066" y="6589"/>
                  </a:cubicBezTo>
                  <a:lnTo>
                    <a:pt x="1066" y="6589"/>
                  </a:lnTo>
                  <a:cubicBezTo>
                    <a:pt x="1522" y="6893"/>
                    <a:pt x="1750" y="7084"/>
                    <a:pt x="1560" y="7312"/>
                  </a:cubicBezTo>
                  <a:cubicBezTo>
                    <a:pt x="1446" y="7502"/>
                    <a:pt x="1142" y="7540"/>
                    <a:pt x="1027" y="7692"/>
                  </a:cubicBezTo>
                  <a:cubicBezTo>
                    <a:pt x="837" y="7882"/>
                    <a:pt x="837" y="8073"/>
                    <a:pt x="989" y="8263"/>
                  </a:cubicBezTo>
                  <a:cubicBezTo>
                    <a:pt x="1095" y="8390"/>
                    <a:pt x="1378" y="8470"/>
                    <a:pt x="1667" y="8470"/>
                  </a:cubicBezTo>
                  <a:cubicBezTo>
                    <a:pt x="1897" y="8470"/>
                    <a:pt x="2131" y="8419"/>
                    <a:pt x="2283" y="8301"/>
                  </a:cubicBezTo>
                  <a:cubicBezTo>
                    <a:pt x="2672" y="7967"/>
                    <a:pt x="3264" y="7674"/>
                    <a:pt x="3986" y="7674"/>
                  </a:cubicBezTo>
                  <a:cubicBezTo>
                    <a:pt x="4252" y="7674"/>
                    <a:pt x="4535" y="7714"/>
                    <a:pt x="4832" y="7806"/>
                  </a:cubicBezTo>
                  <a:cubicBezTo>
                    <a:pt x="4506" y="7508"/>
                    <a:pt x="3987" y="7345"/>
                    <a:pt x="3496" y="7345"/>
                  </a:cubicBezTo>
                  <a:cubicBezTo>
                    <a:pt x="3298" y="7345"/>
                    <a:pt x="3104" y="7371"/>
                    <a:pt x="2930" y="7426"/>
                  </a:cubicBezTo>
                  <a:cubicBezTo>
                    <a:pt x="2739" y="6779"/>
                    <a:pt x="4147" y="6589"/>
                    <a:pt x="5098" y="6589"/>
                  </a:cubicBezTo>
                  <a:cubicBezTo>
                    <a:pt x="5511" y="6589"/>
                    <a:pt x="5924" y="6614"/>
                    <a:pt x="6337" y="6614"/>
                  </a:cubicBezTo>
                  <a:cubicBezTo>
                    <a:pt x="6647" y="6614"/>
                    <a:pt x="6957" y="6600"/>
                    <a:pt x="7267" y="6551"/>
                  </a:cubicBezTo>
                  <a:cubicBezTo>
                    <a:pt x="7952" y="6475"/>
                    <a:pt x="8522" y="6170"/>
                    <a:pt x="8560" y="5752"/>
                  </a:cubicBezTo>
                  <a:cubicBezTo>
                    <a:pt x="8979" y="5752"/>
                    <a:pt x="9321" y="5638"/>
                    <a:pt x="9511" y="5448"/>
                  </a:cubicBezTo>
                  <a:cubicBezTo>
                    <a:pt x="9892" y="5143"/>
                    <a:pt x="8484" y="4420"/>
                    <a:pt x="10006" y="4116"/>
                  </a:cubicBezTo>
                  <a:cubicBezTo>
                    <a:pt x="9740" y="4040"/>
                    <a:pt x="9454" y="3954"/>
                    <a:pt x="9155" y="3954"/>
                  </a:cubicBezTo>
                  <a:cubicBezTo>
                    <a:pt x="8855" y="3954"/>
                    <a:pt x="8541" y="4040"/>
                    <a:pt x="8218" y="4306"/>
                  </a:cubicBezTo>
                  <a:cubicBezTo>
                    <a:pt x="8142" y="4268"/>
                    <a:pt x="8066" y="4154"/>
                    <a:pt x="7990" y="4154"/>
                  </a:cubicBezTo>
                  <a:cubicBezTo>
                    <a:pt x="7038" y="3812"/>
                    <a:pt x="6163" y="3279"/>
                    <a:pt x="7609" y="2480"/>
                  </a:cubicBezTo>
                  <a:cubicBezTo>
                    <a:pt x="7528" y="2477"/>
                    <a:pt x="7443" y="2475"/>
                    <a:pt x="7357" y="2475"/>
                  </a:cubicBezTo>
                  <a:cubicBezTo>
                    <a:pt x="6552" y="2475"/>
                    <a:pt x="5574" y="2639"/>
                    <a:pt x="5403" y="3051"/>
                  </a:cubicBezTo>
                  <a:cubicBezTo>
                    <a:pt x="5060" y="2747"/>
                    <a:pt x="4642" y="2366"/>
                    <a:pt x="4794" y="1986"/>
                  </a:cubicBezTo>
                  <a:lnTo>
                    <a:pt x="4794" y="1986"/>
                  </a:lnTo>
                  <a:cubicBezTo>
                    <a:pt x="4413" y="2138"/>
                    <a:pt x="4223" y="2366"/>
                    <a:pt x="4185" y="2594"/>
                  </a:cubicBezTo>
                  <a:cubicBezTo>
                    <a:pt x="4033" y="2518"/>
                    <a:pt x="3881" y="2442"/>
                    <a:pt x="3729" y="2366"/>
                  </a:cubicBezTo>
                  <a:cubicBezTo>
                    <a:pt x="3386" y="2214"/>
                    <a:pt x="3006" y="2100"/>
                    <a:pt x="2587" y="1986"/>
                  </a:cubicBezTo>
                  <a:cubicBezTo>
                    <a:pt x="2245" y="1910"/>
                    <a:pt x="1864" y="1871"/>
                    <a:pt x="1522" y="1719"/>
                  </a:cubicBezTo>
                  <a:cubicBezTo>
                    <a:pt x="1027" y="1567"/>
                    <a:pt x="875" y="1339"/>
                    <a:pt x="989" y="1035"/>
                  </a:cubicBezTo>
                  <a:cubicBezTo>
                    <a:pt x="1116" y="876"/>
                    <a:pt x="1322" y="797"/>
                    <a:pt x="1564" y="797"/>
                  </a:cubicBezTo>
                  <a:cubicBezTo>
                    <a:pt x="1612" y="797"/>
                    <a:pt x="1662" y="800"/>
                    <a:pt x="1712" y="806"/>
                  </a:cubicBezTo>
                  <a:cubicBezTo>
                    <a:pt x="1864" y="1111"/>
                    <a:pt x="2169" y="1415"/>
                    <a:pt x="2739" y="1491"/>
                  </a:cubicBezTo>
                  <a:cubicBezTo>
                    <a:pt x="2797" y="1496"/>
                    <a:pt x="2854" y="1498"/>
                    <a:pt x="2909" y="1498"/>
                  </a:cubicBezTo>
                  <a:cubicBezTo>
                    <a:pt x="3288" y="1498"/>
                    <a:pt x="3591" y="1386"/>
                    <a:pt x="3691" y="1187"/>
                  </a:cubicBezTo>
                  <a:cubicBezTo>
                    <a:pt x="3767" y="920"/>
                    <a:pt x="3386" y="540"/>
                    <a:pt x="3006" y="312"/>
                  </a:cubicBezTo>
                  <a:cubicBezTo>
                    <a:pt x="2607" y="112"/>
                    <a:pt x="2064" y="0"/>
                    <a:pt x="15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34"/>
            <p:cNvSpPr/>
            <p:nvPr/>
          </p:nvSpPr>
          <p:spPr>
            <a:xfrm>
              <a:off x="6558070" y="3449522"/>
              <a:ext cx="158430" cy="93399"/>
            </a:xfrm>
            <a:custGeom>
              <a:avLst/>
              <a:gdLst/>
              <a:ahLst/>
              <a:cxnLst/>
              <a:rect l="l" t="t" r="r" b="b"/>
              <a:pathLst>
                <a:path w="4490" h="2647" extrusionOk="0">
                  <a:moveTo>
                    <a:pt x="38" y="0"/>
                  </a:moveTo>
                  <a:cubicBezTo>
                    <a:pt x="0" y="0"/>
                    <a:pt x="761" y="381"/>
                    <a:pt x="951" y="952"/>
                  </a:cubicBezTo>
                  <a:cubicBezTo>
                    <a:pt x="1142" y="1484"/>
                    <a:pt x="1218" y="2169"/>
                    <a:pt x="2017" y="2435"/>
                  </a:cubicBezTo>
                  <a:cubicBezTo>
                    <a:pt x="2116" y="2464"/>
                    <a:pt x="2202" y="2476"/>
                    <a:pt x="2275" y="2476"/>
                  </a:cubicBezTo>
                  <a:cubicBezTo>
                    <a:pt x="2789" y="2476"/>
                    <a:pt x="2701" y="1865"/>
                    <a:pt x="2701" y="1865"/>
                  </a:cubicBezTo>
                  <a:lnTo>
                    <a:pt x="2701" y="1865"/>
                  </a:lnTo>
                  <a:cubicBezTo>
                    <a:pt x="2701" y="1865"/>
                    <a:pt x="3386" y="2473"/>
                    <a:pt x="3729" y="2587"/>
                  </a:cubicBezTo>
                  <a:cubicBezTo>
                    <a:pt x="3826" y="2631"/>
                    <a:pt x="3930" y="2646"/>
                    <a:pt x="4029" y="2646"/>
                  </a:cubicBezTo>
                  <a:cubicBezTo>
                    <a:pt x="4276" y="2646"/>
                    <a:pt x="4489" y="2549"/>
                    <a:pt x="4489" y="2549"/>
                  </a:cubicBezTo>
                  <a:cubicBezTo>
                    <a:pt x="4489" y="2549"/>
                    <a:pt x="1560" y="457"/>
                    <a:pt x="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34"/>
            <p:cNvSpPr/>
            <p:nvPr/>
          </p:nvSpPr>
          <p:spPr>
            <a:xfrm>
              <a:off x="6531219" y="3731998"/>
              <a:ext cx="185282" cy="108184"/>
            </a:xfrm>
            <a:custGeom>
              <a:avLst/>
              <a:gdLst/>
              <a:ahLst/>
              <a:cxnLst/>
              <a:rect l="l" t="t" r="r" b="b"/>
              <a:pathLst>
                <a:path w="5251" h="3066" extrusionOk="0">
                  <a:moveTo>
                    <a:pt x="4118" y="1"/>
                  </a:moveTo>
                  <a:cubicBezTo>
                    <a:pt x="3847" y="1"/>
                    <a:pt x="3589" y="34"/>
                    <a:pt x="3424" y="136"/>
                  </a:cubicBezTo>
                  <a:cubicBezTo>
                    <a:pt x="2473" y="745"/>
                    <a:pt x="2321" y="1543"/>
                    <a:pt x="2321" y="1543"/>
                  </a:cubicBezTo>
                  <a:cubicBezTo>
                    <a:pt x="2321" y="1543"/>
                    <a:pt x="2178" y="1496"/>
                    <a:pt x="1926" y="1496"/>
                  </a:cubicBezTo>
                  <a:cubicBezTo>
                    <a:pt x="1674" y="1496"/>
                    <a:pt x="1313" y="1543"/>
                    <a:pt x="875" y="1734"/>
                  </a:cubicBezTo>
                  <a:cubicBezTo>
                    <a:pt x="0" y="2114"/>
                    <a:pt x="191" y="3065"/>
                    <a:pt x="191" y="3065"/>
                  </a:cubicBezTo>
                  <a:lnTo>
                    <a:pt x="5250" y="136"/>
                  </a:lnTo>
                  <a:cubicBezTo>
                    <a:pt x="5250" y="136"/>
                    <a:pt x="4659" y="1"/>
                    <a:pt x="41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34"/>
            <p:cNvSpPr/>
            <p:nvPr/>
          </p:nvSpPr>
          <p:spPr>
            <a:xfrm>
              <a:off x="6135232" y="3609249"/>
              <a:ext cx="134048" cy="76568"/>
            </a:xfrm>
            <a:custGeom>
              <a:avLst/>
              <a:gdLst/>
              <a:ahLst/>
              <a:cxnLst/>
              <a:rect l="l" t="t" r="r" b="b"/>
              <a:pathLst>
                <a:path w="3799" h="2170" extrusionOk="0">
                  <a:moveTo>
                    <a:pt x="2017" y="1"/>
                  </a:moveTo>
                  <a:lnTo>
                    <a:pt x="305" y="990"/>
                  </a:lnTo>
                  <a:lnTo>
                    <a:pt x="0" y="1370"/>
                  </a:lnTo>
                  <a:lnTo>
                    <a:pt x="343" y="1484"/>
                  </a:lnTo>
                  <a:cubicBezTo>
                    <a:pt x="343" y="1484"/>
                    <a:pt x="2739" y="2169"/>
                    <a:pt x="2816" y="2169"/>
                  </a:cubicBezTo>
                  <a:cubicBezTo>
                    <a:pt x="2817" y="2170"/>
                    <a:pt x="2818" y="2170"/>
                    <a:pt x="2819" y="2170"/>
                  </a:cubicBezTo>
                  <a:cubicBezTo>
                    <a:pt x="2916" y="2170"/>
                    <a:pt x="3799" y="832"/>
                    <a:pt x="3386" y="419"/>
                  </a:cubicBezTo>
                  <a:cubicBezTo>
                    <a:pt x="2930" y="1"/>
                    <a:pt x="2017" y="1"/>
                    <a:pt x="20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4"/>
            <p:cNvSpPr/>
            <p:nvPr/>
          </p:nvSpPr>
          <p:spPr>
            <a:xfrm>
              <a:off x="6280212" y="3618916"/>
              <a:ext cx="240291" cy="256169"/>
            </a:xfrm>
            <a:custGeom>
              <a:avLst/>
              <a:gdLst/>
              <a:ahLst/>
              <a:cxnLst/>
              <a:rect l="l" t="t" r="r" b="b"/>
              <a:pathLst>
                <a:path w="6810" h="7260" extrusionOk="0">
                  <a:moveTo>
                    <a:pt x="1842" y="1"/>
                  </a:moveTo>
                  <a:cubicBezTo>
                    <a:pt x="1724" y="1"/>
                    <a:pt x="1604" y="10"/>
                    <a:pt x="1484" y="31"/>
                  </a:cubicBezTo>
                  <a:cubicBezTo>
                    <a:pt x="304" y="221"/>
                    <a:pt x="0" y="640"/>
                    <a:pt x="0" y="1286"/>
                  </a:cubicBezTo>
                  <a:cubicBezTo>
                    <a:pt x="0" y="1746"/>
                    <a:pt x="558" y="2402"/>
                    <a:pt x="1277" y="2402"/>
                  </a:cubicBezTo>
                  <a:cubicBezTo>
                    <a:pt x="1332" y="2402"/>
                    <a:pt x="1389" y="2398"/>
                    <a:pt x="1446" y="2390"/>
                  </a:cubicBezTo>
                  <a:cubicBezTo>
                    <a:pt x="2283" y="2238"/>
                    <a:pt x="1750" y="1020"/>
                    <a:pt x="1750" y="1020"/>
                  </a:cubicBezTo>
                  <a:cubicBezTo>
                    <a:pt x="1750" y="1020"/>
                    <a:pt x="1763" y="1019"/>
                    <a:pt x="1785" y="1019"/>
                  </a:cubicBezTo>
                  <a:cubicBezTo>
                    <a:pt x="1969" y="1019"/>
                    <a:pt x="2828" y="1080"/>
                    <a:pt x="2929" y="2200"/>
                  </a:cubicBezTo>
                  <a:cubicBezTo>
                    <a:pt x="3082" y="3417"/>
                    <a:pt x="2016" y="3950"/>
                    <a:pt x="2016" y="3950"/>
                  </a:cubicBezTo>
                  <a:cubicBezTo>
                    <a:pt x="2016" y="3950"/>
                    <a:pt x="2853" y="4254"/>
                    <a:pt x="4033" y="5319"/>
                  </a:cubicBezTo>
                  <a:cubicBezTo>
                    <a:pt x="5212" y="6384"/>
                    <a:pt x="5631" y="7259"/>
                    <a:pt x="5631" y="7259"/>
                  </a:cubicBezTo>
                  <a:lnTo>
                    <a:pt x="6582" y="6727"/>
                  </a:lnTo>
                  <a:cubicBezTo>
                    <a:pt x="6582" y="6727"/>
                    <a:pt x="6163" y="6042"/>
                    <a:pt x="6201" y="5281"/>
                  </a:cubicBezTo>
                  <a:cubicBezTo>
                    <a:pt x="6239" y="4520"/>
                    <a:pt x="6810" y="4292"/>
                    <a:pt x="6810" y="4292"/>
                  </a:cubicBezTo>
                  <a:lnTo>
                    <a:pt x="6087" y="3303"/>
                  </a:lnTo>
                  <a:cubicBezTo>
                    <a:pt x="6087" y="3303"/>
                    <a:pt x="5855" y="3380"/>
                    <a:pt x="5600" y="3380"/>
                  </a:cubicBezTo>
                  <a:cubicBezTo>
                    <a:pt x="5381" y="3380"/>
                    <a:pt x="5145" y="3323"/>
                    <a:pt x="5022" y="3113"/>
                  </a:cubicBezTo>
                  <a:cubicBezTo>
                    <a:pt x="4756" y="2618"/>
                    <a:pt x="5364" y="2314"/>
                    <a:pt x="5364" y="2314"/>
                  </a:cubicBezTo>
                  <a:cubicBezTo>
                    <a:pt x="5364" y="2314"/>
                    <a:pt x="5319" y="2299"/>
                    <a:pt x="5236" y="2299"/>
                  </a:cubicBezTo>
                  <a:cubicBezTo>
                    <a:pt x="5131" y="2299"/>
                    <a:pt x="4967" y="2322"/>
                    <a:pt x="4756" y="2428"/>
                  </a:cubicBezTo>
                  <a:cubicBezTo>
                    <a:pt x="4413" y="2618"/>
                    <a:pt x="4413" y="3303"/>
                    <a:pt x="4413" y="3303"/>
                  </a:cubicBezTo>
                  <a:cubicBezTo>
                    <a:pt x="4413" y="3303"/>
                    <a:pt x="3881" y="2694"/>
                    <a:pt x="4147" y="2009"/>
                  </a:cubicBezTo>
                  <a:cubicBezTo>
                    <a:pt x="4393" y="1377"/>
                    <a:pt x="3246" y="1"/>
                    <a:pt x="18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4"/>
            <p:cNvSpPr/>
            <p:nvPr/>
          </p:nvSpPr>
          <p:spPr>
            <a:xfrm>
              <a:off x="6125812" y="3649507"/>
              <a:ext cx="353097" cy="225577"/>
            </a:xfrm>
            <a:custGeom>
              <a:avLst/>
              <a:gdLst/>
              <a:ahLst/>
              <a:cxnLst/>
              <a:rect l="l" t="t" r="r" b="b"/>
              <a:pathLst>
                <a:path w="10007" h="6393" extrusionOk="0">
                  <a:moveTo>
                    <a:pt x="610" y="1"/>
                  </a:moveTo>
                  <a:cubicBezTo>
                    <a:pt x="1" y="229"/>
                    <a:pt x="191" y="724"/>
                    <a:pt x="191" y="724"/>
                  </a:cubicBezTo>
                  <a:lnTo>
                    <a:pt x="10007" y="6392"/>
                  </a:lnTo>
                  <a:cubicBezTo>
                    <a:pt x="10007" y="6392"/>
                    <a:pt x="9512" y="4566"/>
                    <a:pt x="4490" y="1523"/>
                  </a:cubicBezTo>
                  <a:cubicBezTo>
                    <a:pt x="2626" y="381"/>
                    <a:pt x="1294" y="39"/>
                    <a:pt x="6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34"/>
            <p:cNvSpPr/>
            <p:nvPr/>
          </p:nvSpPr>
          <p:spPr>
            <a:xfrm>
              <a:off x="6235896" y="3577035"/>
              <a:ext cx="76568" cy="37614"/>
            </a:xfrm>
            <a:custGeom>
              <a:avLst/>
              <a:gdLst/>
              <a:ahLst/>
              <a:cxnLst/>
              <a:rect l="l" t="t" r="r" b="b"/>
              <a:pathLst>
                <a:path w="2170" h="1066" extrusionOk="0">
                  <a:moveTo>
                    <a:pt x="723" y="1"/>
                  </a:moveTo>
                  <a:lnTo>
                    <a:pt x="1" y="419"/>
                  </a:lnTo>
                  <a:cubicBezTo>
                    <a:pt x="1" y="419"/>
                    <a:pt x="419" y="1066"/>
                    <a:pt x="1256" y="1066"/>
                  </a:cubicBezTo>
                  <a:cubicBezTo>
                    <a:pt x="1598" y="1066"/>
                    <a:pt x="2169" y="800"/>
                    <a:pt x="2169" y="800"/>
                  </a:cubicBezTo>
                  <a:cubicBezTo>
                    <a:pt x="2169" y="800"/>
                    <a:pt x="1370" y="685"/>
                    <a:pt x="1104" y="457"/>
                  </a:cubicBezTo>
                  <a:cubicBezTo>
                    <a:pt x="761" y="229"/>
                    <a:pt x="723" y="1"/>
                    <a:pt x="7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34"/>
            <p:cNvSpPr/>
            <p:nvPr/>
          </p:nvSpPr>
          <p:spPr>
            <a:xfrm>
              <a:off x="6314331" y="3477713"/>
              <a:ext cx="128332" cy="120675"/>
            </a:xfrm>
            <a:custGeom>
              <a:avLst/>
              <a:gdLst/>
              <a:ahLst/>
              <a:cxnLst/>
              <a:rect l="l" t="t" r="r" b="b"/>
              <a:pathLst>
                <a:path w="3637" h="3420" extrusionOk="0">
                  <a:moveTo>
                    <a:pt x="3332" y="0"/>
                  </a:moveTo>
                  <a:lnTo>
                    <a:pt x="935" y="1370"/>
                  </a:lnTo>
                  <a:cubicBezTo>
                    <a:pt x="631" y="1560"/>
                    <a:pt x="365" y="1864"/>
                    <a:pt x="136" y="2511"/>
                  </a:cubicBezTo>
                  <a:cubicBezTo>
                    <a:pt x="1" y="2946"/>
                    <a:pt x="660" y="3419"/>
                    <a:pt x="1380" y="3419"/>
                  </a:cubicBezTo>
                  <a:cubicBezTo>
                    <a:pt x="1669" y="3419"/>
                    <a:pt x="1967" y="3343"/>
                    <a:pt x="2229" y="3158"/>
                  </a:cubicBezTo>
                  <a:cubicBezTo>
                    <a:pt x="3154" y="2529"/>
                    <a:pt x="2891" y="1863"/>
                    <a:pt x="2280" y="1863"/>
                  </a:cubicBezTo>
                  <a:cubicBezTo>
                    <a:pt x="2263" y="1863"/>
                    <a:pt x="2246" y="1863"/>
                    <a:pt x="2229" y="1864"/>
                  </a:cubicBezTo>
                  <a:cubicBezTo>
                    <a:pt x="1582" y="1864"/>
                    <a:pt x="1392" y="2397"/>
                    <a:pt x="1392" y="2397"/>
                  </a:cubicBezTo>
                  <a:cubicBezTo>
                    <a:pt x="1392" y="2397"/>
                    <a:pt x="441" y="2397"/>
                    <a:pt x="1087" y="1864"/>
                  </a:cubicBezTo>
                  <a:cubicBezTo>
                    <a:pt x="1734" y="1332"/>
                    <a:pt x="2039" y="1674"/>
                    <a:pt x="2837" y="951"/>
                  </a:cubicBezTo>
                  <a:cubicBezTo>
                    <a:pt x="3636" y="229"/>
                    <a:pt x="3332" y="0"/>
                    <a:pt x="33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4"/>
            <p:cNvSpPr/>
            <p:nvPr/>
          </p:nvSpPr>
          <p:spPr>
            <a:xfrm>
              <a:off x="5994275" y="2727066"/>
              <a:ext cx="512832" cy="871540"/>
            </a:xfrm>
            <a:custGeom>
              <a:avLst/>
              <a:gdLst/>
              <a:ahLst/>
              <a:cxnLst/>
              <a:rect l="l" t="t" r="r" b="b"/>
              <a:pathLst>
                <a:path w="14534" h="24700" extrusionOk="0">
                  <a:moveTo>
                    <a:pt x="6474" y="0"/>
                  </a:moveTo>
                  <a:cubicBezTo>
                    <a:pt x="4493" y="0"/>
                    <a:pt x="2517" y="1460"/>
                    <a:pt x="1827" y="3014"/>
                  </a:cubicBezTo>
                  <a:cubicBezTo>
                    <a:pt x="876" y="5107"/>
                    <a:pt x="1256" y="6895"/>
                    <a:pt x="1256" y="6895"/>
                  </a:cubicBezTo>
                  <a:cubicBezTo>
                    <a:pt x="1256" y="6895"/>
                    <a:pt x="153" y="8074"/>
                    <a:pt x="77" y="10433"/>
                  </a:cubicBezTo>
                  <a:cubicBezTo>
                    <a:pt x="1" y="12830"/>
                    <a:pt x="3006" y="16444"/>
                    <a:pt x="3006" y="16444"/>
                  </a:cubicBezTo>
                  <a:cubicBezTo>
                    <a:pt x="3006" y="16444"/>
                    <a:pt x="1294" y="18194"/>
                    <a:pt x="2131" y="19944"/>
                  </a:cubicBezTo>
                  <a:cubicBezTo>
                    <a:pt x="2930" y="21656"/>
                    <a:pt x="3120" y="21770"/>
                    <a:pt x="3577" y="22341"/>
                  </a:cubicBezTo>
                  <a:cubicBezTo>
                    <a:pt x="4300" y="23254"/>
                    <a:pt x="4033" y="24699"/>
                    <a:pt x="4033" y="24699"/>
                  </a:cubicBezTo>
                  <a:lnTo>
                    <a:pt x="12745" y="19792"/>
                  </a:lnTo>
                  <a:cubicBezTo>
                    <a:pt x="12745" y="19792"/>
                    <a:pt x="13925" y="16520"/>
                    <a:pt x="14191" y="14732"/>
                  </a:cubicBezTo>
                  <a:cubicBezTo>
                    <a:pt x="14457" y="12944"/>
                    <a:pt x="14534" y="12031"/>
                    <a:pt x="13887" y="11270"/>
                  </a:cubicBezTo>
                  <a:cubicBezTo>
                    <a:pt x="13677" y="11007"/>
                    <a:pt x="13381" y="10921"/>
                    <a:pt x="13083" y="10921"/>
                  </a:cubicBezTo>
                  <a:cubicBezTo>
                    <a:pt x="12518" y="10921"/>
                    <a:pt x="11946" y="11232"/>
                    <a:pt x="11946" y="11232"/>
                  </a:cubicBezTo>
                  <a:cubicBezTo>
                    <a:pt x="11946" y="11232"/>
                    <a:pt x="12745" y="7732"/>
                    <a:pt x="12213" y="4764"/>
                  </a:cubicBezTo>
                  <a:cubicBezTo>
                    <a:pt x="11680" y="1797"/>
                    <a:pt x="9854" y="1530"/>
                    <a:pt x="9854" y="1530"/>
                  </a:cubicBezTo>
                  <a:cubicBezTo>
                    <a:pt x="9854" y="1530"/>
                    <a:pt x="9131" y="389"/>
                    <a:pt x="7077" y="47"/>
                  </a:cubicBezTo>
                  <a:cubicBezTo>
                    <a:pt x="6877" y="15"/>
                    <a:pt x="6676" y="0"/>
                    <a:pt x="64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4"/>
            <p:cNvSpPr/>
            <p:nvPr/>
          </p:nvSpPr>
          <p:spPr>
            <a:xfrm>
              <a:off x="6018444" y="2727066"/>
              <a:ext cx="494025" cy="850051"/>
            </a:xfrm>
            <a:custGeom>
              <a:avLst/>
              <a:gdLst/>
              <a:ahLst/>
              <a:cxnLst/>
              <a:rect l="l" t="t" r="r" b="b"/>
              <a:pathLst>
                <a:path w="14001" h="24091" extrusionOk="0">
                  <a:moveTo>
                    <a:pt x="6437" y="0"/>
                  </a:moveTo>
                  <a:cubicBezTo>
                    <a:pt x="4462" y="0"/>
                    <a:pt x="2514" y="1460"/>
                    <a:pt x="1788" y="3014"/>
                  </a:cubicBezTo>
                  <a:cubicBezTo>
                    <a:pt x="837" y="5107"/>
                    <a:pt x="1218" y="6895"/>
                    <a:pt x="1218" y="6895"/>
                  </a:cubicBezTo>
                  <a:cubicBezTo>
                    <a:pt x="1218" y="6895"/>
                    <a:pt x="115" y="8074"/>
                    <a:pt x="38" y="10433"/>
                  </a:cubicBezTo>
                  <a:cubicBezTo>
                    <a:pt x="0" y="12830"/>
                    <a:pt x="2968" y="16444"/>
                    <a:pt x="2968" y="16444"/>
                  </a:cubicBezTo>
                  <a:cubicBezTo>
                    <a:pt x="2968" y="16444"/>
                    <a:pt x="1598" y="18080"/>
                    <a:pt x="2093" y="19944"/>
                  </a:cubicBezTo>
                  <a:cubicBezTo>
                    <a:pt x="2321" y="20857"/>
                    <a:pt x="2854" y="21237"/>
                    <a:pt x="3310" y="21808"/>
                  </a:cubicBezTo>
                  <a:cubicBezTo>
                    <a:pt x="3995" y="22721"/>
                    <a:pt x="4033" y="24091"/>
                    <a:pt x="4033" y="24091"/>
                  </a:cubicBezTo>
                  <a:lnTo>
                    <a:pt x="12251" y="19297"/>
                  </a:lnTo>
                  <a:cubicBezTo>
                    <a:pt x="12251" y="19297"/>
                    <a:pt x="13430" y="16824"/>
                    <a:pt x="13696" y="15036"/>
                  </a:cubicBezTo>
                  <a:cubicBezTo>
                    <a:pt x="13963" y="13248"/>
                    <a:pt x="14001" y="12145"/>
                    <a:pt x="13354" y="11384"/>
                  </a:cubicBezTo>
                  <a:cubicBezTo>
                    <a:pt x="13120" y="11091"/>
                    <a:pt x="12858" y="11001"/>
                    <a:pt x="12623" y="11001"/>
                  </a:cubicBezTo>
                  <a:cubicBezTo>
                    <a:pt x="12249" y="11001"/>
                    <a:pt x="11946" y="11232"/>
                    <a:pt x="11946" y="11232"/>
                  </a:cubicBezTo>
                  <a:cubicBezTo>
                    <a:pt x="11946" y="11232"/>
                    <a:pt x="12707" y="7732"/>
                    <a:pt x="12175" y="4764"/>
                  </a:cubicBezTo>
                  <a:cubicBezTo>
                    <a:pt x="11642" y="1797"/>
                    <a:pt x="9816" y="1530"/>
                    <a:pt x="9816" y="1530"/>
                  </a:cubicBezTo>
                  <a:cubicBezTo>
                    <a:pt x="9816" y="1530"/>
                    <a:pt x="9131" y="389"/>
                    <a:pt x="7039" y="47"/>
                  </a:cubicBezTo>
                  <a:cubicBezTo>
                    <a:pt x="6839" y="15"/>
                    <a:pt x="6638" y="0"/>
                    <a:pt x="64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4"/>
            <p:cNvSpPr/>
            <p:nvPr/>
          </p:nvSpPr>
          <p:spPr>
            <a:xfrm>
              <a:off x="6152662" y="3120543"/>
              <a:ext cx="323563" cy="403378"/>
            </a:xfrm>
            <a:custGeom>
              <a:avLst/>
              <a:gdLst/>
              <a:ahLst/>
              <a:cxnLst/>
              <a:rect l="l" t="t" r="r" b="b"/>
              <a:pathLst>
                <a:path w="9170" h="11432" extrusionOk="0">
                  <a:moveTo>
                    <a:pt x="2341" y="1"/>
                  </a:moveTo>
                  <a:cubicBezTo>
                    <a:pt x="2322" y="1"/>
                    <a:pt x="2303" y="2"/>
                    <a:pt x="2283" y="4"/>
                  </a:cubicBezTo>
                  <a:cubicBezTo>
                    <a:pt x="1865" y="4"/>
                    <a:pt x="1408" y="308"/>
                    <a:pt x="1066" y="764"/>
                  </a:cubicBezTo>
                  <a:cubicBezTo>
                    <a:pt x="724" y="1221"/>
                    <a:pt x="495" y="1906"/>
                    <a:pt x="457" y="2476"/>
                  </a:cubicBezTo>
                  <a:cubicBezTo>
                    <a:pt x="457" y="2933"/>
                    <a:pt x="610" y="3504"/>
                    <a:pt x="914" y="3580"/>
                  </a:cubicBezTo>
                  <a:cubicBezTo>
                    <a:pt x="927" y="3582"/>
                    <a:pt x="941" y="3583"/>
                    <a:pt x="955" y="3583"/>
                  </a:cubicBezTo>
                  <a:cubicBezTo>
                    <a:pt x="1215" y="3583"/>
                    <a:pt x="1532" y="3254"/>
                    <a:pt x="1713" y="2857"/>
                  </a:cubicBezTo>
                  <a:cubicBezTo>
                    <a:pt x="1941" y="2286"/>
                    <a:pt x="1827" y="1830"/>
                    <a:pt x="1599" y="1525"/>
                  </a:cubicBezTo>
                  <a:cubicBezTo>
                    <a:pt x="1751" y="1183"/>
                    <a:pt x="1979" y="993"/>
                    <a:pt x="2245" y="955"/>
                  </a:cubicBezTo>
                  <a:cubicBezTo>
                    <a:pt x="2588" y="993"/>
                    <a:pt x="2702" y="1297"/>
                    <a:pt x="2626" y="1830"/>
                  </a:cubicBezTo>
                  <a:cubicBezTo>
                    <a:pt x="2550" y="2210"/>
                    <a:pt x="2398" y="2591"/>
                    <a:pt x="2283" y="2971"/>
                  </a:cubicBezTo>
                  <a:cubicBezTo>
                    <a:pt x="2131" y="3428"/>
                    <a:pt x="2055" y="3846"/>
                    <a:pt x="2017" y="4265"/>
                  </a:cubicBezTo>
                  <a:cubicBezTo>
                    <a:pt x="1979" y="4417"/>
                    <a:pt x="1979" y="4607"/>
                    <a:pt x="1979" y="4797"/>
                  </a:cubicBezTo>
                  <a:cubicBezTo>
                    <a:pt x="1913" y="4778"/>
                    <a:pt x="1844" y="4769"/>
                    <a:pt x="1772" y="4769"/>
                  </a:cubicBezTo>
                  <a:cubicBezTo>
                    <a:pt x="1558" y="4769"/>
                    <a:pt x="1323" y="4854"/>
                    <a:pt x="1066" y="5025"/>
                  </a:cubicBezTo>
                  <a:cubicBezTo>
                    <a:pt x="1485" y="5140"/>
                    <a:pt x="1637" y="5748"/>
                    <a:pt x="1713" y="6205"/>
                  </a:cubicBezTo>
                  <a:cubicBezTo>
                    <a:pt x="1703" y="6204"/>
                    <a:pt x="1693" y="6204"/>
                    <a:pt x="1683" y="6204"/>
                  </a:cubicBezTo>
                  <a:cubicBezTo>
                    <a:pt x="1152" y="6204"/>
                    <a:pt x="411" y="7172"/>
                    <a:pt x="1" y="7993"/>
                  </a:cubicBezTo>
                  <a:cubicBezTo>
                    <a:pt x="407" y="7739"/>
                    <a:pt x="708" y="7631"/>
                    <a:pt x="927" y="7631"/>
                  </a:cubicBezTo>
                  <a:cubicBezTo>
                    <a:pt x="1527" y="7631"/>
                    <a:pt x="1510" y="8440"/>
                    <a:pt x="1370" y="9248"/>
                  </a:cubicBezTo>
                  <a:cubicBezTo>
                    <a:pt x="1332" y="9324"/>
                    <a:pt x="1370" y="9477"/>
                    <a:pt x="1370" y="9553"/>
                  </a:cubicBezTo>
                  <a:cubicBezTo>
                    <a:pt x="533" y="9895"/>
                    <a:pt x="381" y="10542"/>
                    <a:pt x="229" y="11151"/>
                  </a:cubicBezTo>
                  <a:cubicBezTo>
                    <a:pt x="531" y="10796"/>
                    <a:pt x="745" y="10670"/>
                    <a:pt x="906" y="10670"/>
                  </a:cubicBezTo>
                  <a:cubicBezTo>
                    <a:pt x="1303" y="10670"/>
                    <a:pt x="1381" y="11431"/>
                    <a:pt x="1677" y="11431"/>
                  </a:cubicBezTo>
                  <a:cubicBezTo>
                    <a:pt x="1700" y="11431"/>
                    <a:pt x="1725" y="11427"/>
                    <a:pt x="1751" y="11417"/>
                  </a:cubicBezTo>
                  <a:cubicBezTo>
                    <a:pt x="2055" y="11303"/>
                    <a:pt x="2360" y="11036"/>
                    <a:pt x="2588" y="10694"/>
                  </a:cubicBezTo>
                  <a:cubicBezTo>
                    <a:pt x="2645" y="10717"/>
                    <a:pt x="2706" y="10728"/>
                    <a:pt x="2772" y="10728"/>
                  </a:cubicBezTo>
                  <a:cubicBezTo>
                    <a:pt x="3147" y="10728"/>
                    <a:pt x="3645" y="10375"/>
                    <a:pt x="4034" y="9857"/>
                  </a:cubicBezTo>
                  <a:cubicBezTo>
                    <a:pt x="4528" y="9286"/>
                    <a:pt x="4870" y="8525"/>
                    <a:pt x="5251" y="7841"/>
                  </a:cubicBezTo>
                  <a:cubicBezTo>
                    <a:pt x="5662" y="7114"/>
                    <a:pt x="6388" y="6151"/>
                    <a:pt x="6927" y="6151"/>
                  </a:cubicBezTo>
                  <a:cubicBezTo>
                    <a:pt x="7037" y="6151"/>
                    <a:pt x="7139" y="6191"/>
                    <a:pt x="7229" y="6281"/>
                  </a:cubicBezTo>
                  <a:cubicBezTo>
                    <a:pt x="6697" y="6737"/>
                    <a:pt x="6392" y="7612"/>
                    <a:pt x="6544" y="8259"/>
                  </a:cubicBezTo>
                  <a:cubicBezTo>
                    <a:pt x="6849" y="7042"/>
                    <a:pt x="7648" y="6395"/>
                    <a:pt x="8409" y="6129"/>
                  </a:cubicBezTo>
                  <a:cubicBezTo>
                    <a:pt x="8827" y="5977"/>
                    <a:pt x="9169" y="5178"/>
                    <a:pt x="9055" y="4911"/>
                  </a:cubicBezTo>
                  <a:cubicBezTo>
                    <a:pt x="8965" y="4699"/>
                    <a:pt x="8850" y="4584"/>
                    <a:pt x="8672" y="4584"/>
                  </a:cubicBezTo>
                  <a:cubicBezTo>
                    <a:pt x="8627" y="4584"/>
                    <a:pt x="8577" y="4591"/>
                    <a:pt x="8523" y="4607"/>
                  </a:cubicBezTo>
                  <a:cubicBezTo>
                    <a:pt x="8294" y="4645"/>
                    <a:pt x="8066" y="4911"/>
                    <a:pt x="7838" y="4911"/>
                  </a:cubicBezTo>
                  <a:cubicBezTo>
                    <a:pt x="7821" y="4913"/>
                    <a:pt x="7805" y="4914"/>
                    <a:pt x="7789" y="4914"/>
                  </a:cubicBezTo>
                  <a:cubicBezTo>
                    <a:pt x="7529" y="4914"/>
                    <a:pt x="7493" y="4611"/>
                    <a:pt x="7457" y="4036"/>
                  </a:cubicBezTo>
                  <a:cubicBezTo>
                    <a:pt x="7305" y="4417"/>
                    <a:pt x="7229" y="4759"/>
                    <a:pt x="7229" y="5101"/>
                  </a:cubicBezTo>
                  <a:cubicBezTo>
                    <a:pt x="5593" y="5292"/>
                    <a:pt x="4566" y="7498"/>
                    <a:pt x="4338" y="8031"/>
                  </a:cubicBezTo>
                  <a:cubicBezTo>
                    <a:pt x="4210" y="8287"/>
                    <a:pt x="4013" y="8410"/>
                    <a:pt x="3814" y="8410"/>
                  </a:cubicBezTo>
                  <a:cubicBezTo>
                    <a:pt x="3481" y="8410"/>
                    <a:pt x="3144" y="8065"/>
                    <a:pt x="3120" y="7422"/>
                  </a:cubicBezTo>
                  <a:cubicBezTo>
                    <a:pt x="2816" y="7917"/>
                    <a:pt x="2664" y="8411"/>
                    <a:pt x="2702" y="8830"/>
                  </a:cubicBezTo>
                  <a:cubicBezTo>
                    <a:pt x="2245" y="8069"/>
                    <a:pt x="2968" y="6015"/>
                    <a:pt x="3729" y="4949"/>
                  </a:cubicBezTo>
                  <a:lnTo>
                    <a:pt x="3729" y="4949"/>
                  </a:lnTo>
                  <a:cubicBezTo>
                    <a:pt x="3645" y="5592"/>
                    <a:pt x="3931" y="6132"/>
                    <a:pt x="4375" y="6132"/>
                  </a:cubicBezTo>
                  <a:cubicBezTo>
                    <a:pt x="4536" y="6132"/>
                    <a:pt x="4717" y="6062"/>
                    <a:pt x="4909" y="5900"/>
                  </a:cubicBezTo>
                  <a:cubicBezTo>
                    <a:pt x="5517" y="5406"/>
                    <a:pt x="5822" y="4265"/>
                    <a:pt x="5593" y="3656"/>
                  </a:cubicBezTo>
                  <a:cubicBezTo>
                    <a:pt x="5467" y="3259"/>
                    <a:pt x="5187" y="3093"/>
                    <a:pt x="4846" y="3093"/>
                  </a:cubicBezTo>
                  <a:cubicBezTo>
                    <a:pt x="4468" y="3093"/>
                    <a:pt x="4015" y="3298"/>
                    <a:pt x="3615" y="3618"/>
                  </a:cubicBezTo>
                  <a:cubicBezTo>
                    <a:pt x="3539" y="3732"/>
                    <a:pt x="3425" y="3808"/>
                    <a:pt x="3311" y="3922"/>
                  </a:cubicBezTo>
                  <a:cubicBezTo>
                    <a:pt x="3387" y="3390"/>
                    <a:pt x="3463" y="3009"/>
                    <a:pt x="3919" y="2096"/>
                  </a:cubicBezTo>
                  <a:lnTo>
                    <a:pt x="3919" y="2096"/>
                  </a:lnTo>
                  <a:cubicBezTo>
                    <a:pt x="3653" y="2248"/>
                    <a:pt x="3463" y="2438"/>
                    <a:pt x="3235" y="2705"/>
                  </a:cubicBezTo>
                  <a:cubicBezTo>
                    <a:pt x="3273" y="2553"/>
                    <a:pt x="3311" y="2438"/>
                    <a:pt x="3349" y="2286"/>
                  </a:cubicBezTo>
                  <a:cubicBezTo>
                    <a:pt x="3425" y="1678"/>
                    <a:pt x="3387" y="1145"/>
                    <a:pt x="3197" y="726"/>
                  </a:cubicBezTo>
                  <a:cubicBezTo>
                    <a:pt x="3016" y="329"/>
                    <a:pt x="2698" y="1"/>
                    <a:pt x="23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4"/>
            <p:cNvSpPr/>
            <p:nvPr/>
          </p:nvSpPr>
          <p:spPr>
            <a:xfrm>
              <a:off x="6423816" y="3231931"/>
              <a:ext cx="81932" cy="182741"/>
            </a:xfrm>
            <a:custGeom>
              <a:avLst/>
              <a:gdLst/>
              <a:ahLst/>
              <a:cxnLst/>
              <a:rect l="l" t="t" r="r" b="b"/>
              <a:pathLst>
                <a:path w="2322" h="5179" extrusionOk="0">
                  <a:moveTo>
                    <a:pt x="2015" y="0"/>
                  </a:moveTo>
                  <a:cubicBezTo>
                    <a:pt x="1702" y="0"/>
                    <a:pt x="1206" y="120"/>
                    <a:pt x="800" y="765"/>
                  </a:cubicBezTo>
                  <a:cubicBezTo>
                    <a:pt x="343" y="1488"/>
                    <a:pt x="876" y="2553"/>
                    <a:pt x="876" y="2553"/>
                  </a:cubicBezTo>
                  <a:cubicBezTo>
                    <a:pt x="876" y="2553"/>
                    <a:pt x="381" y="2820"/>
                    <a:pt x="191" y="3542"/>
                  </a:cubicBezTo>
                  <a:cubicBezTo>
                    <a:pt x="1" y="4265"/>
                    <a:pt x="191" y="5178"/>
                    <a:pt x="191" y="5178"/>
                  </a:cubicBezTo>
                  <a:lnTo>
                    <a:pt x="762" y="4988"/>
                  </a:lnTo>
                  <a:cubicBezTo>
                    <a:pt x="762" y="4988"/>
                    <a:pt x="1332" y="3733"/>
                    <a:pt x="1713" y="2629"/>
                  </a:cubicBezTo>
                  <a:cubicBezTo>
                    <a:pt x="2169" y="1412"/>
                    <a:pt x="2321" y="42"/>
                    <a:pt x="2321" y="42"/>
                  </a:cubicBezTo>
                  <a:cubicBezTo>
                    <a:pt x="2321" y="42"/>
                    <a:pt x="2200" y="0"/>
                    <a:pt x="20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4"/>
            <p:cNvSpPr/>
            <p:nvPr/>
          </p:nvSpPr>
          <p:spPr>
            <a:xfrm>
              <a:off x="6276155" y="3009330"/>
              <a:ext cx="229599" cy="205323"/>
            </a:xfrm>
            <a:custGeom>
              <a:avLst/>
              <a:gdLst/>
              <a:ahLst/>
              <a:cxnLst/>
              <a:rect l="l" t="t" r="r" b="b"/>
              <a:pathLst>
                <a:path w="6507" h="5819" extrusionOk="0">
                  <a:moveTo>
                    <a:pt x="2123" y="1"/>
                  </a:moveTo>
                  <a:cubicBezTo>
                    <a:pt x="1908" y="1"/>
                    <a:pt x="1686" y="39"/>
                    <a:pt x="1485" y="112"/>
                  </a:cubicBezTo>
                  <a:cubicBezTo>
                    <a:pt x="648" y="416"/>
                    <a:pt x="1" y="1596"/>
                    <a:pt x="648" y="2775"/>
                  </a:cubicBezTo>
                  <a:cubicBezTo>
                    <a:pt x="1219" y="3883"/>
                    <a:pt x="2261" y="3917"/>
                    <a:pt x="2385" y="3917"/>
                  </a:cubicBezTo>
                  <a:cubicBezTo>
                    <a:pt x="2393" y="3917"/>
                    <a:pt x="2398" y="3916"/>
                    <a:pt x="2398" y="3916"/>
                  </a:cubicBezTo>
                  <a:lnTo>
                    <a:pt x="2398" y="3916"/>
                  </a:lnTo>
                  <a:cubicBezTo>
                    <a:pt x="2398" y="3916"/>
                    <a:pt x="1751" y="4525"/>
                    <a:pt x="1751" y="4944"/>
                  </a:cubicBezTo>
                  <a:cubicBezTo>
                    <a:pt x="1713" y="5476"/>
                    <a:pt x="2169" y="5819"/>
                    <a:pt x="2169" y="5819"/>
                  </a:cubicBezTo>
                  <a:cubicBezTo>
                    <a:pt x="2169" y="5819"/>
                    <a:pt x="1941" y="5058"/>
                    <a:pt x="2512" y="4639"/>
                  </a:cubicBezTo>
                  <a:cubicBezTo>
                    <a:pt x="2638" y="4538"/>
                    <a:pt x="2755" y="4497"/>
                    <a:pt x="2871" y="4497"/>
                  </a:cubicBezTo>
                  <a:cubicBezTo>
                    <a:pt x="3280" y="4497"/>
                    <a:pt x="3682" y="5011"/>
                    <a:pt x="4452" y="5248"/>
                  </a:cubicBezTo>
                  <a:cubicBezTo>
                    <a:pt x="4606" y="5289"/>
                    <a:pt x="4762" y="5307"/>
                    <a:pt x="4915" y="5307"/>
                  </a:cubicBezTo>
                  <a:cubicBezTo>
                    <a:pt x="5747" y="5307"/>
                    <a:pt x="6506" y="4791"/>
                    <a:pt x="6506" y="4791"/>
                  </a:cubicBezTo>
                  <a:lnTo>
                    <a:pt x="6430" y="4031"/>
                  </a:lnTo>
                  <a:cubicBezTo>
                    <a:pt x="6430" y="4031"/>
                    <a:pt x="6012" y="4449"/>
                    <a:pt x="5403" y="4525"/>
                  </a:cubicBezTo>
                  <a:cubicBezTo>
                    <a:pt x="5354" y="4531"/>
                    <a:pt x="5302" y="4534"/>
                    <a:pt x="5247" y="4534"/>
                  </a:cubicBezTo>
                  <a:cubicBezTo>
                    <a:pt x="4623" y="4534"/>
                    <a:pt x="3676" y="4152"/>
                    <a:pt x="3501" y="3802"/>
                  </a:cubicBezTo>
                  <a:cubicBezTo>
                    <a:pt x="3082" y="2927"/>
                    <a:pt x="4300" y="2243"/>
                    <a:pt x="4300" y="2243"/>
                  </a:cubicBezTo>
                  <a:cubicBezTo>
                    <a:pt x="4300" y="2243"/>
                    <a:pt x="4103" y="2002"/>
                    <a:pt x="3775" y="2002"/>
                  </a:cubicBezTo>
                  <a:cubicBezTo>
                    <a:pt x="3671" y="2002"/>
                    <a:pt x="3553" y="2026"/>
                    <a:pt x="3425" y="2090"/>
                  </a:cubicBezTo>
                  <a:cubicBezTo>
                    <a:pt x="2930" y="2357"/>
                    <a:pt x="2854" y="3270"/>
                    <a:pt x="2854" y="3270"/>
                  </a:cubicBezTo>
                  <a:cubicBezTo>
                    <a:pt x="2854" y="3270"/>
                    <a:pt x="2831" y="3271"/>
                    <a:pt x="2790" y="3271"/>
                  </a:cubicBezTo>
                  <a:cubicBezTo>
                    <a:pt x="2506" y="3271"/>
                    <a:pt x="1366" y="3184"/>
                    <a:pt x="1332" y="1786"/>
                  </a:cubicBezTo>
                  <a:lnTo>
                    <a:pt x="1332" y="1786"/>
                  </a:lnTo>
                  <a:cubicBezTo>
                    <a:pt x="1333" y="1786"/>
                    <a:pt x="1744" y="2002"/>
                    <a:pt x="2185" y="2002"/>
                  </a:cubicBezTo>
                  <a:cubicBezTo>
                    <a:pt x="2572" y="2002"/>
                    <a:pt x="2981" y="1837"/>
                    <a:pt x="3159" y="1215"/>
                  </a:cubicBezTo>
                  <a:cubicBezTo>
                    <a:pt x="3418" y="378"/>
                    <a:pt x="2802" y="1"/>
                    <a:pt x="21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4"/>
            <p:cNvSpPr/>
            <p:nvPr/>
          </p:nvSpPr>
          <p:spPr>
            <a:xfrm>
              <a:off x="6085553" y="3345649"/>
              <a:ext cx="76568" cy="102573"/>
            </a:xfrm>
            <a:custGeom>
              <a:avLst/>
              <a:gdLst/>
              <a:ahLst/>
              <a:cxnLst/>
              <a:rect l="l" t="t" r="r" b="b"/>
              <a:pathLst>
                <a:path w="2170" h="2907" extrusionOk="0">
                  <a:moveTo>
                    <a:pt x="2010" y="1"/>
                  </a:moveTo>
                  <a:cubicBezTo>
                    <a:pt x="1823" y="1"/>
                    <a:pt x="1484" y="49"/>
                    <a:pt x="1066" y="319"/>
                  </a:cubicBezTo>
                  <a:cubicBezTo>
                    <a:pt x="571" y="624"/>
                    <a:pt x="77" y="1537"/>
                    <a:pt x="77" y="1537"/>
                  </a:cubicBezTo>
                  <a:cubicBezTo>
                    <a:pt x="1" y="2222"/>
                    <a:pt x="419" y="2906"/>
                    <a:pt x="419" y="2906"/>
                  </a:cubicBezTo>
                  <a:cubicBezTo>
                    <a:pt x="419" y="2906"/>
                    <a:pt x="685" y="1993"/>
                    <a:pt x="1104" y="1156"/>
                  </a:cubicBezTo>
                  <a:cubicBezTo>
                    <a:pt x="1522" y="319"/>
                    <a:pt x="2169" y="15"/>
                    <a:pt x="2169" y="15"/>
                  </a:cubicBezTo>
                  <a:cubicBezTo>
                    <a:pt x="2169" y="15"/>
                    <a:pt x="2112" y="1"/>
                    <a:pt x="20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4"/>
            <p:cNvSpPr/>
            <p:nvPr/>
          </p:nvSpPr>
          <p:spPr>
            <a:xfrm>
              <a:off x="6104359" y="2728689"/>
              <a:ext cx="354403" cy="278222"/>
            </a:xfrm>
            <a:custGeom>
              <a:avLst/>
              <a:gdLst/>
              <a:ahLst/>
              <a:cxnLst/>
              <a:rect l="l" t="t" r="r" b="b"/>
              <a:pathLst>
                <a:path w="10044" h="7885" extrusionOk="0">
                  <a:moveTo>
                    <a:pt x="3555" y="0"/>
                  </a:moveTo>
                  <a:cubicBezTo>
                    <a:pt x="3537" y="0"/>
                    <a:pt x="3519" y="0"/>
                    <a:pt x="3500" y="1"/>
                  </a:cubicBezTo>
                  <a:cubicBezTo>
                    <a:pt x="1902" y="39"/>
                    <a:pt x="571" y="1370"/>
                    <a:pt x="571" y="1370"/>
                  </a:cubicBezTo>
                  <a:cubicBezTo>
                    <a:pt x="571" y="1370"/>
                    <a:pt x="0" y="1979"/>
                    <a:pt x="305" y="3311"/>
                  </a:cubicBezTo>
                  <a:cubicBezTo>
                    <a:pt x="464" y="3990"/>
                    <a:pt x="1159" y="4302"/>
                    <a:pt x="1811" y="4302"/>
                  </a:cubicBezTo>
                  <a:cubicBezTo>
                    <a:pt x="2400" y="4302"/>
                    <a:pt x="2953" y="4047"/>
                    <a:pt x="3044" y="3577"/>
                  </a:cubicBezTo>
                  <a:cubicBezTo>
                    <a:pt x="3234" y="2550"/>
                    <a:pt x="2169" y="2207"/>
                    <a:pt x="2169" y="2207"/>
                  </a:cubicBezTo>
                  <a:cubicBezTo>
                    <a:pt x="2169" y="2207"/>
                    <a:pt x="2717" y="1549"/>
                    <a:pt x="3348" y="1549"/>
                  </a:cubicBezTo>
                  <a:cubicBezTo>
                    <a:pt x="3548" y="1549"/>
                    <a:pt x="3756" y="1615"/>
                    <a:pt x="3957" y="1789"/>
                  </a:cubicBezTo>
                  <a:cubicBezTo>
                    <a:pt x="4794" y="2550"/>
                    <a:pt x="4109" y="3082"/>
                    <a:pt x="4984" y="4376"/>
                  </a:cubicBezTo>
                  <a:cubicBezTo>
                    <a:pt x="5276" y="4807"/>
                    <a:pt x="5580" y="4951"/>
                    <a:pt x="5856" y="4951"/>
                  </a:cubicBezTo>
                  <a:cubicBezTo>
                    <a:pt x="6409" y="4951"/>
                    <a:pt x="6848" y="4376"/>
                    <a:pt x="6848" y="4376"/>
                  </a:cubicBezTo>
                  <a:lnTo>
                    <a:pt x="6848" y="4376"/>
                  </a:lnTo>
                  <a:cubicBezTo>
                    <a:pt x="6848" y="4376"/>
                    <a:pt x="7191" y="4832"/>
                    <a:pt x="6810" y="5745"/>
                  </a:cubicBezTo>
                  <a:cubicBezTo>
                    <a:pt x="6567" y="6253"/>
                    <a:pt x="5991" y="6466"/>
                    <a:pt x="5520" y="6466"/>
                  </a:cubicBezTo>
                  <a:cubicBezTo>
                    <a:pt x="5180" y="6466"/>
                    <a:pt x="4896" y="6355"/>
                    <a:pt x="4832" y="6164"/>
                  </a:cubicBezTo>
                  <a:cubicBezTo>
                    <a:pt x="4642" y="5707"/>
                    <a:pt x="4832" y="4985"/>
                    <a:pt x="4832" y="4984"/>
                  </a:cubicBezTo>
                  <a:lnTo>
                    <a:pt x="4832" y="4984"/>
                  </a:lnTo>
                  <a:cubicBezTo>
                    <a:pt x="4832" y="4985"/>
                    <a:pt x="4375" y="5365"/>
                    <a:pt x="4375" y="6164"/>
                  </a:cubicBezTo>
                  <a:cubicBezTo>
                    <a:pt x="4375" y="6863"/>
                    <a:pt x="4841" y="7416"/>
                    <a:pt x="5773" y="7416"/>
                  </a:cubicBezTo>
                  <a:cubicBezTo>
                    <a:pt x="5907" y="7416"/>
                    <a:pt x="6049" y="7405"/>
                    <a:pt x="6201" y="7381"/>
                  </a:cubicBezTo>
                  <a:cubicBezTo>
                    <a:pt x="7381" y="7153"/>
                    <a:pt x="8217" y="5442"/>
                    <a:pt x="8218" y="5441"/>
                  </a:cubicBezTo>
                  <a:lnTo>
                    <a:pt x="8218" y="5441"/>
                  </a:lnTo>
                  <a:cubicBezTo>
                    <a:pt x="8218" y="5442"/>
                    <a:pt x="7761" y="6583"/>
                    <a:pt x="8560" y="7495"/>
                  </a:cubicBezTo>
                  <a:cubicBezTo>
                    <a:pt x="8826" y="7787"/>
                    <a:pt x="9067" y="7884"/>
                    <a:pt x="9270" y="7884"/>
                  </a:cubicBezTo>
                  <a:cubicBezTo>
                    <a:pt x="9676" y="7884"/>
                    <a:pt x="9930" y="7495"/>
                    <a:pt x="9930" y="7495"/>
                  </a:cubicBezTo>
                  <a:cubicBezTo>
                    <a:pt x="10044" y="5859"/>
                    <a:pt x="9587" y="3995"/>
                    <a:pt x="9587" y="3995"/>
                  </a:cubicBezTo>
                  <a:cubicBezTo>
                    <a:pt x="9587" y="3995"/>
                    <a:pt x="9322" y="4227"/>
                    <a:pt x="8854" y="4227"/>
                  </a:cubicBezTo>
                  <a:cubicBezTo>
                    <a:pt x="8820" y="4227"/>
                    <a:pt x="8786" y="4226"/>
                    <a:pt x="8750" y="4224"/>
                  </a:cubicBezTo>
                  <a:cubicBezTo>
                    <a:pt x="8180" y="4224"/>
                    <a:pt x="7913" y="3501"/>
                    <a:pt x="7913" y="3501"/>
                  </a:cubicBezTo>
                  <a:cubicBezTo>
                    <a:pt x="7913" y="3501"/>
                    <a:pt x="7837" y="2474"/>
                    <a:pt x="7495" y="2207"/>
                  </a:cubicBezTo>
                  <a:cubicBezTo>
                    <a:pt x="7369" y="2109"/>
                    <a:pt x="7217" y="2078"/>
                    <a:pt x="7075" y="2078"/>
                  </a:cubicBezTo>
                  <a:cubicBezTo>
                    <a:pt x="6832" y="2078"/>
                    <a:pt x="6620" y="2169"/>
                    <a:pt x="6620" y="2169"/>
                  </a:cubicBezTo>
                  <a:cubicBezTo>
                    <a:pt x="6620" y="2169"/>
                    <a:pt x="7495" y="2854"/>
                    <a:pt x="7076" y="3387"/>
                  </a:cubicBezTo>
                  <a:cubicBezTo>
                    <a:pt x="6909" y="3582"/>
                    <a:pt x="6686" y="3685"/>
                    <a:pt x="6468" y="3685"/>
                  </a:cubicBezTo>
                  <a:cubicBezTo>
                    <a:pt x="6091" y="3685"/>
                    <a:pt x="5731" y="3377"/>
                    <a:pt x="5707" y="2702"/>
                  </a:cubicBezTo>
                  <a:cubicBezTo>
                    <a:pt x="5632" y="1648"/>
                    <a:pt x="5147" y="0"/>
                    <a:pt x="35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4"/>
            <p:cNvSpPr/>
            <p:nvPr/>
          </p:nvSpPr>
          <p:spPr>
            <a:xfrm>
              <a:off x="6058702" y="2899141"/>
              <a:ext cx="98022" cy="58961"/>
            </a:xfrm>
            <a:custGeom>
              <a:avLst/>
              <a:gdLst/>
              <a:ahLst/>
              <a:cxnLst/>
              <a:rect l="l" t="t" r="r" b="b"/>
              <a:pathLst>
                <a:path w="2778" h="1671" extrusionOk="0">
                  <a:moveTo>
                    <a:pt x="79" y="0"/>
                  </a:moveTo>
                  <a:cubicBezTo>
                    <a:pt x="78" y="0"/>
                    <a:pt x="78" y="1"/>
                    <a:pt x="77" y="1"/>
                  </a:cubicBezTo>
                  <a:cubicBezTo>
                    <a:pt x="39" y="382"/>
                    <a:pt x="1" y="1333"/>
                    <a:pt x="1" y="1333"/>
                  </a:cubicBezTo>
                  <a:cubicBezTo>
                    <a:pt x="1" y="1333"/>
                    <a:pt x="473" y="1670"/>
                    <a:pt x="1142" y="1670"/>
                  </a:cubicBezTo>
                  <a:cubicBezTo>
                    <a:pt x="1342" y="1670"/>
                    <a:pt x="1561" y="1640"/>
                    <a:pt x="1789" y="1561"/>
                  </a:cubicBezTo>
                  <a:cubicBezTo>
                    <a:pt x="2778" y="1181"/>
                    <a:pt x="2664" y="2"/>
                    <a:pt x="2664" y="1"/>
                  </a:cubicBezTo>
                  <a:lnTo>
                    <a:pt x="2664" y="1"/>
                  </a:lnTo>
                  <a:cubicBezTo>
                    <a:pt x="2664" y="1"/>
                    <a:pt x="2473" y="610"/>
                    <a:pt x="1523" y="800"/>
                  </a:cubicBezTo>
                  <a:cubicBezTo>
                    <a:pt x="1439" y="816"/>
                    <a:pt x="1359" y="824"/>
                    <a:pt x="1283" y="824"/>
                  </a:cubicBezTo>
                  <a:cubicBezTo>
                    <a:pt x="481" y="824"/>
                    <a:pt x="126" y="0"/>
                    <a:pt x="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34"/>
            <p:cNvSpPr/>
            <p:nvPr/>
          </p:nvSpPr>
          <p:spPr>
            <a:xfrm>
              <a:off x="5994275" y="2928603"/>
              <a:ext cx="252394" cy="259945"/>
            </a:xfrm>
            <a:custGeom>
              <a:avLst/>
              <a:gdLst/>
              <a:ahLst/>
              <a:cxnLst/>
              <a:rect l="l" t="t" r="r" b="b"/>
              <a:pathLst>
                <a:path w="7153" h="7367" extrusionOk="0">
                  <a:moveTo>
                    <a:pt x="5953" y="0"/>
                  </a:moveTo>
                  <a:cubicBezTo>
                    <a:pt x="5481" y="0"/>
                    <a:pt x="5099" y="688"/>
                    <a:pt x="5099" y="688"/>
                  </a:cubicBezTo>
                  <a:cubicBezTo>
                    <a:pt x="5099" y="688"/>
                    <a:pt x="6468" y="1030"/>
                    <a:pt x="5897" y="1791"/>
                  </a:cubicBezTo>
                  <a:cubicBezTo>
                    <a:pt x="5641" y="2133"/>
                    <a:pt x="5308" y="2252"/>
                    <a:pt x="4909" y="2252"/>
                  </a:cubicBezTo>
                  <a:cubicBezTo>
                    <a:pt x="4419" y="2252"/>
                    <a:pt x="3829" y="2073"/>
                    <a:pt x="3158" y="1905"/>
                  </a:cubicBezTo>
                  <a:cubicBezTo>
                    <a:pt x="3034" y="1873"/>
                    <a:pt x="2913" y="1859"/>
                    <a:pt x="2794" y="1859"/>
                  </a:cubicBezTo>
                  <a:cubicBezTo>
                    <a:pt x="1789" y="1859"/>
                    <a:pt x="1028" y="2895"/>
                    <a:pt x="1028" y="2895"/>
                  </a:cubicBezTo>
                  <a:cubicBezTo>
                    <a:pt x="1" y="5177"/>
                    <a:pt x="1370" y="7118"/>
                    <a:pt x="1370" y="7118"/>
                  </a:cubicBezTo>
                  <a:cubicBezTo>
                    <a:pt x="1370" y="7118"/>
                    <a:pt x="1916" y="7367"/>
                    <a:pt x="2528" y="7367"/>
                  </a:cubicBezTo>
                  <a:cubicBezTo>
                    <a:pt x="2872" y="7367"/>
                    <a:pt x="3237" y="7288"/>
                    <a:pt x="3539" y="7041"/>
                  </a:cubicBezTo>
                  <a:cubicBezTo>
                    <a:pt x="4414" y="6357"/>
                    <a:pt x="3729" y="5444"/>
                    <a:pt x="3729" y="5444"/>
                  </a:cubicBezTo>
                  <a:lnTo>
                    <a:pt x="3729" y="5444"/>
                  </a:lnTo>
                  <a:cubicBezTo>
                    <a:pt x="3729" y="5444"/>
                    <a:pt x="3050" y="5958"/>
                    <a:pt x="2540" y="5958"/>
                  </a:cubicBezTo>
                  <a:cubicBezTo>
                    <a:pt x="2356" y="5958"/>
                    <a:pt x="2194" y="5891"/>
                    <a:pt x="2093" y="5710"/>
                  </a:cubicBezTo>
                  <a:cubicBezTo>
                    <a:pt x="1713" y="5025"/>
                    <a:pt x="2207" y="3655"/>
                    <a:pt x="2664" y="3427"/>
                  </a:cubicBezTo>
                  <a:cubicBezTo>
                    <a:pt x="2791" y="3363"/>
                    <a:pt x="2945" y="3335"/>
                    <a:pt x="3116" y="3335"/>
                  </a:cubicBezTo>
                  <a:cubicBezTo>
                    <a:pt x="3558" y="3335"/>
                    <a:pt x="4110" y="3523"/>
                    <a:pt x="4604" y="3770"/>
                  </a:cubicBezTo>
                  <a:cubicBezTo>
                    <a:pt x="5251" y="4112"/>
                    <a:pt x="5403" y="5444"/>
                    <a:pt x="5403" y="5444"/>
                  </a:cubicBezTo>
                  <a:cubicBezTo>
                    <a:pt x="5403" y="5444"/>
                    <a:pt x="5859" y="4454"/>
                    <a:pt x="5365" y="3694"/>
                  </a:cubicBezTo>
                  <a:cubicBezTo>
                    <a:pt x="4870" y="2971"/>
                    <a:pt x="4300" y="2704"/>
                    <a:pt x="4300" y="2704"/>
                  </a:cubicBezTo>
                  <a:lnTo>
                    <a:pt x="4300" y="2704"/>
                  </a:lnTo>
                  <a:cubicBezTo>
                    <a:pt x="4300" y="2704"/>
                    <a:pt x="4781" y="2881"/>
                    <a:pt x="5320" y="2881"/>
                  </a:cubicBezTo>
                  <a:cubicBezTo>
                    <a:pt x="5751" y="2881"/>
                    <a:pt x="6219" y="2768"/>
                    <a:pt x="6506" y="2362"/>
                  </a:cubicBezTo>
                  <a:cubicBezTo>
                    <a:pt x="7153" y="1411"/>
                    <a:pt x="7077" y="726"/>
                    <a:pt x="6278" y="117"/>
                  </a:cubicBezTo>
                  <a:cubicBezTo>
                    <a:pt x="6167" y="34"/>
                    <a:pt x="6058" y="0"/>
                    <a:pt x="5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Box 2"/>
          <p:cNvSpPr txBox="1"/>
          <p:nvPr/>
        </p:nvSpPr>
        <p:spPr>
          <a:xfrm>
            <a:off x="381000" y="2727031"/>
            <a:ext cx="5638800" cy="1169551"/>
          </a:xfrm>
          <a:prstGeom prst="rect">
            <a:avLst/>
          </a:prstGeom>
          <a:noFill/>
        </p:spPr>
        <p:txBody>
          <a:bodyPr wrap="square" rtlCol="0">
            <a:spAutoFit/>
          </a:bodyPr>
          <a:lstStyle/>
          <a:p>
            <a:r>
              <a:rPr lang="en-US" dirty="0"/>
              <a:t>The subject of semiotics is divided into three main areas:</a:t>
            </a:r>
          </a:p>
          <a:p>
            <a:pPr marL="285750" indent="-285750">
              <a:buFont typeface="Arial" pitchFamily="34" charset="0"/>
              <a:buChar char="•"/>
            </a:pPr>
            <a:r>
              <a:rPr lang="en-US" b="1" dirty="0"/>
              <a:t>the “sign” </a:t>
            </a:r>
            <a:r>
              <a:rPr lang="en-US" dirty="0"/>
              <a:t>itself, that is, the study of signs and their different varieties in different contexts.</a:t>
            </a:r>
          </a:p>
          <a:p>
            <a:pPr marL="285750" indent="-285750">
              <a:buFont typeface="Arial" pitchFamily="34" charset="0"/>
              <a:buChar char="•"/>
            </a:pPr>
            <a:r>
              <a:rPr lang="en-US" b="1" dirty="0"/>
              <a:t>the “codes”</a:t>
            </a:r>
            <a:r>
              <a:rPr lang="en-US" dirty="0"/>
              <a:t> into which signs are constructed and organized.</a:t>
            </a:r>
          </a:p>
          <a:p>
            <a:pPr marL="285750" indent="-285750">
              <a:buFont typeface="Arial" pitchFamily="34" charset="0"/>
              <a:buChar char="•"/>
            </a:pPr>
            <a:r>
              <a:rPr lang="en-US" dirty="0"/>
              <a:t> </a:t>
            </a:r>
            <a:r>
              <a:rPr lang="en-US" b="1" dirty="0"/>
              <a:t>the “culture” </a:t>
            </a:r>
            <a:r>
              <a:rPr lang="en-US" dirty="0"/>
              <a:t>within which these codes and signs operate.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11"/>
                                        </p:tgtEl>
                                        <p:attrNameLst>
                                          <p:attrName>style.visibility</p:attrName>
                                        </p:attrNameLst>
                                      </p:cBhvr>
                                      <p:to>
                                        <p:strVal val="visible"/>
                                      </p:to>
                                    </p:set>
                                    <p:animEffect transition="in" filter="wipe(down)">
                                      <p:cBhvr>
                                        <p:cTn id="7" dur="500"/>
                                        <p:tgtEl>
                                          <p:spTgt spid="11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1"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22"/>
        <p:cNvGrpSpPr/>
        <p:nvPr/>
      </p:nvGrpSpPr>
      <p:grpSpPr>
        <a:xfrm>
          <a:off x="0" y="0"/>
          <a:ext cx="0" cy="0"/>
          <a:chOff x="0" y="0"/>
          <a:chExt cx="0" cy="0"/>
        </a:xfrm>
      </p:grpSpPr>
      <p:grpSp>
        <p:nvGrpSpPr>
          <p:cNvPr id="1225" name="Google Shape;1225;p35"/>
          <p:cNvGrpSpPr/>
          <p:nvPr/>
        </p:nvGrpSpPr>
        <p:grpSpPr>
          <a:xfrm>
            <a:off x="5844483" y="2054414"/>
            <a:ext cx="2702492" cy="2209906"/>
            <a:chOff x="5362524" y="1297950"/>
            <a:chExt cx="2957251" cy="3283176"/>
          </a:xfrm>
        </p:grpSpPr>
        <p:sp>
          <p:nvSpPr>
            <p:cNvPr id="1226" name="Google Shape;1226;p35"/>
            <p:cNvSpPr/>
            <p:nvPr/>
          </p:nvSpPr>
          <p:spPr>
            <a:xfrm flipH="1">
              <a:off x="7644854" y="1317485"/>
              <a:ext cx="562448" cy="378149"/>
            </a:xfrm>
            <a:custGeom>
              <a:avLst/>
              <a:gdLst/>
              <a:ahLst/>
              <a:cxnLst/>
              <a:rect l="l" t="t" r="r" b="b"/>
              <a:pathLst>
                <a:path w="28689" h="20616" extrusionOk="0">
                  <a:moveTo>
                    <a:pt x="1" y="0"/>
                  </a:moveTo>
                  <a:lnTo>
                    <a:pt x="768" y="20615"/>
                  </a:lnTo>
                  <a:lnTo>
                    <a:pt x="28688" y="20382"/>
                  </a:lnTo>
                  <a:lnTo>
                    <a:pt x="20916" y="5271"/>
                  </a:lnTo>
                  <a:lnTo>
                    <a:pt x="8140" y="734"/>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5"/>
            <p:cNvSpPr/>
            <p:nvPr/>
          </p:nvSpPr>
          <p:spPr>
            <a:xfrm flipH="1">
              <a:off x="8079750" y="1316879"/>
              <a:ext cx="240024" cy="378754"/>
            </a:xfrm>
            <a:custGeom>
              <a:avLst/>
              <a:gdLst/>
              <a:ahLst/>
              <a:cxnLst/>
              <a:rect l="l" t="t" r="r" b="b"/>
              <a:pathLst>
                <a:path w="12243" h="20649" extrusionOk="0">
                  <a:moveTo>
                    <a:pt x="6138" y="0"/>
                  </a:moveTo>
                  <a:cubicBezTo>
                    <a:pt x="2736" y="0"/>
                    <a:pt x="1" y="4603"/>
                    <a:pt x="1" y="10307"/>
                  </a:cubicBezTo>
                  <a:cubicBezTo>
                    <a:pt x="1" y="16012"/>
                    <a:pt x="2736" y="20648"/>
                    <a:pt x="6138" y="20648"/>
                  </a:cubicBezTo>
                  <a:cubicBezTo>
                    <a:pt x="9507" y="20648"/>
                    <a:pt x="12243" y="16012"/>
                    <a:pt x="12243" y="10307"/>
                  </a:cubicBezTo>
                  <a:cubicBezTo>
                    <a:pt x="12243" y="4603"/>
                    <a:pt x="9507" y="0"/>
                    <a:pt x="61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5"/>
            <p:cNvSpPr/>
            <p:nvPr/>
          </p:nvSpPr>
          <p:spPr>
            <a:xfrm flipH="1">
              <a:off x="8113099" y="1318090"/>
              <a:ext cx="173328" cy="336970"/>
            </a:xfrm>
            <a:custGeom>
              <a:avLst/>
              <a:gdLst/>
              <a:ahLst/>
              <a:cxnLst/>
              <a:rect l="l" t="t" r="r" b="b"/>
              <a:pathLst>
                <a:path w="8841" h="18371" extrusionOk="0">
                  <a:moveTo>
                    <a:pt x="3770" y="1"/>
                  </a:moveTo>
                  <a:cubicBezTo>
                    <a:pt x="3136" y="301"/>
                    <a:pt x="2669" y="801"/>
                    <a:pt x="2269" y="1368"/>
                  </a:cubicBezTo>
                  <a:cubicBezTo>
                    <a:pt x="1902" y="1936"/>
                    <a:pt x="1602" y="2536"/>
                    <a:pt x="1335" y="3170"/>
                  </a:cubicBezTo>
                  <a:cubicBezTo>
                    <a:pt x="801" y="4404"/>
                    <a:pt x="501" y="5738"/>
                    <a:pt x="301" y="7106"/>
                  </a:cubicBezTo>
                  <a:cubicBezTo>
                    <a:pt x="1" y="9808"/>
                    <a:pt x="268" y="12576"/>
                    <a:pt x="1135" y="15178"/>
                  </a:cubicBezTo>
                  <a:cubicBezTo>
                    <a:pt x="1368" y="15812"/>
                    <a:pt x="1669" y="16479"/>
                    <a:pt x="2102" y="17046"/>
                  </a:cubicBezTo>
                  <a:cubicBezTo>
                    <a:pt x="2536" y="17647"/>
                    <a:pt x="3136" y="18147"/>
                    <a:pt x="3937" y="18314"/>
                  </a:cubicBezTo>
                  <a:cubicBezTo>
                    <a:pt x="4074" y="18351"/>
                    <a:pt x="4221" y="18370"/>
                    <a:pt x="4373" y="18370"/>
                  </a:cubicBezTo>
                  <a:cubicBezTo>
                    <a:pt x="4624" y="18370"/>
                    <a:pt x="4888" y="18318"/>
                    <a:pt x="5138" y="18214"/>
                  </a:cubicBezTo>
                  <a:cubicBezTo>
                    <a:pt x="5505" y="18047"/>
                    <a:pt x="5805" y="17814"/>
                    <a:pt x="6038" y="17580"/>
                  </a:cubicBezTo>
                  <a:cubicBezTo>
                    <a:pt x="6572" y="17080"/>
                    <a:pt x="7006" y="16479"/>
                    <a:pt x="7339" y="15879"/>
                  </a:cubicBezTo>
                  <a:cubicBezTo>
                    <a:pt x="8006" y="14645"/>
                    <a:pt x="8373" y="13277"/>
                    <a:pt x="8574" y="11909"/>
                  </a:cubicBezTo>
                  <a:cubicBezTo>
                    <a:pt x="8774" y="10542"/>
                    <a:pt x="8840" y="9174"/>
                    <a:pt x="8740" y="7806"/>
                  </a:cubicBezTo>
                  <a:cubicBezTo>
                    <a:pt x="8640" y="6439"/>
                    <a:pt x="8407" y="5038"/>
                    <a:pt x="7806" y="3737"/>
                  </a:cubicBezTo>
                  <a:cubicBezTo>
                    <a:pt x="7673" y="3437"/>
                    <a:pt x="7506" y="3103"/>
                    <a:pt x="7273" y="2803"/>
                  </a:cubicBezTo>
                  <a:cubicBezTo>
                    <a:pt x="7039" y="2503"/>
                    <a:pt x="6739" y="2236"/>
                    <a:pt x="6372" y="2036"/>
                  </a:cubicBezTo>
                  <a:cubicBezTo>
                    <a:pt x="6119" y="1897"/>
                    <a:pt x="5833" y="1823"/>
                    <a:pt x="5549" y="1823"/>
                  </a:cubicBezTo>
                  <a:cubicBezTo>
                    <a:pt x="5422" y="1823"/>
                    <a:pt x="5295" y="1838"/>
                    <a:pt x="5171" y="1869"/>
                  </a:cubicBezTo>
                  <a:cubicBezTo>
                    <a:pt x="4737" y="1936"/>
                    <a:pt x="4404" y="2102"/>
                    <a:pt x="4070" y="2336"/>
                  </a:cubicBezTo>
                  <a:cubicBezTo>
                    <a:pt x="3470" y="2836"/>
                    <a:pt x="3070" y="3470"/>
                    <a:pt x="2803" y="4104"/>
                  </a:cubicBezTo>
                  <a:cubicBezTo>
                    <a:pt x="2536" y="4771"/>
                    <a:pt x="2336" y="5438"/>
                    <a:pt x="2202" y="6139"/>
                  </a:cubicBezTo>
                  <a:cubicBezTo>
                    <a:pt x="1935" y="7473"/>
                    <a:pt x="1902" y="8874"/>
                    <a:pt x="2102" y="10241"/>
                  </a:cubicBezTo>
                  <a:cubicBezTo>
                    <a:pt x="2169" y="10942"/>
                    <a:pt x="2302" y="11609"/>
                    <a:pt x="2503" y="12276"/>
                  </a:cubicBezTo>
                  <a:cubicBezTo>
                    <a:pt x="2603" y="12610"/>
                    <a:pt x="2703" y="12910"/>
                    <a:pt x="2836" y="13244"/>
                  </a:cubicBezTo>
                  <a:cubicBezTo>
                    <a:pt x="2970" y="13577"/>
                    <a:pt x="3103" y="13911"/>
                    <a:pt x="3336" y="14211"/>
                  </a:cubicBezTo>
                  <a:cubicBezTo>
                    <a:pt x="3470" y="14378"/>
                    <a:pt x="3637" y="14511"/>
                    <a:pt x="3837" y="14611"/>
                  </a:cubicBezTo>
                  <a:cubicBezTo>
                    <a:pt x="3926" y="14637"/>
                    <a:pt x="4015" y="14648"/>
                    <a:pt x="4103" y="14648"/>
                  </a:cubicBezTo>
                  <a:cubicBezTo>
                    <a:pt x="4244" y="14648"/>
                    <a:pt x="4380" y="14619"/>
                    <a:pt x="4504" y="14578"/>
                  </a:cubicBezTo>
                  <a:cubicBezTo>
                    <a:pt x="4938" y="14411"/>
                    <a:pt x="5171" y="14078"/>
                    <a:pt x="5338" y="13777"/>
                  </a:cubicBezTo>
                  <a:cubicBezTo>
                    <a:pt x="5671" y="13110"/>
                    <a:pt x="5772" y="12410"/>
                    <a:pt x="5838" y="11743"/>
                  </a:cubicBezTo>
                  <a:cubicBezTo>
                    <a:pt x="5905" y="11042"/>
                    <a:pt x="5905" y="10375"/>
                    <a:pt x="5905" y="9708"/>
                  </a:cubicBezTo>
                  <a:cubicBezTo>
                    <a:pt x="5905" y="9041"/>
                    <a:pt x="5872" y="8340"/>
                    <a:pt x="5805" y="7673"/>
                  </a:cubicBezTo>
                  <a:cubicBezTo>
                    <a:pt x="5705" y="7006"/>
                    <a:pt x="5538" y="6339"/>
                    <a:pt x="5238" y="5705"/>
                  </a:cubicBezTo>
                  <a:cubicBezTo>
                    <a:pt x="4938" y="5104"/>
                    <a:pt x="4504" y="4537"/>
                    <a:pt x="3837" y="4304"/>
                  </a:cubicBezTo>
                  <a:lnTo>
                    <a:pt x="3837" y="4304"/>
                  </a:lnTo>
                  <a:cubicBezTo>
                    <a:pt x="4471" y="4571"/>
                    <a:pt x="4871" y="5171"/>
                    <a:pt x="5138" y="5772"/>
                  </a:cubicBezTo>
                  <a:cubicBezTo>
                    <a:pt x="5405" y="6372"/>
                    <a:pt x="5505" y="7039"/>
                    <a:pt x="5571" y="7706"/>
                  </a:cubicBezTo>
                  <a:cubicBezTo>
                    <a:pt x="5638" y="8373"/>
                    <a:pt x="5605" y="9041"/>
                    <a:pt x="5571" y="9708"/>
                  </a:cubicBezTo>
                  <a:cubicBezTo>
                    <a:pt x="5571" y="10375"/>
                    <a:pt x="5538" y="11042"/>
                    <a:pt x="5438" y="11676"/>
                  </a:cubicBezTo>
                  <a:cubicBezTo>
                    <a:pt x="5338" y="12343"/>
                    <a:pt x="5204" y="13010"/>
                    <a:pt x="4938" y="13544"/>
                  </a:cubicBezTo>
                  <a:cubicBezTo>
                    <a:pt x="4771" y="13811"/>
                    <a:pt x="4571" y="14044"/>
                    <a:pt x="4337" y="14111"/>
                  </a:cubicBezTo>
                  <a:cubicBezTo>
                    <a:pt x="4276" y="14137"/>
                    <a:pt x="4220" y="14150"/>
                    <a:pt x="4166" y="14150"/>
                  </a:cubicBezTo>
                  <a:cubicBezTo>
                    <a:pt x="4014" y="14150"/>
                    <a:pt x="3885" y="14050"/>
                    <a:pt x="3737" y="13877"/>
                  </a:cubicBezTo>
                  <a:cubicBezTo>
                    <a:pt x="3570" y="13677"/>
                    <a:pt x="3470" y="13377"/>
                    <a:pt x="3370" y="13043"/>
                  </a:cubicBezTo>
                  <a:cubicBezTo>
                    <a:pt x="3236" y="12743"/>
                    <a:pt x="3136" y="12443"/>
                    <a:pt x="3070" y="12109"/>
                  </a:cubicBezTo>
                  <a:cubicBezTo>
                    <a:pt x="2903" y="11476"/>
                    <a:pt x="2803" y="10842"/>
                    <a:pt x="2736" y="10175"/>
                  </a:cubicBezTo>
                  <a:cubicBezTo>
                    <a:pt x="2603" y="8874"/>
                    <a:pt x="2669" y="7540"/>
                    <a:pt x="2936" y="6272"/>
                  </a:cubicBezTo>
                  <a:cubicBezTo>
                    <a:pt x="3036" y="5638"/>
                    <a:pt x="3236" y="5004"/>
                    <a:pt x="3470" y="4404"/>
                  </a:cubicBezTo>
                  <a:cubicBezTo>
                    <a:pt x="3737" y="3837"/>
                    <a:pt x="4070" y="3303"/>
                    <a:pt x="4537" y="2936"/>
                  </a:cubicBezTo>
                  <a:cubicBezTo>
                    <a:pt x="4833" y="2725"/>
                    <a:pt x="5169" y="2594"/>
                    <a:pt x="5494" y="2594"/>
                  </a:cubicBezTo>
                  <a:cubicBezTo>
                    <a:pt x="5682" y="2594"/>
                    <a:pt x="5867" y="2638"/>
                    <a:pt x="6038" y="2736"/>
                  </a:cubicBezTo>
                  <a:cubicBezTo>
                    <a:pt x="6472" y="2970"/>
                    <a:pt x="6839" y="3503"/>
                    <a:pt x="7106" y="4070"/>
                  </a:cubicBezTo>
                  <a:cubicBezTo>
                    <a:pt x="7606" y="5238"/>
                    <a:pt x="7840" y="6539"/>
                    <a:pt x="7906" y="7840"/>
                  </a:cubicBezTo>
                  <a:cubicBezTo>
                    <a:pt x="8006" y="9174"/>
                    <a:pt x="7973" y="10508"/>
                    <a:pt x="7773" y="11809"/>
                  </a:cubicBezTo>
                  <a:cubicBezTo>
                    <a:pt x="7606" y="13077"/>
                    <a:pt x="7273" y="14378"/>
                    <a:pt x="6672" y="15512"/>
                  </a:cubicBezTo>
                  <a:cubicBezTo>
                    <a:pt x="6372" y="16079"/>
                    <a:pt x="6005" y="16613"/>
                    <a:pt x="5538" y="17046"/>
                  </a:cubicBezTo>
                  <a:cubicBezTo>
                    <a:pt x="5338" y="17246"/>
                    <a:pt x="5071" y="17447"/>
                    <a:pt x="4838" y="17547"/>
                  </a:cubicBezTo>
                  <a:cubicBezTo>
                    <a:pt x="4687" y="17611"/>
                    <a:pt x="4522" y="17648"/>
                    <a:pt x="4352" y="17648"/>
                  </a:cubicBezTo>
                  <a:cubicBezTo>
                    <a:pt x="4259" y="17648"/>
                    <a:pt x="4165" y="17637"/>
                    <a:pt x="4070" y="17613"/>
                  </a:cubicBezTo>
                  <a:cubicBezTo>
                    <a:pt x="3537" y="17513"/>
                    <a:pt x="3036" y="17113"/>
                    <a:pt x="2636" y="16646"/>
                  </a:cubicBezTo>
                  <a:cubicBezTo>
                    <a:pt x="2269" y="16146"/>
                    <a:pt x="1969" y="15545"/>
                    <a:pt x="1735" y="14945"/>
                  </a:cubicBezTo>
                  <a:cubicBezTo>
                    <a:pt x="835" y="12476"/>
                    <a:pt x="468" y="9774"/>
                    <a:pt x="701" y="7139"/>
                  </a:cubicBezTo>
                  <a:cubicBezTo>
                    <a:pt x="835" y="5805"/>
                    <a:pt x="1102" y="4504"/>
                    <a:pt x="1535" y="3236"/>
                  </a:cubicBezTo>
                  <a:cubicBezTo>
                    <a:pt x="1769" y="2603"/>
                    <a:pt x="2036" y="2002"/>
                    <a:pt x="2402" y="1435"/>
                  </a:cubicBezTo>
                  <a:cubicBezTo>
                    <a:pt x="2736" y="868"/>
                    <a:pt x="3170" y="334"/>
                    <a:pt x="37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5"/>
            <p:cNvSpPr/>
            <p:nvPr/>
          </p:nvSpPr>
          <p:spPr>
            <a:xfrm flipH="1">
              <a:off x="5403708" y="1297950"/>
              <a:ext cx="2803593" cy="3259939"/>
            </a:xfrm>
            <a:custGeom>
              <a:avLst/>
              <a:gdLst/>
              <a:ahLst/>
              <a:cxnLst/>
              <a:rect l="l" t="t" r="r" b="b"/>
              <a:pathLst>
                <a:path w="143004" h="177726" extrusionOk="0">
                  <a:moveTo>
                    <a:pt x="2" y="1065"/>
                  </a:moveTo>
                  <a:cubicBezTo>
                    <a:pt x="1" y="1065"/>
                    <a:pt x="1" y="1065"/>
                    <a:pt x="1" y="1065"/>
                  </a:cubicBezTo>
                  <a:cubicBezTo>
                    <a:pt x="1" y="1065"/>
                    <a:pt x="1" y="1065"/>
                    <a:pt x="2" y="1065"/>
                  </a:cubicBezTo>
                  <a:close/>
                  <a:moveTo>
                    <a:pt x="113301" y="0"/>
                  </a:moveTo>
                  <a:cubicBezTo>
                    <a:pt x="112000" y="0"/>
                    <a:pt x="110783" y="36"/>
                    <a:pt x="109699" y="36"/>
                  </a:cubicBezTo>
                  <a:cubicBezTo>
                    <a:pt x="109487" y="36"/>
                    <a:pt x="109280" y="35"/>
                    <a:pt x="109079" y="31"/>
                  </a:cubicBezTo>
                  <a:cubicBezTo>
                    <a:pt x="108550" y="21"/>
                    <a:pt x="107631" y="15"/>
                    <a:pt x="106372" y="15"/>
                  </a:cubicBezTo>
                  <a:cubicBezTo>
                    <a:pt x="88283" y="15"/>
                    <a:pt x="258" y="1062"/>
                    <a:pt x="2" y="1065"/>
                  </a:cubicBezTo>
                  <a:lnTo>
                    <a:pt x="2" y="1065"/>
                  </a:lnTo>
                  <a:cubicBezTo>
                    <a:pt x="3" y="1065"/>
                    <a:pt x="8" y="1065"/>
                    <a:pt x="17" y="1065"/>
                  </a:cubicBezTo>
                  <a:cubicBezTo>
                    <a:pt x="608" y="1065"/>
                    <a:pt x="17241" y="1291"/>
                    <a:pt x="18781" y="26650"/>
                  </a:cubicBezTo>
                  <a:cubicBezTo>
                    <a:pt x="19181" y="33555"/>
                    <a:pt x="18447" y="42829"/>
                    <a:pt x="17180" y="53336"/>
                  </a:cubicBezTo>
                  <a:lnTo>
                    <a:pt x="23218" y="55471"/>
                  </a:lnTo>
                  <a:lnTo>
                    <a:pt x="16713" y="57006"/>
                  </a:lnTo>
                  <a:cubicBezTo>
                    <a:pt x="16613" y="57806"/>
                    <a:pt x="16513" y="58607"/>
                    <a:pt x="16413" y="59407"/>
                  </a:cubicBezTo>
                  <a:lnTo>
                    <a:pt x="20682" y="60241"/>
                  </a:lnTo>
                  <a:lnTo>
                    <a:pt x="16112" y="61642"/>
                  </a:lnTo>
                  <a:cubicBezTo>
                    <a:pt x="14211" y="75986"/>
                    <a:pt x="11709" y="91864"/>
                    <a:pt x="10008" y="106641"/>
                  </a:cubicBezTo>
                  <a:lnTo>
                    <a:pt x="14311" y="108175"/>
                  </a:lnTo>
                  <a:lnTo>
                    <a:pt x="9741" y="109276"/>
                  </a:lnTo>
                  <a:cubicBezTo>
                    <a:pt x="9608" y="110344"/>
                    <a:pt x="9508" y="111411"/>
                    <a:pt x="9408" y="112479"/>
                  </a:cubicBezTo>
                  <a:lnTo>
                    <a:pt x="11776" y="112946"/>
                  </a:lnTo>
                  <a:lnTo>
                    <a:pt x="9274" y="113713"/>
                  </a:lnTo>
                  <a:cubicBezTo>
                    <a:pt x="7706" y="130258"/>
                    <a:pt x="7540" y="144802"/>
                    <a:pt x="10975" y="153374"/>
                  </a:cubicBezTo>
                  <a:cubicBezTo>
                    <a:pt x="20716" y="177725"/>
                    <a:pt x="40830" y="177058"/>
                    <a:pt x="48903" y="177358"/>
                  </a:cubicBezTo>
                  <a:lnTo>
                    <a:pt x="143003" y="168652"/>
                  </a:lnTo>
                  <a:cubicBezTo>
                    <a:pt x="133029" y="166417"/>
                    <a:pt x="127859" y="157611"/>
                    <a:pt x="125657" y="145335"/>
                  </a:cubicBezTo>
                  <a:lnTo>
                    <a:pt x="120687" y="143734"/>
                  </a:lnTo>
                  <a:lnTo>
                    <a:pt x="125190" y="142467"/>
                  </a:lnTo>
                  <a:cubicBezTo>
                    <a:pt x="125090" y="141633"/>
                    <a:pt x="124990" y="140765"/>
                    <a:pt x="124890" y="139898"/>
                  </a:cubicBezTo>
                  <a:lnTo>
                    <a:pt x="121321" y="139298"/>
                  </a:lnTo>
                  <a:lnTo>
                    <a:pt x="124690" y="137763"/>
                  </a:lnTo>
                  <a:cubicBezTo>
                    <a:pt x="122522" y="111478"/>
                    <a:pt x="130194" y="74251"/>
                    <a:pt x="133897" y="48499"/>
                  </a:cubicBezTo>
                  <a:lnTo>
                    <a:pt x="127992" y="46598"/>
                  </a:lnTo>
                  <a:lnTo>
                    <a:pt x="134430" y="44797"/>
                  </a:lnTo>
                  <a:cubicBezTo>
                    <a:pt x="134497" y="44230"/>
                    <a:pt x="134564" y="43696"/>
                    <a:pt x="134630" y="43162"/>
                  </a:cubicBezTo>
                  <a:lnTo>
                    <a:pt x="128626" y="42162"/>
                  </a:lnTo>
                  <a:lnTo>
                    <a:pt x="135097" y="39226"/>
                  </a:lnTo>
                  <a:cubicBezTo>
                    <a:pt x="135631" y="34256"/>
                    <a:pt x="135898" y="29953"/>
                    <a:pt x="135731" y="26650"/>
                  </a:cubicBezTo>
                  <a:cubicBezTo>
                    <a:pt x="134514" y="1623"/>
                    <a:pt x="122027" y="0"/>
                    <a:pt x="1133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5"/>
            <p:cNvSpPr/>
            <p:nvPr/>
          </p:nvSpPr>
          <p:spPr>
            <a:xfrm flipH="1">
              <a:off x="5362524" y="4086979"/>
              <a:ext cx="2125417" cy="494147"/>
            </a:xfrm>
            <a:custGeom>
              <a:avLst/>
              <a:gdLst/>
              <a:ahLst/>
              <a:cxnLst/>
              <a:rect l="l" t="t" r="r" b="b"/>
              <a:pathLst>
                <a:path w="108412" h="26940" extrusionOk="0">
                  <a:moveTo>
                    <a:pt x="99135" y="0"/>
                  </a:moveTo>
                  <a:cubicBezTo>
                    <a:pt x="90748" y="0"/>
                    <a:pt x="72010" y="2383"/>
                    <a:pt x="54707" y="3355"/>
                  </a:cubicBezTo>
                  <a:cubicBezTo>
                    <a:pt x="48270" y="3717"/>
                    <a:pt x="40979" y="3842"/>
                    <a:pt x="33980" y="3842"/>
                  </a:cubicBezTo>
                  <a:cubicBezTo>
                    <a:pt x="18382" y="3842"/>
                    <a:pt x="4237" y="3222"/>
                    <a:pt x="4237" y="3222"/>
                  </a:cubicBezTo>
                  <a:lnTo>
                    <a:pt x="1" y="24237"/>
                  </a:lnTo>
                  <a:cubicBezTo>
                    <a:pt x="1" y="24237"/>
                    <a:pt x="17288" y="26939"/>
                    <a:pt x="39937" y="26939"/>
                  </a:cubicBezTo>
                  <a:cubicBezTo>
                    <a:pt x="47693" y="26939"/>
                    <a:pt x="56079" y="26622"/>
                    <a:pt x="64614" y="25771"/>
                  </a:cubicBezTo>
                  <a:cubicBezTo>
                    <a:pt x="98071" y="22436"/>
                    <a:pt x="103575" y="20534"/>
                    <a:pt x="105876" y="18933"/>
                  </a:cubicBezTo>
                  <a:cubicBezTo>
                    <a:pt x="107044" y="18133"/>
                    <a:pt x="108412" y="14196"/>
                    <a:pt x="107978" y="9993"/>
                  </a:cubicBezTo>
                  <a:cubicBezTo>
                    <a:pt x="107511" y="5624"/>
                    <a:pt x="105143" y="987"/>
                    <a:pt x="102841" y="320"/>
                  </a:cubicBezTo>
                  <a:cubicBezTo>
                    <a:pt x="102087" y="96"/>
                    <a:pt x="100820" y="0"/>
                    <a:pt x="991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5"/>
            <p:cNvSpPr/>
            <p:nvPr/>
          </p:nvSpPr>
          <p:spPr>
            <a:xfrm flipH="1">
              <a:off x="7301536" y="4149655"/>
              <a:ext cx="287115" cy="383322"/>
            </a:xfrm>
            <a:custGeom>
              <a:avLst/>
              <a:gdLst/>
              <a:ahLst/>
              <a:cxnLst/>
              <a:rect l="l" t="t" r="r" b="b"/>
              <a:pathLst>
                <a:path w="14645" h="20898" extrusionOk="0">
                  <a:moveTo>
                    <a:pt x="8701" y="0"/>
                  </a:moveTo>
                  <a:cubicBezTo>
                    <a:pt x="5518" y="0"/>
                    <a:pt x="2252" y="3888"/>
                    <a:pt x="1168" y="9212"/>
                  </a:cubicBezTo>
                  <a:cubicBezTo>
                    <a:pt x="1" y="14949"/>
                    <a:pt x="1835" y="20153"/>
                    <a:pt x="5238" y="20820"/>
                  </a:cubicBezTo>
                  <a:cubicBezTo>
                    <a:pt x="5492" y="20872"/>
                    <a:pt x="5748" y="20898"/>
                    <a:pt x="6005" y="20898"/>
                  </a:cubicBezTo>
                  <a:cubicBezTo>
                    <a:pt x="9180" y="20898"/>
                    <a:pt x="12428" y="16989"/>
                    <a:pt x="13477" y="11680"/>
                  </a:cubicBezTo>
                  <a:cubicBezTo>
                    <a:pt x="14645" y="5976"/>
                    <a:pt x="12810" y="772"/>
                    <a:pt x="9441" y="72"/>
                  </a:cubicBezTo>
                  <a:cubicBezTo>
                    <a:pt x="9196" y="24"/>
                    <a:pt x="8949" y="0"/>
                    <a:pt x="87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5"/>
            <p:cNvSpPr/>
            <p:nvPr/>
          </p:nvSpPr>
          <p:spPr>
            <a:xfrm flipH="1">
              <a:off x="7346000" y="4149746"/>
              <a:ext cx="190325" cy="341666"/>
            </a:xfrm>
            <a:custGeom>
              <a:avLst/>
              <a:gdLst/>
              <a:ahLst/>
              <a:cxnLst/>
              <a:rect l="l" t="t" r="r" b="b"/>
              <a:pathLst>
                <a:path w="9708" h="18627" extrusionOk="0">
                  <a:moveTo>
                    <a:pt x="6071" y="0"/>
                  </a:moveTo>
                  <a:lnTo>
                    <a:pt x="6071" y="0"/>
                  </a:lnTo>
                  <a:cubicBezTo>
                    <a:pt x="5404" y="167"/>
                    <a:pt x="4804" y="600"/>
                    <a:pt x="4303" y="1067"/>
                  </a:cubicBezTo>
                  <a:cubicBezTo>
                    <a:pt x="3803" y="1568"/>
                    <a:pt x="3369" y="2102"/>
                    <a:pt x="3003" y="2702"/>
                  </a:cubicBezTo>
                  <a:cubicBezTo>
                    <a:pt x="2202" y="3836"/>
                    <a:pt x="1602" y="5104"/>
                    <a:pt x="1168" y="6438"/>
                  </a:cubicBezTo>
                  <a:cubicBezTo>
                    <a:pt x="301" y="9073"/>
                    <a:pt x="0" y="11942"/>
                    <a:pt x="367" y="14744"/>
                  </a:cubicBezTo>
                  <a:cubicBezTo>
                    <a:pt x="467" y="15444"/>
                    <a:pt x="634" y="16145"/>
                    <a:pt x="934" y="16812"/>
                  </a:cubicBezTo>
                  <a:cubicBezTo>
                    <a:pt x="1235" y="17479"/>
                    <a:pt x="1768" y="18146"/>
                    <a:pt x="2502" y="18447"/>
                  </a:cubicBezTo>
                  <a:cubicBezTo>
                    <a:pt x="2774" y="18560"/>
                    <a:pt x="3062" y="18627"/>
                    <a:pt x="3343" y="18627"/>
                  </a:cubicBezTo>
                  <a:cubicBezTo>
                    <a:pt x="3476" y="18627"/>
                    <a:pt x="3608" y="18612"/>
                    <a:pt x="3736" y="18580"/>
                  </a:cubicBezTo>
                  <a:cubicBezTo>
                    <a:pt x="4137" y="18513"/>
                    <a:pt x="4504" y="18313"/>
                    <a:pt x="4804" y="18146"/>
                  </a:cubicBezTo>
                  <a:cubicBezTo>
                    <a:pt x="5438" y="17746"/>
                    <a:pt x="5971" y="17246"/>
                    <a:pt x="6438" y="16679"/>
                  </a:cubicBezTo>
                  <a:cubicBezTo>
                    <a:pt x="7372" y="15578"/>
                    <a:pt x="7973" y="14277"/>
                    <a:pt x="8473" y="12943"/>
                  </a:cubicBezTo>
                  <a:cubicBezTo>
                    <a:pt x="8940" y="11608"/>
                    <a:pt x="9274" y="10274"/>
                    <a:pt x="9474" y="8873"/>
                  </a:cubicBezTo>
                  <a:cubicBezTo>
                    <a:pt x="9674" y="7472"/>
                    <a:pt x="9707" y="6004"/>
                    <a:pt x="9374" y="4603"/>
                  </a:cubicBezTo>
                  <a:cubicBezTo>
                    <a:pt x="9274" y="4236"/>
                    <a:pt x="9174" y="3903"/>
                    <a:pt x="9007" y="3536"/>
                  </a:cubicBezTo>
                  <a:cubicBezTo>
                    <a:pt x="8840" y="3202"/>
                    <a:pt x="8607" y="2835"/>
                    <a:pt x="8273" y="2602"/>
                  </a:cubicBezTo>
                  <a:cubicBezTo>
                    <a:pt x="7939" y="2335"/>
                    <a:pt x="7506" y="2168"/>
                    <a:pt x="7105" y="2168"/>
                  </a:cubicBezTo>
                  <a:cubicBezTo>
                    <a:pt x="6672" y="2168"/>
                    <a:pt x="6272" y="2268"/>
                    <a:pt x="5905" y="2435"/>
                  </a:cubicBezTo>
                  <a:cubicBezTo>
                    <a:pt x="5204" y="2802"/>
                    <a:pt x="4704" y="3369"/>
                    <a:pt x="4270" y="3970"/>
                  </a:cubicBezTo>
                  <a:cubicBezTo>
                    <a:pt x="3870" y="4570"/>
                    <a:pt x="3536" y="5204"/>
                    <a:pt x="3269" y="5838"/>
                  </a:cubicBezTo>
                  <a:cubicBezTo>
                    <a:pt x="2736" y="7172"/>
                    <a:pt x="2435" y="8573"/>
                    <a:pt x="2302" y="9974"/>
                  </a:cubicBezTo>
                  <a:cubicBezTo>
                    <a:pt x="2269" y="10674"/>
                    <a:pt x="2269" y="11375"/>
                    <a:pt x="2335" y="12075"/>
                  </a:cubicBezTo>
                  <a:cubicBezTo>
                    <a:pt x="2369" y="12442"/>
                    <a:pt x="2402" y="12776"/>
                    <a:pt x="2469" y="13143"/>
                  </a:cubicBezTo>
                  <a:cubicBezTo>
                    <a:pt x="2502" y="13476"/>
                    <a:pt x="2569" y="13843"/>
                    <a:pt x="2769" y="14210"/>
                  </a:cubicBezTo>
                  <a:cubicBezTo>
                    <a:pt x="2869" y="14377"/>
                    <a:pt x="3003" y="14577"/>
                    <a:pt x="3203" y="14711"/>
                  </a:cubicBezTo>
                  <a:cubicBezTo>
                    <a:pt x="3353" y="14786"/>
                    <a:pt x="3522" y="14823"/>
                    <a:pt x="3695" y="14823"/>
                  </a:cubicBezTo>
                  <a:cubicBezTo>
                    <a:pt x="3753" y="14823"/>
                    <a:pt x="3811" y="14819"/>
                    <a:pt x="3870" y="14811"/>
                  </a:cubicBezTo>
                  <a:cubicBezTo>
                    <a:pt x="4303" y="14744"/>
                    <a:pt x="4637" y="14444"/>
                    <a:pt x="4871" y="14177"/>
                  </a:cubicBezTo>
                  <a:cubicBezTo>
                    <a:pt x="5304" y="13576"/>
                    <a:pt x="5571" y="12909"/>
                    <a:pt x="5771" y="12242"/>
                  </a:cubicBezTo>
                  <a:cubicBezTo>
                    <a:pt x="5971" y="11542"/>
                    <a:pt x="6105" y="10874"/>
                    <a:pt x="6238" y="10207"/>
                  </a:cubicBezTo>
                  <a:cubicBezTo>
                    <a:pt x="6372" y="9507"/>
                    <a:pt x="6505" y="8840"/>
                    <a:pt x="6538" y="8139"/>
                  </a:cubicBezTo>
                  <a:cubicBezTo>
                    <a:pt x="6605" y="7439"/>
                    <a:pt x="6572" y="6738"/>
                    <a:pt x="6405" y="6038"/>
                  </a:cubicBezTo>
                  <a:cubicBezTo>
                    <a:pt x="6205" y="5371"/>
                    <a:pt x="5871" y="4703"/>
                    <a:pt x="5271" y="4336"/>
                  </a:cubicBezTo>
                  <a:lnTo>
                    <a:pt x="5271" y="4336"/>
                  </a:lnTo>
                  <a:cubicBezTo>
                    <a:pt x="5838" y="4737"/>
                    <a:pt x="6138" y="5437"/>
                    <a:pt x="6272" y="6071"/>
                  </a:cubicBezTo>
                  <a:cubicBezTo>
                    <a:pt x="6438" y="6738"/>
                    <a:pt x="6405" y="7439"/>
                    <a:pt x="6338" y="8106"/>
                  </a:cubicBezTo>
                  <a:cubicBezTo>
                    <a:pt x="6238" y="8773"/>
                    <a:pt x="6105" y="9473"/>
                    <a:pt x="5938" y="10141"/>
                  </a:cubicBezTo>
                  <a:cubicBezTo>
                    <a:pt x="5771" y="10808"/>
                    <a:pt x="5604" y="11475"/>
                    <a:pt x="5371" y="12109"/>
                  </a:cubicBezTo>
                  <a:cubicBezTo>
                    <a:pt x="5171" y="12742"/>
                    <a:pt x="4904" y="13376"/>
                    <a:pt x="4504" y="13877"/>
                  </a:cubicBezTo>
                  <a:cubicBezTo>
                    <a:pt x="4303" y="14110"/>
                    <a:pt x="4037" y="14277"/>
                    <a:pt x="3803" y="14310"/>
                  </a:cubicBezTo>
                  <a:cubicBezTo>
                    <a:pt x="3770" y="14314"/>
                    <a:pt x="3739" y="14316"/>
                    <a:pt x="3709" y="14316"/>
                  </a:cubicBezTo>
                  <a:cubicBezTo>
                    <a:pt x="3496" y="14316"/>
                    <a:pt x="3353" y="14211"/>
                    <a:pt x="3236" y="13977"/>
                  </a:cubicBezTo>
                  <a:cubicBezTo>
                    <a:pt x="3103" y="13710"/>
                    <a:pt x="3036" y="13376"/>
                    <a:pt x="3003" y="13043"/>
                  </a:cubicBezTo>
                  <a:cubicBezTo>
                    <a:pt x="2969" y="12709"/>
                    <a:pt x="2936" y="12376"/>
                    <a:pt x="2902" y="12042"/>
                  </a:cubicBezTo>
                  <a:cubicBezTo>
                    <a:pt x="2869" y="11375"/>
                    <a:pt x="2902" y="10708"/>
                    <a:pt x="2969" y="10041"/>
                  </a:cubicBezTo>
                  <a:cubicBezTo>
                    <a:pt x="3103" y="8673"/>
                    <a:pt x="3436" y="7372"/>
                    <a:pt x="3937" y="6138"/>
                  </a:cubicBezTo>
                  <a:cubicBezTo>
                    <a:pt x="4203" y="5504"/>
                    <a:pt x="4504" y="4904"/>
                    <a:pt x="4871" y="4370"/>
                  </a:cubicBezTo>
                  <a:cubicBezTo>
                    <a:pt x="5237" y="3836"/>
                    <a:pt x="5704" y="3369"/>
                    <a:pt x="6238" y="3136"/>
                  </a:cubicBezTo>
                  <a:cubicBezTo>
                    <a:pt x="6490" y="3010"/>
                    <a:pt x="6764" y="2943"/>
                    <a:pt x="7026" y="2943"/>
                  </a:cubicBezTo>
                  <a:cubicBezTo>
                    <a:pt x="7318" y="2943"/>
                    <a:pt x="7595" y="3026"/>
                    <a:pt x="7806" y="3202"/>
                  </a:cubicBezTo>
                  <a:cubicBezTo>
                    <a:pt x="8206" y="3536"/>
                    <a:pt x="8473" y="4170"/>
                    <a:pt x="8607" y="4770"/>
                  </a:cubicBezTo>
                  <a:cubicBezTo>
                    <a:pt x="8873" y="6071"/>
                    <a:pt x="8840" y="7405"/>
                    <a:pt x="8673" y="8740"/>
                  </a:cubicBezTo>
                  <a:cubicBezTo>
                    <a:pt x="8473" y="10074"/>
                    <a:pt x="8173" y="11408"/>
                    <a:pt x="7739" y="12676"/>
                  </a:cubicBezTo>
                  <a:cubicBezTo>
                    <a:pt x="7272" y="13943"/>
                    <a:pt x="6672" y="15178"/>
                    <a:pt x="5838" y="16212"/>
                  </a:cubicBezTo>
                  <a:cubicBezTo>
                    <a:pt x="5438" y="16712"/>
                    <a:pt x="4971" y="17146"/>
                    <a:pt x="4404" y="17513"/>
                  </a:cubicBezTo>
                  <a:cubicBezTo>
                    <a:pt x="4137" y="17679"/>
                    <a:pt x="3870" y="17813"/>
                    <a:pt x="3603" y="17879"/>
                  </a:cubicBezTo>
                  <a:cubicBezTo>
                    <a:pt x="3514" y="17891"/>
                    <a:pt x="3421" y="17898"/>
                    <a:pt x="3329" y="17898"/>
                  </a:cubicBezTo>
                  <a:cubicBezTo>
                    <a:pt x="3143" y="17898"/>
                    <a:pt x="2958" y="17868"/>
                    <a:pt x="2802" y="17779"/>
                  </a:cubicBezTo>
                  <a:cubicBezTo>
                    <a:pt x="2269" y="17579"/>
                    <a:pt x="1835" y="17079"/>
                    <a:pt x="1568" y="16512"/>
                  </a:cubicBezTo>
                  <a:cubicBezTo>
                    <a:pt x="1268" y="15945"/>
                    <a:pt x="1101" y="15278"/>
                    <a:pt x="1001" y="14644"/>
                  </a:cubicBezTo>
                  <a:cubicBezTo>
                    <a:pt x="567" y="11975"/>
                    <a:pt x="768" y="9173"/>
                    <a:pt x="1535" y="6571"/>
                  </a:cubicBezTo>
                  <a:cubicBezTo>
                    <a:pt x="1935" y="5237"/>
                    <a:pt x="2469" y="3970"/>
                    <a:pt x="3169" y="2802"/>
                  </a:cubicBezTo>
                  <a:cubicBezTo>
                    <a:pt x="3536" y="2235"/>
                    <a:pt x="3937" y="1668"/>
                    <a:pt x="4404" y="1168"/>
                  </a:cubicBezTo>
                  <a:cubicBezTo>
                    <a:pt x="4871" y="667"/>
                    <a:pt x="5404" y="234"/>
                    <a:pt x="60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5"/>
            <p:cNvSpPr/>
            <p:nvPr/>
          </p:nvSpPr>
          <p:spPr>
            <a:xfrm flipH="1">
              <a:off x="7844984" y="2464707"/>
              <a:ext cx="26173" cy="269231"/>
            </a:xfrm>
            <a:custGeom>
              <a:avLst/>
              <a:gdLst/>
              <a:ahLst/>
              <a:cxnLst/>
              <a:rect l="l" t="t" r="r" b="b"/>
              <a:pathLst>
                <a:path w="1335" h="14678" extrusionOk="0">
                  <a:moveTo>
                    <a:pt x="1268" y="0"/>
                  </a:moveTo>
                  <a:cubicBezTo>
                    <a:pt x="1001" y="1201"/>
                    <a:pt x="801" y="2402"/>
                    <a:pt x="634" y="3636"/>
                  </a:cubicBezTo>
                  <a:cubicBezTo>
                    <a:pt x="468" y="4870"/>
                    <a:pt x="367" y="6071"/>
                    <a:pt x="267" y="7305"/>
                  </a:cubicBezTo>
                  <a:cubicBezTo>
                    <a:pt x="167" y="8540"/>
                    <a:pt x="101" y="9741"/>
                    <a:pt x="67" y="10975"/>
                  </a:cubicBezTo>
                  <a:cubicBezTo>
                    <a:pt x="34" y="12209"/>
                    <a:pt x="1" y="13443"/>
                    <a:pt x="101" y="14677"/>
                  </a:cubicBezTo>
                  <a:cubicBezTo>
                    <a:pt x="367" y="13477"/>
                    <a:pt x="534" y="12242"/>
                    <a:pt x="701" y="11041"/>
                  </a:cubicBezTo>
                  <a:cubicBezTo>
                    <a:pt x="868" y="9807"/>
                    <a:pt x="968" y="8606"/>
                    <a:pt x="1101" y="7372"/>
                  </a:cubicBezTo>
                  <a:cubicBezTo>
                    <a:pt x="1168" y="6138"/>
                    <a:pt x="1268" y="4904"/>
                    <a:pt x="1301" y="3703"/>
                  </a:cubicBezTo>
                  <a:cubicBezTo>
                    <a:pt x="1335" y="2469"/>
                    <a:pt x="1335" y="1234"/>
                    <a:pt x="12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5"/>
            <p:cNvSpPr/>
            <p:nvPr/>
          </p:nvSpPr>
          <p:spPr>
            <a:xfrm flipH="1">
              <a:off x="7872451" y="2790211"/>
              <a:ext cx="18978" cy="77717"/>
            </a:xfrm>
            <a:custGeom>
              <a:avLst/>
              <a:gdLst/>
              <a:ahLst/>
              <a:cxnLst/>
              <a:rect l="l" t="t" r="r" b="b"/>
              <a:pathLst>
                <a:path w="968" h="4237" extrusionOk="0">
                  <a:moveTo>
                    <a:pt x="834" y="0"/>
                  </a:moveTo>
                  <a:cubicBezTo>
                    <a:pt x="601" y="300"/>
                    <a:pt x="434" y="667"/>
                    <a:pt x="334" y="1001"/>
                  </a:cubicBezTo>
                  <a:cubicBezTo>
                    <a:pt x="201" y="1335"/>
                    <a:pt x="134" y="1701"/>
                    <a:pt x="67" y="2035"/>
                  </a:cubicBezTo>
                  <a:cubicBezTo>
                    <a:pt x="34" y="2402"/>
                    <a:pt x="0" y="2769"/>
                    <a:pt x="34" y="3136"/>
                  </a:cubicBezTo>
                  <a:cubicBezTo>
                    <a:pt x="67" y="3503"/>
                    <a:pt x="101" y="3870"/>
                    <a:pt x="234" y="4237"/>
                  </a:cubicBezTo>
                  <a:cubicBezTo>
                    <a:pt x="467" y="3903"/>
                    <a:pt x="568" y="3536"/>
                    <a:pt x="668" y="3203"/>
                  </a:cubicBezTo>
                  <a:cubicBezTo>
                    <a:pt x="768" y="2869"/>
                    <a:pt x="868" y="2502"/>
                    <a:pt x="901" y="2168"/>
                  </a:cubicBezTo>
                  <a:cubicBezTo>
                    <a:pt x="934" y="1802"/>
                    <a:pt x="968" y="1468"/>
                    <a:pt x="968" y="1101"/>
                  </a:cubicBezTo>
                  <a:cubicBezTo>
                    <a:pt x="968" y="734"/>
                    <a:pt x="934" y="367"/>
                    <a:pt x="8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5"/>
            <p:cNvSpPr/>
            <p:nvPr/>
          </p:nvSpPr>
          <p:spPr>
            <a:xfrm flipH="1">
              <a:off x="7789385" y="2648865"/>
              <a:ext cx="23565" cy="130342"/>
            </a:xfrm>
            <a:custGeom>
              <a:avLst/>
              <a:gdLst/>
              <a:ahLst/>
              <a:cxnLst/>
              <a:rect l="l" t="t" r="r" b="b"/>
              <a:pathLst>
                <a:path w="1202" h="7106" extrusionOk="0">
                  <a:moveTo>
                    <a:pt x="1168" y="1"/>
                  </a:moveTo>
                  <a:cubicBezTo>
                    <a:pt x="868" y="534"/>
                    <a:pt x="667" y="1135"/>
                    <a:pt x="501" y="1702"/>
                  </a:cubicBezTo>
                  <a:cubicBezTo>
                    <a:pt x="334" y="2302"/>
                    <a:pt x="200" y="2869"/>
                    <a:pt x="134" y="3470"/>
                  </a:cubicBezTo>
                  <a:cubicBezTo>
                    <a:pt x="34" y="4070"/>
                    <a:pt x="0" y="4671"/>
                    <a:pt x="0" y="5305"/>
                  </a:cubicBezTo>
                  <a:cubicBezTo>
                    <a:pt x="0" y="5905"/>
                    <a:pt x="67" y="6505"/>
                    <a:pt x="200" y="7106"/>
                  </a:cubicBezTo>
                  <a:cubicBezTo>
                    <a:pt x="401" y="6505"/>
                    <a:pt x="534" y="5938"/>
                    <a:pt x="667" y="5338"/>
                  </a:cubicBezTo>
                  <a:cubicBezTo>
                    <a:pt x="768" y="4771"/>
                    <a:pt x="868" y="4170"/>
                    <a:pt x="968" y="3603"/>
                  </a:cubicBezTo>
                  <a:cubicBezTo>
                    <a:pt x="1034" y="3003"/>
                    <a:pt x="1101" y="2402"/>
                    <a:pt x="1134" y="1835"/>
                  </a:cubicBezTo>
                  <a:cubicBezTo>
                    <a:pt x="1168" y="1235"/>
                    <a:pt x="1201" y="635"/>
                    <a:pt x="11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5"/>
            <p:cNvSpPr/>
            <p:nvPr/>
          </p:nvSpPr>
          <p:spPr>
            <a:xfrm flipH="1">
              <a:off x="7826007" y="2898504"/>
              <a:ext cx="17684" cy="75883"/>
            </a:xfrm>
            <a:custGeom>
              <a:avLst/>
              <a:gdLst/>
              <a:ahLst/>
              <a:cxnLst/>
              <a:rect l="l" t="t" r="r" b="b"/>
              <a:pathLst>
                <a:path w="902" h="4137" extrusionOk="0">
                  <a:moveTo>
                    <a:pt x="468" y="0"/>
                  </a:moveTo>
                  <a:cubicBezTo>
                    <a:pt x="301" y="367"/>
                    <a:pt x="234" y="701"/>
                    <a:pt x="167" y="1035"/>
                  </a:cubicBezTo>
                  <a:cubicBezTo>
                    <a:pt x="101" y="1402"/>
                    <a:pt x="67" y="1735"/>
                    <a:pt x="34" y="2069"/>
                  </a:cubicBezTo>
                  <a:cubicBezTo>
                    <a:pt x="1" y="2402"/>
                    <a:pt x="1" y="2736"/>
                    <a:pt x="34" y="3069"/>
                  </a:cubicBezTo>
                  <a:cubicBezTo>
                    <a:pt x="34" y="3436"/>
                    <a:pt x="67" y="3770"/>
                    <a:pt x="167" y="4137"/>
                  </a:cubicBezTo>
                  <a:cubicBezTo>
                    <a:pt x="401" y="3837"/>
                    <a:pt x="568" y="3503"/>
                    <a:pt x="668" y="3169"/>
                  </a:cubicBezTo>
                  <a:cubicBezTo>
                    <a:pt x="768" y="2836"/>
                    <a:pt x="834" y="2469"/>
                    <a:pt x="868" y="2135"/>
                  </a:cubicBezTo>
                  <a:cubicBezTo>
                    <a:pt x="901" y="1768"/>
                    <a:pt x="868" y="1402"/>
                    <a:pt x="834" y="1068"/>
                  </a:cubicBezTo>
                  <a:cubicBezTo>
                    <a:pt x="768" y="701"/>
                    <a:pt x="668" y="334"/>
                    <a:pt x="4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5"/>
            <p:cNvSpPr/>
            <p:nvPr/>
          </p:nvSpPr>
          <p:spPr>
            <a:xfrm flipH="1">
              <a:off x="7861982" y="2974368"/>
              <a:ext cx="17017" cy="82009"/>
            </a:xfrm>
            <a:custGeom>
              <a:avLst/>
              <a:gdLst/>
              <a:ahLst/>
              <a:cxnLst/>
              <a:rect l="l" t="t" r="r" b="b"/>
              <a:pathLst>
                <a:path w="868" h="4471" extrusionOk="0">
                  <a:moveTo>
                    <a:pt x="567" y="1"/>
                  </a:moveTo>
                  <a:cubicBezTo>
                    <a:pt x="367" y="368"/>
                    <a:pt x="267" y="735"/>
                    <a:pt x="167" y="1102"/>
                  </a:cubicBezTo>
                  <a:cubicBezTo>
                    <a:pt x="100" y="1469"/>
                    <a:pt x="34" y="1835"/>
                    <a:pt x="0" y="2202"/>
                  </a:cubicBezTo>
                  <a:cubicBezTo>
                    <a:pt x="0" y="2569"/>
                    <a:pt x="0" y="2936"/>
                    <a:pt x="34" y="3337"/>
                  </a:cubicBezTo>
                  <a:cubicBezTo>
                    <a:pt x="67" y="3703"/>
                    <a:pt x="134" y="4070"/>
                    <a:pt x="300" y="4471"/>
                  </a:cubicBezTo>
                  <a:cubicBezTo>
                    <a:pt x="501" y="4104"/>
                    <a:pt x="601" y="3737"/>
                    <a:pt x="701" y="3370"/>
                  </a:cubicBezTo>
                  <a:cubicBezTo>
                    <a:pt x="767" y="3003"/>
                    <a:pt x="834" y="2636"/>
                    <a:pt x="834" y="2269"/>
                  </a:cubicBezTo>
                  <a:cubicBezTo>
                    <a:pt x="868" y="1902"/>
                    <a:pt x="868" y="1535"/>
                    <a:pt x="834" y="1135"/>
                  </a:cubicBezTo>
                  <a:cubicBezTo>
                    <a:pt x="801" y="768"/>
                    <a:pt x="734" y="401"/>
                    <a:pt x="5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5"/>
            <p:cNvSpPr/>
            <p:nvPr/>
          </p:nvSpPr>
          <p:spPr>
            <a:xfrm flipH="1">
              <a:off x="7716806" y="4042664"/>
              <a:ext cx="213204" cy="332256"/>
            </a:xfrm>
            <a:custGeom>
              <a:avLst/>
              <a:gdLst/>
              <a:ahLst/>
              <a:cxnLst/>
              <a:rect l="l" t="t" r="r" b="b"/>
              <a:pathLst>
                <a:path w="10875" h="18114" extrusionOk="0">
                  <a:moveTo>
                    <a:pt x="0" y="0"/>
                  </a:moveTo>
                  <a:cubicBezTo>
                    <a:pt x="234" y="1768"/>
                    <a:pt x="734" y="3536"/>
                    <a:pt x="1368" y="5238"/>
                  </a:cubicBezTo>
                  <a:cubicBezTo>
                    <a:pt x="2002" y="6905"/>
                    <a:pt x="2802" y="8540"/>
                    <a:pt x="3703" y="10108"/>
                  </a:cubicBezTo>
                  <a:cubicBezTo>
                    <a:pt x="4637" y="11642"/>
                    <a:pt x="5704" y="13110"/>
                    <a:pt x="6905" y="14478"/>
                  </a:cubicBezTo>
                  <a:cubicBezTo>
                    <a:pt x="8106" y="15812"/>
                    <a:pt x="9440" y="17079"/>
                    <a:pt x="10875" y="18113"/>
                  </a:cubicBezTo>
                  <a:cubicBezTo>
                    <a:pt x="9674" y="16813"/>
                    <a:pt x="8506" y="15478"/>
                    <a:pt x="7406" y="14044"/>
                  </a:cubicBezTo>
                  <a:cubicBezTo>
                    <a:pt x="6338" y="12643"/>
                    <a:pt x="5338" y="11175"/>
                    <a:pt x="4437" y="9674"/>
                  </a:cubicBezTo>
                  <a:cubicBezTo>
                    <a:pt x="3503" y="8173"/>
                    <a:pt x="2702" y="6572"/>
                    <a:pt x="1968" y="4971"/>
                  </a:cubicBezTo>
                  <a:cubicBezTo>
                    <a:pt x="1235" y="3370"/>
                    <a:pt x="601" y="1702"/>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5"/>
            <p:cNvSpPr/>
            <p:nvPr/>
          </p:nvSpPr>
          <p:spPr>
            <a:xfrm flipH="1">
              <a:off x="7713534" y="4295971"/>
              <a:ext cx="49718" cy="41014"/>
            </a:xfrm>
            <a:custGeom>
              <a:avLst/>
              <a:gdLst/>
              <a:ahLst/>
              <a:cxnLst/>
              <a:rect l="l" t="t" r="r" b="b"/>
              <a:pathLst>
                <a:path w="2536" h="2236" extrusionOk="0">
                  <a:moveTo>
                    <a:pt x="0" y="0"/>
                  </a:moveTo>
                  <a:lnTo>
                    <a:pt x="0" y="0"/>
                  </a:lnTo>
                  <a:cubicBezTo>
                    <a:pt x="101" y="334"/>
                    <a:pt x="267" y="567"/>
                    <a:pt x="434" y="801"/>
                  </a:cubicBezTo>
                  <a:cubicBezTo>
                    <a:pt x="601" y="1034"/>
                    <a:pt x="801" y="1235"/>
                    <a:pt x="1001" y="1435"/>
                  </a:cubicBezTo>
                  <a:cubicBezTo>
                    <a:pt x="1235" y="1602"/>
                    <a:pt x="1435" y="1768"/>
                    <a:pt x="1702" y="1935"/>
                  </a:cubicBezTo>
                  <a:cubicBezTo>
                    <a:pt x="1969" y="2069"/>
                    <a:pt x="2235" y="2169"/>
                    <a:pt x="2536" y="2235"/>
                  </a:cubicBezTo>
                  <a:cubicBezTo>
                    <a:pt x="2469" y="1902"/>
                    <a:pt x="2302" y="1668"/>
                    <a:pt x="2135" y="1435"/>
                  </a:cubicBezTo>
                  <a:cubicBezTo>
                    <a:pt x="1969" y="1201"/>
                    <a:pt x="1768" y="1001"/>
                    <a:pt x="1568" y="801"/>
                  </a:cubicBezTo>
                  <a:cubicBezTo>
                    <a:pt x="1335" y="634"/>
                    <a:pt x="1101" y="467"/>
                    <a:pt x="868" y="301"/>
                  </a:cubicBezTo>
                  <a:cubicBezTo>
                    <a:pt x="601" y="167"/>
                    <a:pt x="334" y="67"/>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35"/>
            <p:cNvSpPr/>
            <p:nvPr/>
          </p:nvSpPr>
          <p:spPr>
            <a:xfrm flipH="1">
              <a:off x="7626547" y="4377797"/>
              <a:ext cx="55619" cy="29550"/>
            </a:xfrm>
            <a:custGeom>
              <a:avLst/>
              <a:gdLst/>
              <a:ahLst/>
              <a:cxnLst/>
              <a:rect l="l" t="t" r="r" b="b"/>
              <a:pathLst>
                <a:path w="2837" h="1611" extrusionOk="0">
                  <a:moveTo>
                    <a:pt x="166" y="0"/>
                  </a:moveTo>
                  <a:cubicBezTo>
                    <a:pt x="111" y="0"/>
                    <a:pt x="56" y="3"/>
                    <a:pt x="1" y="9"/>
                  </a:cubicBezTo>
                  <a:cubicBezTo>
                    <a:pt x="134" y="276"/>
                    <a:pt x="334" y="510"/>
                    <a:pt x="534" y="676"/>
                  </a:cubicBezTo>
                  <a:cubicBezTo>
                    <a:pt x="768" y="877"/>
                    <a:pt x="968" y="1043"/>
                    <a:pt x="1202" y="1177"/>
                  </a:cubicBezTo>
                  <a:cubicBezTo>
                    <a:pt x="1468" y="1310"/>
                    <a:pt x="1702" y="1410"/>
                    <a:pt x="1969" y="1477"/>
                  </a:cubicBezTo>
                  <a:cubicBezTo>
                    <a:pt x="2236" y="1544"/>
                    <a:pt x="2536" y="1610"/>
                    <a:pt x="2836" y="1610"/>
                  </a:cubicBezTo>
                  <a:cubicBezTo>
                    <a:pt x="2703" y="1310"/>
                    <a:pt x="2503" y="1110"/>
                    <a:pt x="2302" y="910"/>
                  </a:cubicBezTo>
                  <a:cubicBezTo>
                    <a:pt x="2069" y="710"/>
                    <a:pt x="1869" y="576"/>
                    <a:pt x="1635" y="443"/>
                  </a:cubicBezTo>
                  <a:cubicBezTo>
                    <a:pt x="1368" y="309"/>
                    <a:pt x="1135" y="209"/>
                    <a:pt x="868" y="109"/>
                  </a:cubicBezTo>
                  <a:cubicBezTo>
                    <a:pt x="650" y="55"/>
                    <a:pt x="410" y="0"/>
                    <a:pt x="16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35"/>
            <p:cNvSpPr/>
            <p:nvPr/>
          </p:nvSpPr>
          <p:spPr>
            <a:xfrm flipH="1">
              <a:off x="7657287" y="4290304"/>
              <a:ext cx="40563" cy="28926"/>
            </a:xfrm>
            <a:custGeom>
              <a:avLst/>
              <a:gdLst/>
              <a:ahLst/>
              <a:cxnLst/>
              <a:rect l="l" t="t" r="r" b="b"/>
              <a:pathLst>
                <a:path w="2069" h="1577" extrusionOk="0">
                  <a:moveTo>
                    <a:pt x="151" y="0"/>
                  </a:moveTo>
                  <a:cubicBezTo>
                    <a:pt x="103" y="0"/>
                    <a:pt x="53" y="3"/>
                    <a:pt x="0" y="9"/>
                  </a:cubicBezTo>
                  <a:cubicBezTo>
                    <a:pt x="67" y="276"/>
                    <a:pt x="200" y="476"/>
                    <a:pt x="334" y="643"/>
                  </a:cubicBezTo>
                  <a:cubicBezTo>
                    <a:pt x="467" y="843"/>
                    <a:pt x="601" y="977"/>
                    <a:pt x="801" y="1110"/>
                  </a:cubicBezTo>
                  <a:cubicBezTo>
                    <a:pt x="968" y="1243"/>
                    <a:pt x="1134" y="1377"/>
                    <a:pt x="1368" y="1444"/>
                  </a:cubicBezTo>
                  <a:cubicBezTo>
                    <a:pt x="1568" y="1544"/>
                    <a:pt x="1801" y="1577"/>
                    <a:pt x="2068" y="1577"/>
                  </a:cubicBezTo>
                  <a:cubicBezTo>
                    <a:pt x="2002" y="1310"/>
                    <a:pt x="1902" y="1110"/>
                    <a:pt x="1768" y="943"/>
                  </a:cubicBezTo>
                  <a:cubicBezTo>
                    <a:pt x="1635" y="743"/>
                    <a:pt x="1468" y="576"/>
                    <a:pt x="1301" y="476"/>
                  </a:cubicBezTo>
                  <a:cubicBezTo>
                    <a:pt x="1134" y="343"/>
                    <a:pt x="934" y="209"/>
                    <a:pt x="734" y="143"/>
                  </a:cubicBezTo>
                  <a:cubicBezTo>
                    <a:pt x="542" y="60"/>
                    <a:pt x="372"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35"/>
            <p:cNvSpPr/>
            <p:nvPr/>
          </p:nvSpPr>
          <p:spPr>
            <a:xfrm flipH="1">
              <a:off x="5608423" y="1378675"/>
              <a:ext cx="219752" cy="480317"/>
            </a:xfrm>
            <a:custGeom>
              <a:avLst/>
              <a:gdLst/>
              <a:ahLst/>
              <a:cxnLst/>
              <a:rect l="l" t="t" r="r" b="b"/>
              <a:pathLst>
                <a:path w="11209" h="26186" extrusionOk="0">
                  <a:moveTo>
                    <a:pt x="0" y="0"/>
                  </a:moveTo>
                  <a:cubicBezTo>
                    <a:pt x="1968" y="1535"/>
                    <a:pt x="3603" y="3369"/>
                    <a:pt x="4970" y="5371"/>
                  </a:cubicBezTo>
                  <a:cubicBezTo>
                    <a:pt x="6338" y="7372"/>
                    <a:pt x="7439" y="9574"/>
                    <a:pt x="8273" y="11842"/>
                  </a:cubicBezTo>
                  <a:cubicBezTo>
                    <a:pt x="9107" y="14110"/>
                    <a:pt x="9707" y="16479"/>
                    <a:pt x="10141" y="18880"/>
                  </a:cubicBezTo>
                  <a:cubicBezTo>
                    <a:pt x="10574" y="21282"/>
                    <a:pt x="10875" y="23751"/>
                    <a:pt x="11142" y="26186"/>
                  </a:cubicBezTo>
                  <a:cubicBezTo>
                    <a:pt x="11208" y="23717"/>
                    <a:pt x="11108" y="21249"/>
                    <a:pt x="10775" y="18780"/>
                  </a:cubicBezTo>
                  <a:cubicBezTo>
                    <a:pt x="10474" y="16345"/>
                    <a:pt x="9907" y="13910"/>
                    <a:pt x="9040" y="11542"/>
                  </a:cubicBezTo>
                  <a:cubicBezTo>
                    <a:pt x="8173" y="9207"/>
                    <a:pt x="7005" y="6972"/>
                    <a:pt x="5504" y="5004"/>
                  </a:cubicBezTo>
                  <a:cubicBezTo>
                    <a:pt x="4003" y="3002"/>
                    <a:pt x="2135" y="1268"/>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5"/>
            <p:cNvSpPr/>
            <p:nvPr/>
          </p:nvSpPr>
          <p:spPr>
            <a:xfrm flipH="1">
              <a:off x="5662064" y="1677857"/>
              <a:ext cx="26173" cy="277192"/>
            </a:xfrm>
            <a:custGeom>
              <a:avLst/>
              <a:gdLst/>
              <a:ahLst/>
              <a:cxnLst/>
              <a:rect l="l" t="t" r="r" b="b"/>
              <a:pathLst>
                <a:path w="1335" h="15112" extrusionOk="0">
                  <a:moveTo>
                    <a:pt x="1" y="1"/>
                  </a:moveTo>
                  <a:cubicBezTo>
                    <a:pt x="1" y="1268"/>
                    <a:pt x="67" y="2536"/>
                    <a:pt x="167" y="3804"/>
                  </a:cubicBezTo>
                  <a:lnTo>
                    <a:pt x="368" y="7573"/>
                  </a:lnTo>
                  <a:lnTo>
                    <a:pt x="634" y="11342"/>
                  </a:lnTo>
                  <a:cubicBezTo>
                    <a:pt x="735" y="12577"/>
                    <a:pt x="835" y="13844"/>
                    <a:pt x="968" y="15112"/>
                  </a:cubicBezTo>
                  <a:cubicBezTo>
                    <a:pt x="1168" y="13844"/>
                    <a:pt x="1268" y="12577"/>
                    <a:pt x="1302" y="11309"/>
                  </a:cubicBezTo>
                  <a:cubicBezTo>
                    <a:pt x="1335" y="10041"/>
                    <a:pt x="1302" y="8774"/>
                    <a:pt x="1202" y="7506"/>
                  </a:cubicBezTo>
                  <a:cubicBezTo>
                    <a:pt x="1135" y="6239"/>
                    <a:pt x="1001" y="4971"/>
                    <a:pt x="801" y="3737"/>
                  </a:cubicBezTo>
                  <a:cubicBezTo>
                    <a:pt x="601" y="2469"/>
                    <a:pt x="368" y="1235"/>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5"/>
            <p:cNvSpPr/>
            <p:nvPr/>
          </p:nvSpPr>
          <p:spPr>
            <a:xfrm flipH="1">
              <a:off x="5724838" y="1532237"/>
              <a:ext cx="36642" cy="63648"/>
            </a:xfrm>
            <a:custGeom>
              <a:avLst/>
              <a:gdLst/>
              <a:ahLst/>
              <a:cxnLst/>
              <a:rect l="l" t="t" r="r" b="b"/>
              <a:pathLst>
                <a:path w="1869" h="3470" extrusionOk="0">
                  <a:moveTo>
                    <a:pt x="1" y="1"/>
                  </a:moveTo>
                  <a:cubicBezTo>
                    <a:pt x="34" y="368"/>
                    <a:pt x="134" y="701"/>
                    <a:pt x="234" y="1002"/>
                  </a:cubicBezTo>
                  <a:cubicBezTo>
                    <a:pt x="334" y="1302"/>
                    <a:pt x="468" y="1602"/>
                    <a:pt x="634" y="1902"/>
                  </a:cubicBezTo>
                  <a:cubicBezTo>
                    <a:pt x="768" y="2169"/>
                    <a:pt x="935" y="2436"/>
                    <a:pt x="1135" y="2703"/>
                  </a:cubicBezTo>
                  <a:cubicBezTo>
                    <a:pt x="1335" y="2970"/>
                    <a:pt x="1535" y="3236"/>
                    <a:pt x="1835" y="3470"/>
                  </a:cubicBezTo>
                  <a:cubicBezTo>
                    <a:pt x="1869" y="3103"/>
                    <a:pt x="1802" y="2769"/>
                    <a:pt x="1735" y="2436"/>
                  </a:cubicBezTo>
                  <a:cubicBezTo>
                    <a:pt x="1635" y="2102"/>
                    <a:pt x="1502" y="1802"/>
                    <a:pt x="1368" y="1502"/>
                  </a:cubicBezTo>
                  <a:cubicBezTo>
                    <a:pt x="1202" y="1202"/>
                    <a:pt x="1035" y="935"/>
                    <a:pt x="801" y="668"/>
                  </a:cubicBezTo>
                  <a:cubicBezTo>
                    <a:pt x="568" y="434"/>
                    <a:pt x="334" y="20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5"/>
            <p:cNvSpPr/>
            <p:nvPr/>
          </p:nvSpPr>
          <p:spPr>
            <a:xfrm flipH="1">
              <a:off x="5827508" y="1366440"/>
              <a:ext cx="117728" cy="105249"/>
            </a:xfrm>
            <a:custGeom>
              <a:avLst/>
              <a:gdLst/>
              <a:ahLst/>
              <a:cxnLst/>
              <a:rect l="l" t="t" r="r" b="b"/>
              <a:pathLst>
                <a:path w="6005" h="5738" extrusionOk="0">
                  <a:moveTo>
                    <a:pt x="0" y="0"/>
                  </a:moveTo>
                  <a:cubicBezTo>
                    <a:pt x="534" y="500"/>
                    <a:pt x="1068" y="934"/>
                    <a:pt x="1568" y="1401"/>
                  </a:cubicBezTo>
                  <a:cubicBezTo>
                    <a:pt x="2102" y="1835"/>
                    <a:pt x="2602" y="2302"/>
                    <a:pt x="3103" y="2769"/>
                  </a:cubicBezTo>
                  <a:cubicBezTo>
                    <a:pt x="3603" y="3236"/>
                    <a:pt x="4070" y="3736"/>
                    <a:pt x="4570" y="4236"/>
                  </a:cubicBezTo>
                  <a:cubicBezTo>
                    <a:pt x="5037" y="4703"/>
                    <a:pt x="5504" y="5237"/>
                    <a:pt x="6005" y="5737"/>
                  </a:cubicBezTo>
                  <a:cubicBezTo>
                    <a:pt x="5804" y="5037"/>
                    <a:pt x="5471" y="4403"/>
                    <a:pt x="5071" y="3803"/>
                  </a:cubicBezTo>
                  <a:cubicBezTo>
                    <a:pt x="4670" y="3202"/>
                    <a:pt x="4203" y="2669"/>
                    <a:pt x="3670" y="2168"/>
                  </a:cubicBezTo>
                  <a:cubicBezTo>
                    <a:pt x="3136" y="1668"/>
                    <a:pt x="2569" y="1234"/>
                    <a:pt x="1968" y="867"/>
                  </a:cubicBezTo>
                  <a:cubicBezTo>
                    <a:pt x="1335" y="500"/>
                    <a:pt x="701" y="20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5"/>
            <p:cNvSpPr/>
            <p:nvPr/>
          </p:nvSpPr>
          <p:spPr>
            <a:xfrm flipH="1">
              <a:off x="5669239" y="2295829"/>
              <a:ext cx="36642" cy="442384"/>
            </a:xfrm>
            <a:custGeom>
              <a:avLst/>
              <a:gdLst/>
              <a:ahLst/>
              <a:cxnLst/>
              <a:rect l="l" t="t" r="r" b="b"/>
              <a:pathLst>
                <a:path w="1869" h="24118" extrusionOk="0">
                  <a:moveTo>
                    <a:pt x="1768" y="1"/>
                  </a:moveTo>
                  <a:cubicBezTo>
                    <a:pt x="1501" y="2002"/>
                    <a:pt x="1301" y="4004"/>
                    <a:pt x="1134" y="6005"/>
                  </a:cubicBezTo>
                  <a:cubicBezTo>
                    <a:pt x="934" y="8006"/>
                    <a:pt x="801" y="10041"/>
                    <a:pt x="634" y="12043"/>
                  </a:cubicBezTo>
                  <a:cubicBezTo>
                    <a:pt x="500" y="14044"/>
                    <a:pt x="334" y="16045"/>
                    <a:pt x="234" y="18080"/>
                  </a:cubicBezTo>
                  <a:cubicBezTo>
                    <a:pt x="133" y="20082"/>
                    <a:pt x="33" y="22083"/>
                    <a:pt x="0" y="24118"/>
                  </a:cubicBezTo>
                  <a:cubicBezTo>
                    <a:pt x="367" y="22150"/>
                    <a:pt x="634" y="20148"/>
                    <a:pt x="901" y="18114"/>
                  </a:cubicBezTo>
                  <a:cubicBezTo>
                    <a:pt x="1134" y="16112"/>
                    <a:pt x="1301" y="14111"/>
                    <a:pt x="1468" y="12109"/>
                  </a:cubicBezTo>
                  <a:cubicBezTo>
                    <a:pt x="1601" y="10075"/>
                    <a:pt x="1735" y="8073"/>
                    <a:pt x="1768" y="6038"/>
                  </a:cubicBezTo>
                  <a:cubicBezTo>
                    <a:pt x="1835" y="4037"/>
                    <a:pt x="1868" y="2002"/>
                    <a:pt x="17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7" name="Google Shape;1247;p35"/>
          <p:cNvGrpSpPr/>
          <p:nvPr/>
        </p:nvGrpSpPr>
        <p:grpSpPr>
          <a:xfrm rot="-1000073">
            <a:off x="5374286" y="1924307"/>
            <a:ext cx="1021045" cy="2166547"/>
            <a:chOff x="2183708" y="2521952"/>
            <a:chExt cx="1241457" cy="2634238"/>
          </a:xfrm>
        </p:grpSpPr>
        <p:sp>
          <p:nvSpPr>
            <p:cNvPr id="1248" name="Google Shape;1248;p35"/>
            <p:cNvSpPr/>
            <p:nvPr/>
          </p:nvSpPr>
          <p:spPr>
            <a:xfrm flipH="1">
              <a:off x="3043974" y="4090923"/>
              <a:ext cx="15921" cy="364062"/>
            </a:xfrm>
            <a:custGeom>
              <a:avLst/>
              <a:gdLst/>
              <a:ahLst/>
              <a:cxnLst/>
              <a:rect l="l" t="t" r="r" b="b"/>
              <a:pathLst>
                <a:path w="868" h="19848" extrusionOk="0">
                  <a:moveTo>
                    <a:pt x="801" y="0"/>
                  </a:moveTo>
                  <a:cubicBezTo>
                    <a:pt x="501" y="1635"/>
                    <a:pt x="334" y="3303"/>
                    <a:pt x="201" y="4937"/>
                  </a:cubicBezTo>
                  <a:cubicBezTo>
                    <a:pt x="67" y="6605"/>
                    <a:pt x="34" y="8273"/>
                    <a:pt x="0" y="9941"/>
                  </a:cubicBezTo>
                  <a:cubicBezTo>
                    <a:pt x="0" y="11575"/>
                    <a:pt x="34" y="13243"/>
                    <a:pt x="167" y="14911"/>
                  </a:cubicBezTo>
                  <a:cubicBezTo>
                    <a:pt x="267" y="16579"/>
                    <a:pt x="434" y="18213"/>
                    <a:pt x="701" y="19848"/>
                  </a:cubicBezTo>
                  <a:cubicBezTo>
                    <a:pt x="768" y="18180"/>
                    <a:pt x="801" y="16545"/>
                    <a:pt x="801" y="14878"/>
                  </a:cubicBezTo>
                  <a:lnTo>
                    <a:pt x="834" y="9941"/>
                  </a:lnTo>
                  <a:lnTo>
                    <a:pt x="868" y="4970"/>
                  </a:lnTo>
                  <a:cubicBezTo>
                    <a:pt x="868" y="3336"/>
                    <a:pt x="868" y="1668"/>
                    <a:pt x="8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35"/>
            <p:cNvSpPr/>
            <p:nvPr/>
          </p:nvSpPr>
          <p:spPr>
            <a:xfrm flipH="1">
              <a:off x="3133907" y="4536349"/>
              <a:ext cx="15940" cy="85054"/>
            </a:xfrm>
            <a:custGeom>
              <a:avLst/>
              <a:gdLst/>
              <a:ahLst/>
              <a:cxnLst/>
              <a:rect l="l" t="t" r="r" b="b"/>
              <a:pathLst>
                <a:path w="869" h="4637" extrusionOk="0">
                  <a:moveTo>
                    <a:pt x="301" y="0"/>
                  </a:moveTo>
                  <a:cubicBezTo>
                    <a:pt x="134" y="401"/>
                    <a:pt x="101" y="801"/>
                    <a:pt x="34" y="1201"/>
                  </a:cubicBezTo>
                  <a:cubicBezTo>
                    <a:pt x="1" y="1568"/>
                    <a:pt x="1" y="1968"/>
                    <a:pt x="34" y="2335"/>
                  </a:cubicBezTo>
                  <a:cubicBezTo>
                    <a:pt x="34" y="2736"/>
                    <a:pt x="101" y="3103"/>
                    <a:pt x="168" y="3503"/>
                  </a:cubicBezTo>
                  <a:cubicBezTo>
                    <a:pt x="268" y="3870"/>
                    <a:pt x="368" y="4237"/>
                    <a:pt x="568" y="4637"/>
                  </a:cubicBezTo>
                  <a:cubicBezTo>
                    <a:pt x="735" y="4237"/>
                    <a:pt x="801" y="3836"/>
                    <a:pt x="835" y="3436"/>
                  </a:cubicBezTo>
                  <a:cubicBezTo>
                    <a:pt x="868" y="3069"/>
                    <a:pt x="868" y="2669"/>
                    <a:pt x="835" y="2302"/>
                  </a:cubicBezTo>
                  <a:cubicBezTo>
                    <a:pt x="835" y="1902"/>
                    <a:pt x="768" y="1535"/>
                    <a:pt x="701" y="1134"/>
                  </a:cubicBezTo>
                  <a:cubicBezTo>
                    <a:pt x="601" y="768"/>
                    <a:pt x="501" y="401"/>
                    <a:pt x="3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35"/>
            <p:cNvSpPr/>
            <p:nvPr/>
          </p:nvSpPr>
          <p:spPr>
            <a:xfrm flipH="1">
              <a:off x="3130862" y="4399900"/>
              <a:ext cx="15298" cy="75278"/>
            </a:xfrm>
            <a:custGeom>
              <a:avLst/>
              <a:gdLst/>
              <a:ahLst/>
              <a:cxnLst/>
              <a:rect l="l" t="t" r="r" b="b"/>
              <a:pathLst>
                <a:path w="834" h="4104" extrusionOk="0">
                  <a:moveTo>
                    <a:pt x="400" y="1"/>
                  </a:moveTo>
                  <a:cubicBezTo>
                    <a:pt x="234" y="334"/>
                    <a:pt x="167" y="668"/>
                    <a:pt x="100" y="1035"/>
                  </a:cubicBezTo>
                  <a:cubicBezTo>
                    <a:pt x="33" y="1368"/>
                    <a:pt x="0" y="1702"/>
                    <a:pt x="0" y="2069"/>
                  </a:cubicBezTo>
                  <a:cubicBezTo>
                    <a:pt x="0" y="2402"/>
                    <a:pt x="33" y="2736"/>
                    <a:pt x="100" y="3103"/>
                  </a:cubicBezTo>
                  <a:cubicBezTo>
                    <a:pt x="167" y="3436"/>
                    <a:pt x="234" y="3770"/>
                    <a:pt x="400" y="4104"/>
                  </a:cubicBezTo>
                  <a:cubicBezTo>
                    <a:pt x="600" y="3770"/>
                    <a:pt x="667" y="3436"/>
                    <a:pt x="734" y="3103"/>
                  </a:cubicBezTo>
                  <a:cubicBezTo>
                    <a:pt x="801" y="2736"/>
                    <a:pt x="834" y="2402"/>
                    <a:pt x="834" y="2069"/>
                  </a:cubicBezTo>
                  <a:cubicBezTo>
                    <a:pt x="834" y="1702"/>
                    <a:pt x="801" y="1368"/>
                    <a:pt x="734" y="1035"/>
                  </a:cubicBezTo>
                  <a:cubicBezTo>
                    <a:pt x="667" y="668"/>
                    <a:pt x="600" y="334"/>
                    <a:pt x="4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35"/>
            <p:cNvSpPr/>
            <p:nvPr/>
          </p:nvSpPr>
          <p:spPr>
            <a:xfrm flipH="1">
              <a:off x="2965652" y="3374433"/>
              <a:ext cx="15921" cy="192156"/>
            </a:xfrm>
            <a:custGeom>
              <a:avLst/>
              <a:gdLst/>
              <a:ahLst/>
              <a:cxnLst/>
              <a:rect l="l" t="t" r="r" b="b"/>
              <a:pathLst>
                <a:path w="868" h="10476" extrusionOk="0">
                  <a:moveTo>
                    <a:pt x="300" y="1"/>
                  </a:moveTo>
                  <a:cubicBezTo>
                    <a:pt x="200" y="902"/>
                    <a:pt x="134" y="1769"/>
                    <a:pt x="100" y="2636"/>
                  </a:cubicBezTo>
                  <a:cubicBezTo>
                    <a:pt x="67" y="3503"/>
                    <a:pt x="33" y="4371"/>
                    <a:pt x="33" y="5238"/>
                  </a:cubicBezTo>
                  <a:cubicBezTo>
                    <a:pt x="0" y="6105"/>
                    <a:pt x="0" y="6973"/>
                    <a:pt x="0" y="7840"/>
                  </a:cubicBezTo>
                  <a:cubicBezTo>
                    <a:pt x="33" y="8741"/>
                    <a:pt x="67" y="9608"/>
                    <a:pt x="134" y="10475"/>
                  </a:cubicBezTo>
                  <a:cubicBezTo>
                    <a:pt x="400" y="9641"/>
                    <a:pt x="567" y="8774"/>
                    <a:pt x="667" y="7907"/>
                  </a:cubicBezTo>
                  <a:cubicBezTo>
                    <a:pt x="767" y="7006"/>
                    <a:pt x="834" y="6139"/>
                    <a:pt x="867" y="5271"/>
                  </a:cubicBezTo>
                  <a:cubicBezTo>
                    <a:pt x="867" y="4371"/>
                    <a:pt x="834" y="3503"/>
                    <a:pt x="767" y="2636"/>
                  </a:cubicBezTo>
                  <a:cubicBezTo>
                    <a:pt x="667" y="1736"/>
                    <a:pt x="534" y="868"/>
                    <a:pt x="3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35"/>
            <p:cNvSpPr/>
            <p:nvPr/>
          </p:nvSpPr>
          <p:spPr>
            <a:xfrm flipH="1">
              <a:off x="2183708" y="2521952"/>
              <a:ext cx="1241457" cy="2202879"/>
            </a:xfrm>
            <a:custGeom>
              <a:avLst/>
              <a:gdLst/>
              <a:ahLst/>
              <a:cxnLst/>
              <a:rect l="l" t="t" r="r" b="b"/>
              <a:pathLst>
                <a:path w="67682" h="120097" extrusionOk="0">
                  <a:moveTo>
                    <a:pt x="56063" y="0"/>
                  </a:moveTo>
                  <a:cubicBezTo>
                    <a:pt x="52112" y="0"/>
                    <a:pt x="48344" y="2332"/>
                    <a:pt x="45466" y="5014"/>
                  </a:cubicBezTo>
                  <a:cubicBezTo>
                    <a:pt x="45199" y="5281"/>
                    <a:pt x="44932" y="5548"/>
                    <a:pt x="44665" y="5781"/>
                  </a:cubicBezTo>
                  <a:cubicBezTo>
                    <a:pt x="44332" y="9617"/>
                    <a:pt x="44232" y="13453"/>
                    <a:pt x="44399" y="17323"/>
                  </a:cubicBezTo>
                  <a:cubicBezTo>
                    <a:pt x="43865" y="13987"/>
                    <a:pt x="43465" y="10651"/>
                    <a:pt x="43164" y="7316"/>
                  </a:cubicBezTo>
                  <a:cubicBezTo>
                    <a:pt x="42831" y="7716"/>
                    <a:pt x="42464" y="8116"/>
                    <a:pt x="42130" y="8483"/>
                  </a:cubicBezTo>
                  <a:cubicBezTo>
                    <a:pt x="41930" y="12286"/>
                    <a:pt x="41830" y="16089"/>
                    <a:pt x="41797" y="19925"/>
                  </a:cubicBezTo>
                  <a:cubicBezTo>
                    <a:pt x="40863" y="17156"/>
                    <a:pt x="40196" y="14321"/>
                    <a:pt x="39762" y="11485"/>
                  </a:cubicBezTo>
                  <a:cubicBezTo>
                    <a:pt x="35959" y="16556"/>
                    <a:pt x="32957" y="22226"/>
                    <a:pt x="29621" y="27664"/>
                  </a:cubicBezTo>
                  <a:cubicBezTo>
                    <a:pt x="27320" y="31466"/>
                    <a:pt x="24818" y="35202"/>
                    <a:pt x="22383" y="38972"/>
                  </a:cubicBezTo>
                  <a:cubicBezTo>
                    <a:pt x="21182" y="44943"/>
                    <a:pt x="20582" y="51047"/>
                    <a:pt x="20548" y="57151"/>
                  </a:cubicBezTo>
                  <a:cubicBezTo>
                    <a:pt x="19814" y="52781"/>
                    <a:pt x="19381" y="48378"/>
                    <a:pt x="19214" y="44009"/>
                  </a:cubicBezTo>
                  <a:cubicBezTo>
                    <a:pt x="18947" y="44476"/>
                    <a:pt x="18647" y="44976"/>
                    <a:pt x="18347" y="45443"/>
                  </a:cubicBezTo>
                  <a:cubicBezTo>
                    <a:pt x="17980" y="50847"/>
                    <a:pt x="17713" y="56217"/>
                    <a:pt x="17579" y="61621"/>
                  </a:cubicBezTo>
                  <a:cubicBezTo>
                    <a:pt x="16579" y="57985"/>
                    <a:pt x="15878" y="54283"/>
                    <a:pt x="15511" y="50547"/>
                  </a:cubicBezTo>
                  <a:cubicBezTo>
                    <a:pt x="14077" y="53349"/>
                    <a:pt x="11575" y="63122"/>
                    <a:pt x="11141" y="66258"/>
                  </a:cubicBezTo>
                  <a:cubicBezTo>
                    <a:pt x="9207" y="80535"/>
                    <a:pt x="7739" y="81135"/>
                    <a:pt x="8773" y="92343"/>
                  </a:cubicBezTo>
                  <a:cubicBezTo>
                    <a:pt x="7439" y="87506"/>
                    <a:pt x="6105" y="82636"/>
                    <a:pt x="4770" y="77799"/>
                  </a:cubicBezTo>
                  <a:lnTo>
                    <a:pt x="4770" y="77799"/>
                  </a:lnTo>
                  <a:cubicBezTo>
                    <a:pt x="4203" y="87673"/>
                    <a:pt x="4537" y="98247"/>
                    <a:pt x="10074" y="106787"/>
                  </a:cubicBezTo>
                  <a:cubicBezTo>
                    <a:pt x="5437" y="101116"/>
                    <a:pt x="2635" y="94078"/>
                    <a:pt x="2135" y="86973"/>
                  </a:cubicBezTo>
                  <a:lnTo>
                    <a:pt x="2135" y="86973"/>
                  </a:lnTo>
                  <a:cubicBezTo>
                    <a:pt x="0" y="94645"/>
                    <a:pt x="1902" y="103418"/>
                    <a:pt x="7139" y="109856"/>
                  </a:cubicBezTo>
                  <a:cubicBezTo>
                    <a:pt x="8640" y="111724"/>
                    <a:pt x="10374" y="113392"/>
                    <a:pt x="11842" y="115260"/>
                  </a:cubicBezTo>
                  <a:cubicBezTo>
                    <a:pt x="12943" y="116661"/>
                    <a:pt x="15611" y="120096"/>
                    <a:pt x="15611" y="120096"/>
                  </a:cubicBezTo>
                  <a:cubicBezTo>
                    <a:pt x="15611" y="120096"/>
                    <a:pt x="23617" y="116060"/>
                    <a:pt x="25885" y="114125"/>
                  </a:cubicBezTo>
                  <a:cubicBezTo>
                    <a:pt x="32623" y="108355"/>
                    <a:pt x="37727" y="100816"/>
                    <a:pt x="40529" y="92477"/>
                  </a:cubicBezTo>
                  <a:lnTo>
                    <a:pt x="40529" y="92477"/>
                  </a:lnTo>
                  <a:cubicBezTo>
                    <a:pt x="37360" y="95946"/>
                    <a:pt x="33724" y="98981"/>
                    <a:pt x="29688" y="101483"/>
                  </a:cubicBezTo>
                  <a:cubicBezTo>
                    <a:pt x="34992" y="95679"/>
                    <a:pt x="39028" y="88807"/>
                    <a:pt x="41496" y="81402"/>
                  </a:cubicBezTo>
                  <a:lnTo>
                    <a:pt x="41496" y="81402"/>
                  </a:lnTo>
                  <a:lnTo>
                    <a:pt x="32657" y="91643"/>
                  </a:lnTo>
                  <a:cubicBezTo>
                    <a:pt x="36293" y="79834"/>
                    <a:pt x="41163" y="68393"/>
                    <a:pt x="47201" y="57618"/>
                  </a:cubicBezTo>
                  <a:cubicBezTo>
                    <a:pt x="47901" y="56384"/>
                    <a:pt x="48602" y="55183"/>
                    <a:pt x="49302" y="53949"/>
                  </a:cubicBezTo>
                  <a:lnTo>
                    <a:pt x="49302" y="53949"/>
                  </a:lnTo>
                  <a:cubicBezTo>
                    <a:pt x="45666" y="56017"/>
                    <a:pt x="41830" y="57852"/>
                    <a:pt x="38027" y="59653"/>
                  </a:cubicBezTo>
                  <a:cubicBezTo>
                    <a:pt x="43031" y="56084"/>
                    <a:pt x="47901" y="52314"/>
                    <a:pt x="52638" y="48378"/>
                  </a:cubicBezTo>
                  <a:cubicBezTo>
                    <a:pt x="53038" y="47678"/>
                    <a:pt x="53472" y="47011"/>
                    <a:pt x="53872" y="46310"/>
                  </a:cubicBezTo>
                  <a:lnTo>
                    <a:pt x="53872" y="46310"/>
                  </a:lnTo>
                  <a:cubicBezTo>
                    <a:pt x="50203" y="48278"/>
                    <a:pt x="46400" y="50113"/>
                    <a:pt x="42497" y="51714"/>
                  </a:cubicBezTo>
                  <a:cubicBezTo>
                    <a:pt x="47768" y="47811"/>
                    <a:pt x="52871" y="43742"/>
                    <a:pt x="57842" y="39505"/>
                  </a:cubicBezTo>
                  <a:cubicBezTo>
                    <a:pt x="61044" y="33768"/>
                    <a:pt x="63913" y="27864"/>
                    <a:pt x="65781" y="21526"/>
                  </a:cubicBezTo>
                  <a:cubicBezTo>
                    <a:pt x="66948" y="17590"/>
                    <a:pt x="67682" y="13353"/>
                    <a:pt x="66681" y="9284"/>
                  </a:cubicBezTo>
                  <a:cubicBezTo>
                    <a:pt x="65680" y="5181"/>
                    <a:pt x="62578" y="1278"/>
                    <a:pt x="58375" y="277"/>
                  </a:cubicBezTo>
                  <a:cubicBezTo>
                    <a:pt x="57601" y="88"/>
                    <a:pt x="56828" y="0"/>
                    <a:pt x="560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35"/>
            <p:cNvSpPr/>
            <p:nvPr/>
          </p:nvSpPr>
          <p:spPr>
            <a:xfrm flipH="1">
              <a:off x="2378892" y="2603502"/>
              <a:ext cx="865784" cy="2069933"/>
            </a:xfrm>
            <a:custGeom>
              <a:avLst/>
              <a:gdLst/>
              <a:ahLst/>
              <a:cxnLst/>
              <a:rect l="l" t="t" r="r" b="b"/>
              <a:pathLst>
                <a:path w="47201" h="112849" extrusionOk="0">
                  <a:moveTo>
                    <a:pt x="47201" y="1"/>
                  </a:moveTo>
                  <a:lnTo>
                    <a:pt x="47201" y="1"/>
                  </a:lnTo>
                  <a:cubicBezTo>
                    <a:pt x="43799" y="5071"/>
                    <a:pt x="40730" y="10375"/>
                    <a:pt x="37994" y="15846"/>
                  </a:cubicBezTo>
                  <a:cubicBezTo>
                    <a:pt x="38395" y="14678"/>
                    <a:pt x="38762" y="13511"/>
                    <a:pt x="39162" y="12343"/>
                  </a:cubicBezTo>
                  <a:lnTo>
                    <a:pt x="39162" y="12343"/>
                  </a:lnTo>
                  <a:cubicBezTo>
                    <a:pt x="32724" y="19848"/>
                    <a:pt x="27587" y="28488"/>
                    <a:pt x="24018" y="37728"/>
                  </a:cubicBezTo>
                  <a:cubicBezTo>
                    <a:pt x="23918" y="33258"/>
                    <a:pt x="24885" y="28788"/>
                    <a:pt x="26853" y="24785"/>
                  </a:cubicBezTo>
                  <a:lnTo>
                    <a:pt x="26853" y="24785"/>
                  </a:lnTo>
                  <a:cubicBezTo>
                    <a:pt x="17747" y="37528"/>
                    <a:pt x="12810" y="52972"/>
                    <a:pt x="11409" y="68583"/>
                  </a:cubicBezTo>
                  <a:cubicBezTo>
                    <a:pt x="11709" y="64747"/>
                    <a:pt x="11142" y="60844"/>
                    <a:pt x="9808" y="57209"/>
                  </a:cubicBezTo>
                  <a:cubicBezTo>
                    <a:pt x="9007" y="64314"/>
                    <a:pt x="8206" y="71452"/>
                    <a:pt x="7406" y="78557"/>
                  </a:cubicBezTo>
                  <a:cubicBezTo>
                    <a:pt x="7573" y="74087"/>
                    <a:pt x="6905" y="69617"/>
                    <a:pt x="5471" y="65381"/>
                  </a:cubicBezTo>
                  <a:cubicBezTo>
                    <a:pt x="4804" y="73620"/>
                    <a:pt x="4537" y="81893"/>
                    <a:pt x="4637" y="90165"/>
                  </a:cubicBezTo>
                  <a:cubicBezTo>
                    <a:pt x="3270" y="85495"/>
                    <a:pt x="2369" y="80625"/>
                    <a:pt x="2069" y="75755"/>
                  </a:cubicBezTo>
                  <a:lnTo>
                    <a:pt x="2069" y="75755"/>
                  </a:lnTo>
                  <a:cubicBezTo>
                    <a:pt x="1" y="85529"/>
                    <a:pt x="1035" y="95903"/>
                    <a:pt x="4937" y="105109"/>
                  </a:cubicBezTo>
                  <a:cubicBezTo>
                    <a:pt x="3503" y="103508"/>
                    <a:pt x="2202" y="101774"/>
                    <a:pt x="1068" y="99939"/>
                  </a:cubicBezTo>
                  <a:lnTo>
                    <a:pt x="1068" y="99939"/>
                  </a:lnTo>
                  <a:cubicBezTo>
                    <a:pt x="1835" y="103442"/>
                    <a:pt x="3236" y="106811"/>
                    <a:pt x="5238" y="109779"/>
                  </a:cubicBezTo>
                  <a:lnTo>
                    <a:pt x="6205" y="112848"/>
                  </a:lnTo>
                  <a:cubicBezTo>
                    <a:pt x="11375" y="109246"/>
                    <a:pt x="15512" y="104142"/>
                    <a:pt x="17913" y="98305"/>
                  </a:cubicBezTo>
                  <a:lnTo>
                    <a:pt x="17913" y="98305"/>
                  </a:lnTo>
                  <a:cubicBezTo>
                    <a:pt x="15845" y="99606"/>
                    <a:pt x="13777" y="100906"/>
                    <a:pt x="11709" y="102207"/>
                  </a:cubicBezTo>
                  <a:cubicBezTo>
                    <a:pt x="14311" y="98672"/>
                    <a:pt x="16479" y="94835"/>
                    <a:pt x="18113" y="90799"/>
                  </a:cubicBezTo>
                  <a:lnTo>
                    <a:pt x="18113" y="90799"/>
                  </a:lnTo>
                  <a:cubicBezTo>
                    <a:pt x="16045" y="92267"/>
                    <a:pt x="14144" y="93935"/>
                    <a:pt x="12476" y="95803"/>
                  </a:cubicBezTo>
                  <a:cubicBezTo>
                    <a:pt x="16412" y="89632"/>
                    <a:pt x="19314" y="82760"/>
                    <a:pt x="20982" y="75622"/>
                  </a:cubicBezTo>
                  <a:lnTo>
                    <a:pt x="20982" y="75622"/>
                  </a:lnTo>
                  <a:cubicBezTo>
                    <a:pt x="19414" y="77857"/>
                    <a:pt x="17513" y="79858"/>
                    <a:pt x="15378" y="81526"/>
                  </a:cubicBezTo>
                  <a:cubicBezTo>
                    <a:pt x="19214" y="73687"/>
                    <a:pt x="23050" y="65881"/>
                    <a:pt x="26886" y="58042"/>
                  </a:cubicBezTo>
                  <a:lnTo>
                    <a:pt x="26886" y="58042"/>
                  </a:lnTo>
                  <a:cubicBezTo>
                    <a:pt x="25185" y="59610"/>
                    <a:pt x="23284" y="60911"/>
                    <a:pt x="21216" y="61979"/>
                  </a:cubicBezTo>
                  <a:cubicBezTo>
                    <a:pt x="24184" y="57375"/>
                    <a:pt x="27487" y="52972"/>
                    <a:pt x="31023" y="48802"/>
                  </a:cubicBezTo>
                  <a:lnTo>
                    <a:pt x="31023" y="48802"/>
                  </a:lnTo>
                  <a:cubicBezTo>
                    <a:pt x="29855" y="49436"/>
                    <a:pt x="28688" y="50070"/>
                    <a:pt x="27520" y="50737"/>
                  </a:cubicBezTo>
                  <a:cubicBezTo>
                    <a:pt x="34458" y="42365"/>
                    <a:pt x="40363" y="33091"/>
                    <a:pt x="44999" y="23251"/>
                  </a:cubicBezTo>
                  <a:lnTo>
                    <a:pt x="44999" y="23251"/>
                  </a:lnTo>
                  <a:cubicBezTo>
                    <a:pt x="41997" y="26020"/>
                    <a:pt x="38995" y="28788"/>
                    <a:pt x="35993" y="31590"/>
                  </a:cubicBezTo>
                  <a:cubicBezTo>
                    <a:pt x="42598" y="22450"/>
                    <a:pt x="44999" y="11042"/>
                    <a:pt x="4720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35"/>
            <p:cNvSpPr/>
            <p:nvPr/>
          </p:nvSpPr>
          <p:spPr>
            <a:xfrm flipH="1">
              <a:off x="2479225" y="2848868"/>
              <a:ext cx="772788" cy="2307321"/>
            </a:xfrm>
            <a:custGeom>
              <a:avLst/>
              <a:gdLst/>
              <a:ahLst/>
              <a:cxnLst/>
              <a:rect l="l" t="t" r="r" b="b"/>
              <a:pathLst>
                <a:path w="42131" h="125791" extrusionOk="0">
                  <a:moveTo>
                    <a:pt x="42130" y="0"/>
                  </a:moveTo>
                  <a:cubicBezTo>
                    <a:pt x="36293" y="8273"/>
                    <a:pt x="31189" y="17079"/>
                    <a:pt x="26753" y="26219"/>
                  </a:cubicBezTo>
                  <a:cubicBezTo>
                    <a:pt x="22350" y="35359"/>
                    <a:pt x="18647" y="44832"/>
                    <a:pt x="15478" y="54472"/>
                  </a:cubicBezTo>
                  <a:cubicBezTo>
                    <a:pt x="12309" y="64113"/>
                    <a:pt x="9674" y="73953"/>
                    <a:pt x="7472" y="83860"/>
                  </a:cubicBezTo>
                  <a:cubicBezTo>
                    <a:pt x="5237" y="93767"/>
                    <a:pt x="1535" y="115750"/>
                    <a:pt x="0" y="125790"/>
                  </a:cubicBezTo>
                  <a:lnTo>
                    <a:pt x="3036" y="119919"/>
                  </a:lnTo>
                  <a:cubicBezTo>
                    <a:pt x="4403" y="109912"/>
                    <a:pt x="6805" y="94067"/>
                    <a:pt x="8873" y="84160"/>
                  </a:cubicBezTo>
                  <a:cubicBezTo>
                    <a:pt x="10908" y="74253"/>
                    <a:pt x="13376" y="64413"/>
                    <a:pt x="16379" y="54773"/>
                  </a:cubicBezTo>
                  <a:cubicBezTo>
                    <a:pt x="19381" y="45099"/>
                    <a:pt x="22950" y="35626"/>
                    <a:pt x="27220" y="26419"/>
                  </a:cubicBezTo>
                  <a:cubicBezTo>
                    <a:pt x="31456" y="17246"/>
                    <a:pt x="36393" y="8373"/>
                    <a:pt x="421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35"/>
            <p:cNvSpPr/>
            <p:nvPr/>
          </p:nvSpPr>
          <p:spPr>
            <a:xfrm flipH="1">
              <a:off x="2898959" y="3145006"/>
              <a:ext cx="39785" cy="464414"/>
            </a:xfrm>
            <a:custGeom>
              <a:avLst/>
              <a:gdLst/>
              <a:ahLst/>
              <a:cxnLst/>
              <a:rect l="l" t="t" r="r" b="b"/>
              <a:pathLst>
                <a:path w="2169" h="25319" extrusionOk="0">
                  <a:moveTo>
                    <a:pt x="2168" y="0"/>
                  </a:moveTo>
                  <a:lnTo>
                    <a:pt x="1701" y="1534"/>
                  </a:lnTo>
                  <a:lnTo>
                    <a:pt x="1334" y="3069"/>
                  </a:lnTo>
                  <a:lnTo>
                    <a:pt x="1001" y="4637"/>
                  </a:lnTo>
                  <a:lnTo>
                    <a:pt x="701" y="6238"/>
                  </a:lnTo>
                  <a:cubicBezTo>
                    <a:pt x="367" y="8339"/>
                    <a:pt x="167" y="10474"/>
                    <a:pt x="67" y="12609"/>
                  </a:cubicBezTo>
                  <a:cubicBezTo>
                    <a:pt x="0" y="14744"/>
                    <a:pt x="67" y="16879"/>
                    <a:pt x="267" y="19014"/>
                  </a:cubicBezTo>
                  <a:lnTo>
                    <a:pt x="467" y="20581"/>
                  </a:lnTo>
                  <a:lnTo>
                    <a:pt x="701" y="22183"/>
                  </a:lnTo>
                  <a:lnTo>
                    <a:pt x="1001" y="23750"/>
                  </a:lnTo>
                  <a:lnTo>
                    <a:pt x="1334" y="25318"/>
                  </a:lnTo>
                  <a:lnTo>
                    <a:pt x="1068" y="23750"/>
                  </a:lnTo>
                  <a:lnTo>
                    <a:pt x="834" y="22149"/>
                  </a:lnTo>
                  <a:lnTo>
                    <a:pt x="634" y="20581"/>
                  </a:lnTo>
                  <a:lnTo>
                    <a:pt x="500" y="18980"/>
                  </a:lnTo>
                  <a:cubicBezTo>
                    <a:pt x="334" y="16845"/>
                    <a:pt x="267" y="14744"/>
                    <a:pt x="334" y="12609"/>
                  </a:cubicBezTo>
                  <a:cubicBezTo>
                    <a:pt x="400" y="10474"/>
                    <a:pt x="601" y="8373"/>
                    <a:pt x="901" y="6271"/>
                  </a:cubicBezTo>
                  <a:lnTo>
                    <a:pt x="1168" y="4670"/>
                  </a:lnTo>
                  <a:lnTo>
                    <a:pt x="1468" y="3102"/>
                  </a:lnTo>
                  <a:lnTo>
                    <a:pt x="1768" y="1534"/>
                  </a:lnTo>
                  <a:lnTo>
                    <a:pt x="216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35"/>
            <p:cNvSpPr/>
            <p:nvPr/>
          </p:nvSpPr>
          <p:spPr>
            <a:xfrm flipH="1">
              <a:off x="2828598" y="3007328"/>
              <a:ext cx="54477" cy="452785"/>
            </a:xfrm>
            <a:custGeom>
              <a:avLst/>
              <a:gdLst/>
              <a:ahLst/>
              <a:cxnLst/>
              <a:rect l="l" t="t" r="r" b="b"/>
              <a:pathLst>
                <a:path w="2970" h="24685" extrusionOk="0">
                  <a:moveTo>
                    <a:pt x="2969" y="1"/>
                  </a:moveTo>
                  <a:lnTo>
                    <a:pt x="2469" y="1502"/>
                  </a:lnTo>
                  <a:lnTo>
                    <a:pt x="2002" y="3003"/>
                  </a:lnTo>
                  <a:lnTo>
                    <a:pt x="1602" y="4504"/>
                  </a:lnTo>
                  <a:lnTo>
                    <a:pt x="1235" y="6005"/>
                  </a:lnTo>
                  <a:cubicBezTo>
                    <a:pt x="768" y="8073"/>
                    <a:pt x="468" y="10141"/>
                    <a:pt x="267" y="12209"/>
                  </a:cubicBezTo>
                  <a:cubicBezTo>
                    <a:pt x="101" y="14278"/>
                    <a:pt x="1" y="16379"/>
                    <a:pt x="67" y="18481"/>
                  </a:cubicBezTo>
                  <a:lnTo>
                    <a:pt x="167" y="20015"/>
                  </a:lnTo>
                  <a:lnTo>
                    <a:pt x="267" y="21583"/>
                  </a:lnTo>
                  <a:lnTo>
                    <a:pt x="468" y="23151"/>
                  </a:lnTo>
                  <a:lnTo>
                    <a:pt x="701" y="24685"/>
                  </a:lnTo>
                  <a:lnTo>
                    <a:pt x="534" y="23151"/>
                  </a:lnTo>
                  <a:lnTo>
                    <a:pt x="401" y="21583"/>
                  </a:lnTo>
                  <a:lnTo>
                    <a:pt x="334" y="20015"/>
                  </a:lnTo>
                  <a:lnTo>
                    <a:pt x="301" y="18447"/>
                  </a:lnTo>
                  <a:cubicBezTo>
                    <a:pt x="267" y="16379"/>
                    <a:pt x="334" y="14311"/>
                    <a:pt x="534" y="12243"/>
                  </a:cubicBezTo>
                  <a:cubicBezTo>
                    <a:pt x="734" y="10175"/>
                    <a:pt x="1035" y="8106"/>
                    <a:pt x="1435" y="6072"/>
                  </a:cubicBezTo>
                  <a:lnTo>
                    <a:pt x="1769" y="4537"/>
                  </a:lnTo>
                  <a:lnTo>
                    <a:pt x="2135" y="3036"/>
                  </a:lnTo>
                  <a:lnTo>
                    <a:pt x="2536" y="1502"/>
                  </a:lnTo>
                  <a:lnTo>
                    <a:pt x="296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35"/>
            <p:cNvSpPr/>
            <p:nvPr/>
          </p:nvSpPr>
          <p:spPr>
            <a:xfrm flipH="1">
              <a:off x="2739876" y="2952870"/>
              <a:ext cx="14105" cy="272918"/>
            </a:xfrm>
            <a:custGeom>
              <a:avLst/>
              <a:gdLst/>
              <a:ahLst/>
              <a:cxnLst/>
              <a:rect l="l" t="t" r="r" b="b"/>
              <a:pathLst>
                <a:path w="769" h="14879" extrusionOk="0">
                  <a:moveTo>
                    <a:pt x="768" y="1"/>
                  </a:moveTo>
                  <a:lnTo>
                    <a:pt x="768" y="1"/>
                  </a:lnTo>
                  <a:cubicBezTo>
                    <a:pt x="535" y="1235"/>
                    <a:pt x="368" y="2469"/>
                    <a:pt x="234" y="3704"/>
                  </a:cubicBezTo>
                  <a:cubicBezTo>
                    <a:pt x="101" y="4938"/>
                    <a:pt x="34" y="6172"/>
                    <a:pt x="1" y="7406"/>
                  </a:cubicBezTo>
                  <a:cubicBezTo>
                    <a:pt x="1" y="8674"/>
                    <a:pt x="1" y="9908"/>
                    <a:pt x="68" y="11142"/>
                  </a:cubicBezTo>
                  <a:cubicBezTo>
                    <a:pt x="101" y="12410"/>
                    <a:pt x="234" y="13644"/>
                    <a:pt x="401" y="14878"/>
                  </a:cubicBezTo>
                  <a:cubicBezTo>
                    <a:pt x="335" y="13611"/>
                    <a:pt x="268" y="12376"/>
                    <a:pt x="268" y="11142"/>
                  </a:cubicBezTo>
                  <a:cubicBezTo>
                    <a:pt x="234" y="9908"/>
                    <a:pt x="234" y="8674"/>
                    <a:pt x="268" y="7440"/>
                  </a:cubicBezTo>
                  <a:cubicBezTo>
                    <a:pt x="301" y="6205"/>
                    <a:pt x="368" y="4938"/>
                    <a:pt x="435" y="3704"/>
                  </a:cubicBezTo>
                  <a:cubicBezTo>
                    <a:pt x="535" y="2469"/>
                    <a:pt x="635" y="1235"/>
                    <a:pt x="7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35"/>
            <p:cNvSpPr/>
            <p:nvPr/>
          </p:nvSpPr>
          <p:spPr>
            <a:xfrm flipH="1">
              <a:off x="2692773" y="2951035"/>
              <a:ext cx="15316" cy="219688"/>
            </a:xfrm>
            <a:custGeom>
              <a:avLst/>
              <a:gdLst/>
              <a:ahLst/>
              <a:cxnLst/>
              <a:rect l="l" t="t" r="r" b="b"/>
              <a:pathLst>
                <a:path w="835" h="11977" extrusionOk="0">
                  <a:moveTo>
                    <a:pt x="835" y="1"/>
                  </a:moveTo>
                  <a:cubicBezTo>
                    <a:pt x="635" y="968"/>
                    <a:pt x="468" y="1969"/>
                    <a:pt x="334" y="2970"/>
                  </a:cubicBezTo>
                  <a:cubicBezTo>
                    <a:pt x="234" y="3937"/>
                    <a:pt x="134" y="4938"/>
                    <a:pt x="67" y="5938"/>
                  </a:cubicBezTo>
                  <a:cubicBezTo>
                    <a:pt x="34" y="6939"/>
                    <a:pt x="1" y="7973"/>
                    <a:pt x="1" y="8974"/>
                  </a:cubicBezTo>
                  <a:cubicBezTo>
                    <a:pt x="1" y="9975"/>
                    <a:pt x="34" y="10975"/>
                    <a:pt x="134" y="11976"/>
                  </a:cubicBezTo>
                  <a:cubicBezTo>
                    <a:pt x="168" y="10975"/>
                    <a:pt x="168" y="9975"/>
                    <a:pt x="201" y="8974"/>
                  </a:cubicBezTo>
                  <a:cubicBezTo>
                    <a:pt x="234" y="7973"/>
                    <a:pt x="268" y="6972"/>
                    <a:pt x="334" y="5972"/>
                  </a:cubicBezTo>
                  <a:cubicBezTo>
                    <a:pt x="401" y="4971"/>
                    <a:pt x="468" y="3970"/>
                    <a:pt x="568" y="2970"/>
                  </a:cubicBezTo>
                  <a:cubicBezTo>
                    <a:pt x="635" y="1969"/>
                    <a:pt x="735" y="1002"/>
                    <a:pt x="8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35"/>
            <p:cNvSpPr/>
            <p:nvPr/>
          </p:nvSpPr>
          <p:spPr>
            <a:xfrm flipH="1">
              <a:off x="2487797" y="2626760"/>
              <a:ext cx="77736" cy="329193"/>
            </a:xfrm>
            <a:custGeom>
              <a:avLst/>
              <a:gdLst/>
              <a:ahLst/>
              <a:cxnLst/>
              <a:rect l="l" t="t" r="r" b="b"/>
              <a:pathLst>
                <a:path w="4238" h="17947" extrusionOk="0">
                  <a:moveTo>
                    <a:pt x="4237" y="0"/>
                  </a:moveTo>
                  <a:lnTo>
                    <a:pt x="4237" y="0"/>
                  </a:lnTo>
                  <a:cubicBezTo>
                    <a:pt x="3737" y="1468"/>
                    <a:pt x="3303" y="2936"/>
                    <a:pt x="2903" y="4404"/>
                  </a:cubicBezTo>
                  <a:cubicBezTo>
                    <a:pt x="2469" y="5905"/>
                    <a:pt x="2102" y="7372"/>
                    <a:pt x="1736" y="8873"/>
                  </a:cubicBezTo>
                  <a:cubicBezTo>
                    <a:pt x="1369" y="10375"/>
                    <a:pt x="1035" y="11876"/>
                    <a:pt x="768" y="13410"/>
                  </a:cubicBezTo>
                  <a:cubicBezTo>
                    <a:pt x="468" y="14911"/>
                    <a:pt x="201" y="16412"/>
                    <a:pt x="1" y="17947"/>
                  </a:cubicBezTo>
                  <a:lnTo>
                    <a:pt x="968" y="13443"/>
                  </a:lnTo>
                  <a:cubicBezTo>
                    <a:pt x="1302" y="11942"/>
                    <a:pt x="1635" y="10441"/>
                    <a:pt x="2002" y="8940"/>
                  </a:cubicBezTo>
                  <a:cubicBezTo>
                    <a:pt x="2336" y="7439"/>
                    <a:pt x="2703" y="5971"/>
                    <a:pt x="3103" y="4470"/>
                  </a:cubicBezTo>
                  <a:lnTo>
                    <a:pt x="42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35"/>
            <p:cNvSpPr/>
            <p:nvPr/>
          </p:nvSpPr>
          <p:spPr>
            <a:xfrm flipH="1">
              <a:off x="2345845" y="2655521"/>
              <a:ext cx="111376" cy="185406"/>
            </a:xfrm>
            <a:custGeom>
              <a:avLst/>
              <a:gdLst/>
              <a:ahLst/>
              <a:cxnLst/>
              <a:rect l="l" t="t" r="r" b="b"/>
              <a:pathLst>
                <a:path w="6072" h="10108" extrusionOk="0">
                  <a:moveTo>
                    <a:pt x="6071" y="0"/>
                  </a:moveTo>
                  <a:cubicBezTo>
                    <a:pt x="5538" y="834"/>
                    <a:pt x="5004" y="1668"/>
                    <a:pt x="4470" y="2469"/>
                  </a:cubicBezTo>
                  <a:cubicBezTo>
                    <a:pt x="3936" y="3303"/>
                    <a:pt x="3436" y="4170"/>
                    <a:pt x="2936" y="5004"/>
                  </a:cubicBezTo>
                  <a:cubicBezTo>
                    <a:pt x="2435" y="5838"/>
                    <a:pt x="1902" y="6672"/>
                    <a:pt x="1435" y="7539"/>
                  </a:cubicBezTo>
                  <a:cubicBezTo>
                    <a:pt x="934" y="8373"/>
                    <a:pt x="467" y="9240"/>
                    <a:pt x="0" y="10107"/>
                  </a:cubicBezTo>
                  <a:cubicBezTo>
                    <a:pt x="534" y="9307"/>
                    <a:pt x="1068" y="8473"/>
                    <a:pt x="1601" y="7639"/>
                  </a:cubicBezTo>
                  <a:cubicBezTo>
                    <a:pt x="2135" y="6805"/>
                    <a:pt x="2635" y="5971"/>
                    <a:pt x="3169" y="5137"/>
                  </a:cubicBezTo>
                  <a:cubicBezTo>
                    <a:pt x="3670" y="4303"/>
                    <a:pt x="4170" y="3436"/>
                    <a:pt x="4670" y="2602"/>
                  </a:cubicBezTo>
                  <a:cubicBezTo>
                    <a:pt x="5137" y="1735"/>
                    <a:pt x="5638" y="901"/>
                    <a:pt x="60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35"/>
            <p:cNvSpPr/>
            <p:nvPr/>
          </p:nvSpPr>
          <p:spPr>
            <a:xfrm flipH="1">
              <a:off x="2270586" y="2746078"/>
              <a:ext cx="187864" cy="192138"/>
            </a:xfrm>
            <a:custGeom>
              <a:avLst/>
              <a:gdLst/>
              <a:ahLst/>
              <a:cxnLst/>
              <a:rect l="l" t="t" r="r" b="b"/>
              <a:pathLst>
                <a:path w="10242" h="10475" extrusionOk="0">
                  <a:moveTo>
                    <a:pt x="10241" y="0"/>
                  </a:moveTo>
                  <a:lnTo>
                    <a:pt x="10241" y="0"/>
                  </a:lnTo>
                  <a:cubicBezTo>
                    <a:pt x="9407" y="901"/>
                    <a:pt x="8607" y="1801"/>
                    <a:pt x="7773" y="2669"/>
                  </a:cubicBezTo>
                  <a:cubicBezTo>
                    <a:pt x="6939" y="3569"/>
                    <a:pt x="6072" y="4470"/>
                    <a:pt x="5238" y="5337"/>
                  </a:cubicBezTo>
                  <a:cubicBezTo>
                    <a:pt x="4370" y="6205"/>
                    <a:pt x="3503" y="7072"/>
                    <a:pt x="2636" y="7939"/>
                  </a:cubicBezTo>
                  <a:cubicBezTo>
                    <a:pt x="1768" y="8773"/>
                    <a:pt x="901" y="9640"/>
                    <a:pt x="1" y="10474"/>
                  </a:cubicBezTo>
                  <a:cubicBezTo>
                    <a:pt x="968" y="9707"/>
                    <a:pt x="1869" y="8906"/>
                    <a:pt x="2803" y="8073"/>
                  </a:cubicBezTo>
                  <a:cubicBezTo>
                    <a:pt x="3703" y="7239"/>
                    <a:pt x="4570" y="6405"/>
                    <a:pt x="5438" y="5537"/>
                  </a:cubicBezTo>
                  <a:cubicBezTo>
                    <a:pt x="6272" y="4637"/>
                    <a:pt x="7106" y="3736"/>
                    <a:pt x="7906" y="2835"/>
                  </a:cubicBezTo>
                  <a:cubicBezTo>
                    <a:pt x="8707" y="1901"/>
                    <a:pt x="9507" y="967"/>
                    <a:pt x="102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5"/>
            <p:cNvSpPr/>
            <p:nvPr/>
          </p:nvSpPr>
          <p:spPr>
            <a:xfrm flipH="1">
              <a:off x="2303014" y="2875171"/>
              <a:ext cx="244762" cy="168274"/>
            </a:xfrm>
            <a:custGeom>
              <a:avLst/>
              <a:gdLst/>
              <a:ahLst/>
              <a:cxnLst/>
              <a:rect l="l" t="t" r="r" b="b"/>
              <a:pathLst>
                <a:path w="13344" h="9174" extrusionOk="0">
                  <a:moveTo>
                    <a:pt x="13343" y="0"/>
                  </a:moveTo>
                  <a:cubicBezTo>
                    <a:pt x="12409" y="968"/>
                    <a:pt x="11409" y="1902"/>
                    <a:pt x="10374" y="2802"/>
                  </a:cubicBezTo>
                  <a:cubicBezTo>
                    <a:pt x="9340" y="3670"/>
                    <a:pt x="8240" y="4504"/>
                    <a:pt x="7139" y="5271"/>
                  </a:cubicBezTo>
                  <a:cubicBezTo>
                    <a:pt x="6005" y="6038"/>
                    <a:pt x="4837" y="6739"/>
                    <a:pt x="3670" y="7406"/>
                  </a:cubicBezTo>
                  <a:cubicBezTo>
                    <a:pt x="2469" y="8040"/>
                    <a:pt x="1235" y="8640"/>
                    <a:pt x="0" y="9174"/>
                  </a:cubicBezTo>
                  <a:cubicBezTo>
                    <a:pt x="1268" y="8740"/>
                    <a:pt x="2535" y="8206"/>
                    <a:pt x="3770" y="7573"/>
                  </a:cubicBezTo>
                  <a:cubicBezTo>
                    <a:pt x="4971" y="6972"/>
                    <a:pt x="6138" y="6238"/>
                    <a:pt x="7272" y="5504"/>
                  </a:cubicBezTo>
                  <a:cubicBezTo>
                    <a:pt x="8406" y="4704"/>
                    <a:pt x="9474" y="3870"/>
                    <a:pt x="10508" y="2936"/>
                  </a:cubicBezTo>
                  <a:cubicBezTo>
                    <a:pt x="11509" y="2035"/>
                    <a:pt x="12476" y="1068"/>
                    <a:pt x="133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35"/>
            <p:cNvSpPr/>
            <p:nvPr/>
          </p:nvSpPr>
          <p:spPr>
            <a:xfrm flipH="1">
              <a:off x="2312203" y="3006099"/>
              <a:ext cx="321232" cy="233152"/>
            </a:xfrm>
            <a:custGeom>
              <a:avLst/>
              <a:gdLst/>
              <a:ahLst/>
              <a:cxnLst/>
              <a:rect l="l" t="t" r="r" b="b"/>
              <a:pathLst>
                <a:path w="17513" h="12711" extrusionOk="0">
                  <a:moveTo>
                    <a:pt x="17513" y="1"/>
                  </a:moveTo>
                  <a:cubicBezTo>
                    <a:pt x="16846" y="601"/>
                    <a:pt x="16145" y="1202"/>
                    <a:pt x="15478" y="1769"/>
                  </a:cubicBezTo>
                  <a:cubicBezTo>
                    <a:pt x="14778" y="2336"/>
                    <a:pt x="14077" y="2936"/>
                    <a:pt x="13377" y="3503"/>
                  </a:cubicBezTo>
                  <a:cubicBezTo>
                    <a:pt x="11976" y="4638"/>
                    <a:pt x="10541" y="5738"/>
                    <a:pt x="9074" y="6772"/>
                  </a:cubicBezTo>
                  <a:cubicBezTo>
                    <a:pt x="7606" y="7840"/>
                    <a:pt x="6105" y="8874"/>
                    <a:pt x="4604" y="9841"/>
                  </a:cubicBezTo>
                  <a:cubicBezTo>
                    <a:pt x="3836" y="10342"/>
                    <a:pt x="3069" y="10809"/>
                    <a:pt x="2302" y="11276"/>
                  </a:cubicBezTo>
                  <a:cubicBezTo>
                    <a:pt x="1535" y="11776"/>
                    <a:pt x="768" y="12243"/>
                    <a:pt x="0" y="12710"/>
                  </a:cubicBezTo>
                  <a:cubicBezTo>
                    <a:pt x="801" y="12276"/>
                    <a:pt x="1601" y="11843"/>
                    <a:pt x="2369" y="11409"/>
                  </a:cubicBezTo>
                  <a:cubicBezTo>
                    <a:pt x="3169" y="10942"/>
                    <a:pt x="3936" y="10508"/>
                    <a:pt x="4704" y="10008"/>
                  </a:cubicBezTo>
                  <a:cubicBezTo>
                    <a:pt x="6271" y="9074"/>
                    <a:pt x="7739" y="8040"/>
                    <a:pt x="9240" y="7006"/>
                  </a:cubicBezTo>
                  <a:cubicBezTo>
                    <a:pt x="10675" y="5939"/>
                    <a:pt x="12109" y="4838"/>
                    <a:pt x="13510" y="3670"/>
                  </a:cubicBezTo>
                  <a:cubicBezTo>
                    <a:pt x="14211" y="3070"/>
                    <a:pt x="14878" y="2469"/>
                    <a:pt x="15545" y="1869"/>
                  </a:cubicBezTo>
                  <a:cubicBezTo>
                    <a:pt x="16212" y="1269"/>
                    <a:pt x="16879" y="635"/>
                    <a:pt x="175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35"/>
            <p:cNvSpPr/>
            <p:nvPr/>
          </p:nvSpPr>
          <p:spPr>
            <a:xfrm flipH="1">
              <a:off x="2377667" y="3161514"/>
              <a:ext cx="332861" cy="201933"/>
            </a:xfrm>
            <a:custGeom>
              <a:avLst/>
              <a:gdLst/>
              <a:ahLst/>
              <a:cxnLst/>
              <a:rect l="l" t="t" r="r" b="b"/>
              <a:pathLst>
                <a:path w="18147" h="11009" extrusionOk="0">
                  <a:moveTo>
                    <a:pt x="18147" y="1"/>
                  </a:moveTo>
                  <a:lnTo>
                    <a:pt x="18147" y="1"/>
                  </a:lnTo>
                  <a:cubicBezTo>
                    <a:pt x="17413" y="501"/>
                    <a:pt x="16679" y="1001"/>
                    <a:pt x="15945" y="1502"/>
                  </a:cubicBezTo>
                  <a:cubicBezTo>
                    <a:pt x="15245" y="2002"/>
                    <a:pt x="14511" y="2502"/>
                    <a:pt x="13744" y="3003"/>
                  </a:cubicBezTo>
                  <a:cubicBezTo>
                    <a:pt x="12276" y="3970"/>
                    <a:pt x="10808" y="4938"/>
                    <a:pt x="9274" y="5838"/>
                  </a:cubicBezTo>
                  <a:cubicBezTo>
                    <a:pt x="7773" y="6772"/>
                    <a:pt x="6238" y="7639"/>
                    <a:pt x="4704" y="8507"/>
                  </a:cubicBezTo>
                  <a:cubicBezTo>
                    <a:pt x="3903" y="8940"/>
                    <a:pt x="3136" y="9341"/>
                    <a:pt x="2369" y="9774"/>
                  </a:cubicBezTo>
                  <a:cubicBezTo>
                    <a:pt x="1568" y="10175"/>
                    <a:pt x="801" y="10608"/>
                    <a:pt x="0" y="11009"/>
                  </a:cubicBezTo>
                  <a:cubicBezTo>
                    <a:pt x="801" y="10642"/>
                    <a:pt x="1635" y="10275"/>
                    <a:pt x="2435" y="9874"/>
                  </a:cubicBezTo>
                  <a:cubicBezTo>
                    <a:pt x="3203" y="9507"/>
                    <a:pt x="4003" y="9107"/>
                    <a:pt x="4804" y="8674"/>
                  </a:cubicBezTo>
                  <a:cubicBezTo>
                    <a:pt x="6372" y="7873"/>
                    <a:pt x="7906" y="6972"/>
                    <a:pt x="9407" y="6072"/>
                  </a:cubicBezTo>
                  <a:cubicBezTo>
                    <a:pt x="10941" y="5138"/>
                    <a:pt x="12409" y="4170"/>
                    <a:pt x="13877" y="3170"/>
                  </a:cubicBezTo>
                  <a:cubicBezTo>
                    <a:pt x="14611" y="2669"/>
                    <a:pt x="15311" y="2136"/>
                    <a:pt x="16045" y="1635"/>
                  </a:cubicBezTo>
                  <a:cubicBezTo>
                    <a:pt x="16746" y="1101"/>
                    <a:pt x="17446" y="534"/>
                    <a:pt x="18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35"/>
            <p:cNvSpPr/>
            <p:nvPr/>
          </p:nvSpPr>
          <p:spPr>
            <a:xfrm flipH="1">
              <a:off x="2574078" y="3342627"/>
              <a:ext cx="151748" cy="94244"/>
            </a:xfrm>
            <a:custGeom>
              <a:avLst/>
              <a:gdLst/>
              <a:ahLst/>
              <a:cxnLst/>
              <a:rect l="l" t="t" r="r" b="b"/>
              <a:pathLst>
                <a:path w="8273" h="5138" extrusionOk="0">
                  <a:moveTo>
                    <a:pt x="8273" y="0"/>
                  </a:moveTo>
                  <a:lnTo>
                    <a:pt x="6238" y="1335"/>
                  </a:lnTo>
                  <a:cubicBezTo>
                    <a:pt x="5571" y="1802"/>
                    <a:pt x="4871" y="2235"/>
                    <a:pt x="4170" y="2669"/>
                  </a:cubicBezTo>
                  <a:cubicBezTo>
                    <a:pt x="3503" y="3103"/>
                    <a:pt x="2802" y="3503"/>
                    <a:pt x="2102" y="3937"/>
                  </a:cubicBezTo>
                  <a:lnTo>
                    <a:pt x="0" y="5137"/>
                  </a:lnTo>
                  <a:cubicBezTo>
                    <a:pt x="734" y="4837"/>
                    <a:pt x="1468" y="4504"/>
                    <a:pt x="2202" y="4103"/>
                  </a:cubicBezTo>
                  <a:cubicBezTo>
                    <a:pt x="2936" y="3736"/>
                    <a:pt x="3636" y="3303"/>
                    <a:pt x="4337" y="2902"/>
                  </a:cubicBezTo>
                  <a:cubicBezTo>
                    <a:pt x="5004" y="2469"/>
                    <a:pt x="5704" y="2002"/>
                    <a:pt x="6372" y="1535"/>
                  </a:cubicBezTo>
                  <a:cubicBezTo>
                    <a:pt x="7005" y="1034"/>
                    <a:pt x="7639" y="534"/>
                    <a:pt x="82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35"/>
            <p:cNvSpPr/>
            <p:nvPr/>
          </p:nvSpPr>
          <p:spPr>
            <a:xfrm flipH="1">
              <a:off x="2686645" y="3662628"/>
              <a:ext cx="176840" cy="121152"/>
            </a:xfrm>
            <a:custGeom>
              <a:avLst/>
              <a:gdLst/>
              <a:ahLst/>
              <a:cxnLst/>
              <a:rect l="l" t="t" r="r" b="b"/>
              <a:pathLst>
                <a:path w="9641" h="6605" extrusionOk="0">
                  <a:moveTo>
                    <a:pt x="9640" y="0"/>
                  </a:moveTo>
                  <a:cubicBezTo>
                    <a:pt x="8840" y="534"/>
                    <a:pt x="8039" y="1101"/>
                    <a:pt x="7239" y="1635"/>
                  </a:cubicBezTo>
                  <a:lnTo>
                    <a:pt x="4803" y="3269"/>
                  </a:lnTo>
                  <a:lnTo>
                    <a:pt x="2402" y="4937"/>
                  </a:lnTo>
                  <a:cubicBezTo>
                    <a:pt x="1601" y="5504"/>
                    <a:pt x="801" y="6038"/>
                    <a:pt x="0" y="6605"/>
                  </a:cubicBezTo>
                  <a:cubicBezTo>
                    <a:pt x="834" y="6138"/>
                    <a:pt x="1701" y="5638"/>
                    <a:pt x="2502" y="5104"/>
                  </a:cubicBezTo>
                  <a:cubicBezTo>
                    <a:pt x="3336" y="4604"/>
                    <a:pt x="4136" y="4036"/>
                    <a:pt x="4970" y="3503"/>
                  </a:cubicBezTo>
                  <a:cubicBezTo>
                    <a:pt x="5771" y="2936"/>
                    <a:pt x="6571" y="2402"/>
                    <a:pt x="7339" y="1802"/>
                  </a:cubicBezTo>
                  <a:cubicBezTo>
                    <a:pt x="8139" y="1234"/>
                    <a:pt x="8906" y="634"/>
                    <a:pt x="9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35"/>
            <p:cNvSpPr/>
            <p:nvPr/>
          </p:nvSpPr>
          <p:spPr>
            <a:xfrm flipH="1">
              <a:off x="2731933" y="3761127"/>
              <a:ext cx="179280" cy="135863"/>
            </a:xfrm>
            <a:custGeom>
              <a:avLst/>
              <a:gdLst/>
              <a:ahLst/>
              <a:cxnLst/>
              <a:rect l="l" t="t" r="r" b="b"/>
              <a:pathLst>
                <a:path w="9774" h="7407" extrusionOk="0">
                  <a:moveTo>
                    <a:pt x="9774" y="1"/>
                  </a:moveTo>
                  <a:lnTo>
                    <a:pt x="7339" y="1869"/>
                  </a:lnTo>
                  <a:cubicBezTo>
                    <a:pt x="6538" y="2469"/>
                    <a:pt x="5738" y="3103"/>
                    <a:pt x="4904" y="3703"/>
                  </a:cubicBezTo>
                  <a:cubicBezTo>
                    <a:pt x="4103" y="4337"/>
                    <a:pt x="3269" y="4938"/>
                    <a:pt x="2469" y="5571"/>
                  </a:cubicBezTo>
                  <a:lnTo>
                    <a:pt x="0" y="7406"/>
                  </a:lnTo>
                  <a:cubicBezTo>
                    <a:pt x="867" y="6872"/>
                    <a:pt x="1735" y="6305"/>
                    <a:pt x="2569" y="5738"/>
                  </a:cubicBezTo>
                  <a:cubicBezTo>
                    <a:pt x="3436" y="5171"/>
                    <a:pt x="4270" y="4537"/>
                    <a:pt x="5070" y="3937"/>
                  </a:cubicBezTo>
                  <a:cubicBezTo>
                    <a:pt x="5904" y="3303"/>
                    <a:pt x="6705" y="2669"/>
                    <a:pt x="7472" y="2036"/>
                  </a:cubicBezTo>
                  <a:cubicBezTo>
                    <a:pt x="8273" y="1368"/>
                    <a:pt x="9040" y="701"/>
                    <a:pt x="977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35"/>
            <p:cNvSpPr/>
            <p:nvPr/>
          </p:nvSpPr>
          <p:spPr>
            <a:xfrm flipH="1">
              <a:off x="2761904" y="3846180"/>
              <a:ext cx="192138" cy="160937"/>
            </a:xfrm>
            <a:custGeom>
              <a:avLst/>
              <a:gdLst/>
              <a:ahLst/>
              <a:cxnLst/>
              <a:rect l="l" t="t" r="r" b="b"/>
              <a:pathLst>
                <a:path w="10475" h="8774" extrusionOk="0">
                  <a:moveTo>
                    <a:pt x="10474" y="0"/>
                  </a:moveTo>
                  <a:cubicBezTo>
                    <a:pt x="9540" y="701"/>
                    <a:pt x="8673" y="1401"/>
                    <a:pt x="7772" y="2102"/>
                  </a:cubicBezTo>
                  <a:cubicBezTo>
                    <a:pt x="6872" y="2836"/>
                    <a:pt x="6004" y="3570"/>
                    <a:pt x="5137" y="4270"/>
                  </a:cubicBezTo>
                  <a:cubicBezTo>
                    <a:pt x="4270" y="5004"/>
                    <a:pt x="3403" y="5738"/>
                    <a:pt x="2535" y="6505"/>
                  </a:cubicBezTo>
                  <a:cubicBezTo>
                    <a:pt x="1668" y="7239"/>
                    <a:pt x="834" y="7973"/>
                    <a:pt x="0" y="8773"/>
                  </a:cubicBezTo>
                  <a:cubicBezTo>
                    <a:pt x="901" y="8073"/>
                    <a:pt x="1801" y="7372"/>
                    <a:pt x="2669" y="6638"/>
                  </a:cubicBezTo>
                  <a:cubicBezTo>
                    <a:pt x="3569" y="5938"/>
                    <a:pt x="4437" y="5204"/>
                    <a:pt x="5304" y="4504"/>
                  </a:cubicBezTo>
                  <a:cubicBezTo>
                    <a:pt x="6171" y="3736"/>
                    <a:pt x="7039" y="3036"/>
                    <a:pt x="7906" y="2269"/>
                  </a:cubicBezTo>
                  <a:cubicBezTo>
                    <a:pt x="8773" y="1535"/>
                    <a:pt x="9607" y="768"/>
                    <a:pt x="104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35"/>
            <p:cNvSpPr/>
            <p:nvPr/>
          </p:nvSpPr>
          <p:spPr>
            <a:xfrm flipH="1">
              <a:off x="2845729" y="4067664"/>
              <a:ext cx="135845" cy="130342"/>
            </a:xfrm>
            <a:custGeom>
              <a:avLst/>
              <a:gdLst/>
              <a:ahLst/>
              <a:cxnLst/>
              <a:rect l="l" t="t" r="r" b="b"/>
              <a:pathLst>
                <a:path w="7406" h="7106" extrusionOk="0">
                  <a:moveTo>
                    <a:pt x="7405" y="1"/>
                  </a:moveTo>
                  <a:cubicBezTo>
                    <a:pt x="6738" y="568"/>
                    <a:pt x="6104" y="1135"/>
                    <a:pt x="5471" y="1702"/>
                  </a:cubicBezTo>
                  <a:cubicBezTo>
                    <a:pt x="4837" y="2269"/>
                    <a:pt x="4236" y="2869"/>
                    <a:pt x="3603" y="3470"/>
                  </a:cubicBezTo>
                  <a:cubicBezTo>
                    <a:pt x="3002" y="4070"/>
                    <a:pt x="2368" y="4637"/>
                    <a:pt x="1768" y="5271"/>
                  </a:cubicBezTo>
                  <a:cubicBezTo>
                    <a:pt x="1168" y="5872"/>
                    <a:pt x="567" y="6472"/>
                    <a:pt x="0" y="7106"/>
                  </a:cubicBezTo>
                  <a:cubicBezTo>
                    <a:pt x="667" y="6572"/>
                    <a:pt x="1301" y="5972"/>
                    <a:pt x="1935" y="5405"/>
                  </a:cubicBezTo>
                  <a:cubicBezTo>
                    <a:pt x="2569" y="4837"/>
                    <a:pt x="3169" y="4237"/>
                    <a:pt x="3803" y="3670"/>
                  </a:cubicBezTo>
                  <a:cubicBezTo>
                    <a:pt x="4403" y="3070"/>
                    <a:pt x="5037" y="2469"/>
                    <a:pt x="5637" y="1869"/>
                  </a:cubicBezTo>
                  <a:cubicBezTo>
                    <a:pt x="6238" y="1268"/>
                    <a:pt x="6838" y="634"/>
                    <a:pt x="74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35"/>
            <p:cNvSpPr/>
            <p:nvPr/>
          </p:nvSpPr>
          <p:spPr>
            <a:xfrm flipH="1">
              <a:off x="2909359" y="4188816"/>
              <a:ext cx="80175" cy="82615"/>
            </a:xfrm>
            <a:custGeom>
              <a:avLst/>
              <a:gdLst/>
              <a:ahLst/>
              <a:cxnLst/>
              <a:rect l="l" t="t" r="r" b="b"/>
              <a:pathLst>
                <a:path w="4371" h="4504" extrusionOk="0">
                  <a:moveTo>
                    <a:pt x="4370" y="0"/>
                  </a:moveTo>
                  <a:lnTo>
                    <a:pt x="4370" y="0"/>
                  </a:lnTo>
                  <a:cubicBezTo>
                    <a:pt x="3970" y="334"/>
                    <a:pt x="3603" y="701"/>
                    <a:pt x="3203" y="1068"/>
                  </a:cubicBezTo>
                  <a:cubicBezTo>
                    <a:pt x="2836" y="1401"/>
                    <a:pt x="2469" y="1802"/>
                    <a:pt x="2102" y="2169"/>
                  </a:cubicBezTo>
                  <a:cubicBezTo>
                    <a:pt x="1735" y="2536"/>
                    <a:pt x="1368" y="2903"/>
                    <a:pt x="1001" y="3303"/>
                  </a:cubicBezTo>
                  <a:cubicBezTo>
                    <a:pt x="668" y="3703"/>
                    <a:pt x="301" y="4070"/>
                    <a:pt x="0" y="4504"/>
                  </a:cubicBezTo>
                  <a:cubicBezTo>
                    <a:pt x="401" y="4170"/>
                    <a:pt x="768" y="3803"/>
                    <a:pt x="1168" y="3436"/>
                  </a:cubicBezTo>
                  <a:cubicBezTo>
                    <a:pt x="1535" y="3103"/>
                    <a:pt x="1902" y="2702"/>
                    <a:pt x="2269" y="2335"/>
                  </a:cubicBezTo>
                  <a:cubicBezTo>
                    <a:pt x="2636" y="1969"/>
                    <a:pt x="3003" y="1602"/>
                    <a:pt x="3370" y="1201"/>
                  </a:cubicBezTo>
                  <a:cubicBezTo>
                    <a:pt x="3703" y="801"/>
                    <a:pt x="4070" y="434"/>
                    <a:pt x="43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35"/>
            <p:cNvSpPr/>
            <p:nvPr/>
          </p:nvSpPr>
          <p:spPr>
            <a:xfrm flipH="1">
              <a:off x="2798625" y="4199216"/>
              <a:ext cx="223944" cy="206206"/>
            </a:xfrm>
            <a:custGeom>
              <a:avLst/>
              <a:gdLst/>
              <a:ahLst/>
              <a:cxnLst/>
              <a:rect l="l" t="t" r="r" b="b"/>
              <a:pathLst>
                <a:path w="12209" h="11242" extrusionOk="0">
                  <a:moveTo>
                    <a:pt x="12209" y="1"/>
                  </a:moveTo>
                  <a:cubicBezTo>
                    <a:pt x="11141" y="901"/>
                    <a:pt x="10107" y="1802"/>
                    <a:pt x="9073" y="2736"/>
                  </a:cubicBezTo>
                  <a:lnTo>
                    <a:pt x="6004" y="5504"/>
                  </a:lnTo>
                  <a:lnTo>
                    <a:pt x="2969" y="8340"/>
                  </a:lnTo>
                  <a:cubicBezTo>
                    <a:pt x="1968" y="9307"/>
                    <a:pt x="968" y="10275"/>
                    <a:pt x="0" y="11242"/>
                  </a:cubicBezTo>
                  <a:cubicBezTo>
                    <a:pt x="1068" y="10341"/>
                    <a:pt x="2102" y="9441"/>
                    <a:pt x="3136" y="8507"/>
                  </a:cubicBezTo>
                  <a:lnTo>
                    <a:pt x="6205" y="5705"/>
                  </a:lnTo>
                  <a:lnTo>
                    <a:pt x="9240" y="2869"/>
                  </a:lnTo>
                  <a:cubicBezTo>
                    <a:pt x="10241" y="1935"/>
                    <a:pt x="11242" y="968"/>
                    <a:pt x="122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35"/>
            <p:cNvSpPr/>
            <p:nvPr/>
          </p:nvSpPr>
          <p:spPr>
            <a:xfrm flipH="1">
              <a:off x="2957086" y="4467822"/>
              <a:ext cx="105873" cy="90575"/>
            </a:xfrm>
            <a:custGeom>
              <a:avLst/>
              <a:gdLst/>
              <a:ahLst/>
              <a:cxnLst/>
              <a:rect l="l" t="t" r="r" b="b"/>
              <a:pathLst>
                <a:path w="5772" h="4938" extrusionOk="0">
                  <a:moveTo>
                    <a:pt x="5771" y="0"/>
                  </a:moveTo>
                  <a:lnTo>
                    <a:pt x="5771" y="0"/>
                  </a:lnTo>
                  <a:cubicBezTo>
                    <a:pt x="5271" y="401"/>
                    <a:pt x="4804" y="801"/>
                    <a:pt x="4304" y="1235"/>
                  </a:cubicBezTo>
                  <a:lnTo>
                    <a:pt x="2869" y="2435"/>
                  </a:lnTo>
                  <a:cubicBezTo>
                    <a:pt x="2402" y="2869"/>
                    <a:pt x="1902" y="3269"/>
                    <a:pt x="1435" y="3670"/>
                  </a:cubicBezTo>
                  <a:cubicBezTo>
                    <a:pt x="935" y="4103"/>
                    <a:pt x="468" y="4504"/>
                    <a:pt x="1" y="4937"/>
                  </a:cubicBezTo>
                  <a:cubicBezTo>
                    <a:pt x="534" y="4604"/>
                    <a:pt x="1068" y="4237"/>
                    <a:pt x="1568" y="3836"/>
                  </a:cubicBezTo>
                  <a:cubicBezTo>
                    <a:pt x="2069" y="3469"/>
                    <a:pt x="2569" y="3069"/>
                    <a:pt x="3036" y="2669"/>
                  </a:cubicBezTo>
                  <a:cubicBezTo>
                    <a:pt x="3536" y="2235"/>
                    <a:pt x="4003" y="1835"/>
                    <a:pt x="4470" y="1368"/>
                  </a:cubicBezTo>
                  <a:cubicBezTo>
                    <a:pt x="4904" y="934"/>
                    <a:pt x="5371" y="467"/>
                    <a:pt x="57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35"/>
            <p:cNvSpPr/>
            <p:nvPr/>
          </p:nvSpPr>
          <p:spPr>
            <a:xfrm flipH="1">
              <a:off x="2834099" y="4432935"/>
              <a:ext cx="209893" cy="162771"/>
            </a:xfrm>
            <a:custGeom>
              <a:avLst/>
              <a:gdLst/>
              <a:ahLst/>
              <a:cxnLst/>
              <a:rect l="l" t="t" r="r" b="b"/>
              <a:pathLst>
                <a:path w="11443" h="8874" extrusionOk="0">
                  <a:moveTo>
                    <a:pt x="11442" y="1"/>
                  </a:moveTo>
                  <a:cubicBezTo>
                    <a:pt x="10508" y="768"/>
                    <a:pt x="9574" y="1535"/>
                    <a:pt x="8640" y="2303"/>
                  </a:cubicBezTo>
                  <a:cubicBezTo>
                    <a:pt x="7706" y="3070"/>
                    <a:pt x="6772" y="3837"/>
                    <a:pt x="5838" y="4571"/>
                  </a:cubicBezTo>
                  <a:cubicBezTo>
                    <a:pt x="4871" y="5338"/>
                    <a:pt x="3903" y="6039"/>
                    <a:pt x="2936" y="6772"/>
                  </a:cubicBezTo>
                  <a:cubicBezTo>
                    <a:pt x="1969" y="7473"/>
                    <a:pt x="1001" y="8173"/>
                    <a:pt x="1" y="8874"/>
                  </a:cubicBezTo>
                  <a:cubicBezTo>
                    <a:pt x="1068" y="8274"/>
                    <a:pt x="2069" y="7606"/>
                    <a:pt x="3070" y="6939"/>
                  </a:cubicBezTo>
                  <a:cubicBezTo>
                    <a:pt x="4070" y="6239"/>
                    <a:pt x="5038" y="5538"/>
                    <a:pt x="6005" y="4804"/>
                  </a:cubicBezTo>
                  <a:cubicBezTo>
                    <a:pt x="6939" y="4037"/>
                    <a:pt x="7873" y="3270"/>
                    <a:pt x="8774" y="2469"/>
                  </a:cubicBezTo>
                  <a:cubicBezTo>
                    <a:pt x="9708" y="1669"/>
                    <a:pt x="10575" y="868"/>
                    <a:pt x="114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35"/>
            <p:cNvSpPr/>
            <p:nvPr/>
          </p:nvSpPr>
          <p:spPr>
            <a:xfrm flipH="1">
              <a:off x="2967486" y="3542706"/>
              <a:ext cx="31843" cy="189074"/>
            </a:xfrm>
            <a:custGeom>
              <a:avLst/>
              <a:gdLst/>
              <a:ahLst/>
              <a:cxnLst/>
              <a:rect l="l" t="t" r="r" b="b"/>
              <a:pathLst>
                <a:path w="1736" h="10308" extrusionOk="0">
                  <a:moveTo>
                    <a:pt x="1" y="0"/>
                  </a:moveTo>
                  <a:cubicBezTo>
                    <a:pt x="1" y="867"/>
                    <a:pt x="34" y="1735"/>
                    <a:pt x="101" y="2602"/>
                  </a:cubicBezTo>
                  <a:cubicBezTo>
                    <a:pt x="201" y="3469"/>
                    <a:pt x="301" y="4370"/>
                    <a:pt x="434" y="5204"/>
                  </a:cubicBezTo>
                  <a:cubicBezTo>
                    <a:pt x="601" y="6071"/>
                    <a:pt x="768" y="6939"/>
                    <a:pt x="968" y="7806"/>
                  </a:cubicBezTo>
                  <a:cubicBezTo>
                    <a:pt x="1202" y="8640"/>
                    <a:pt x="1435" y="9507"/>
                    <a:pt x="1735" y="10308"/>
                  </a:cubicBezTo>
                  <a:cubicBezTo>
                    <a:pt x="1535" y="9474"/>
                    <a:pt x="1368" y="8606"/>
                    <a:pt x="1202" y="7739"/>
                  </a:cubicBezTo>
                  <a:cubicBezTo>
                    <a:pt x="1001" y="6905"/>
                    <a:pt x="835" y="6038"/>
                    <a:pt x="701" y="5171"/>
                  </a:cubicBezTo>
                  <a:cubicBezTo>
                    <a:pt x="568" y="4303"/>
                    <a:pt x="434" y="3436"/>
                    <a:pt x="334" y="2602"/>
                  </a:cubicBezTo>
                  <a:cubicBezTo>
                    <a:pt x="201" y="1735"/>
                    <a:pt x="101" y="867"/>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35"/>
            <p:cNvSpPr/>
            <p:nvPr/>
          </p:nvSpPr>
          <p:spPr>
            <a:xfrm flipH="1">
              <a:off x="3050082" y="3710960"/>
              <a:ext cx="66712" cy="225173"/>
            </a:xfrm>
            <a:custGeom>
              <a:avLst/>
              <a:gdLst/>
              <a:ahLst/>
              <a:cxnLst/>
              <a:rect l="l" t="t" r="r" b="b"/>
              <a:pathLst>
                <a:path w="3637" h="12276" extrusionOk="0">
                  <a:moveTo>
                    <a:pt x="0" y="0"/>
                  </a:moveTo>
                  <a:lnTo>
                    <a:pt x="0" y="0"/>
                  </a:lnTo>
                  <a:cubicBezTo>
                    <a:pt x="100" y="1068"/>
                    <a:pt x="267" y="2135"/>
                    <a:pt x="467" y="3203"/>
                  </a:cubicBezTo>
                  <a:cubicBezTo>
                    <a:pt x="634" y="4270"/>
                    <a:pt x="867" y="5304"/>
                    <a:pt x="1134" y="6372"/>
                  </a:cubicBezTo>
                  <a:cubicBezTo>
                    <a:pt x="1435" y="7406"/>
                    <a:pt x="1735" y="8440"/>
                    <a:pt x="2168" y="9407"/>
                  </a:cubicBezTo>
                  <a:cubicBezTo>
                    <a:pt x="2569" y="10408"/>
                    <a:pt x="3036" y="11375"/>
                    <a:pt x="3636" y="12276"/>
                  </a:cubicBezTo>
                  <a:cubicBezTo>
                    <a:pt x="3136" y="11342"/>
                    <a:pt x="2735" y="10341"/>
                    <a:pt x="2369" y="9340"/>
                  </a:cubicBezTo>
                  <a:cubicBezTo>
                    <a:pt x="1968" y="8340"/>
                    <a:pt x="1668" y="7306"/>
                    <a:pt x="1401" y="6272"/>
                  </a:cubicBezTo>
                  <a:cubicBezTo>
                    <a:pt x="1101" y="5271"/>
                    <a:pt x="901" y="4203"/>
                    <a:pt x="667" y="3169"/>
                  </a:cubicBez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35"/>
            <p:cNvSpPr/>
            <p:nvPr/>
          </p:nvSpPr>
          <p:spPr>
            <a:xfrm flipH="1">
              <a:off x="3127175" y="3682823"/>
              <a:ext cx="58769" cy="404452"/>
            </a:xfrm>
            <a:custGeom>
              <a:avLst/>
              <a:gdLst/>
              <a:ahLst/>
              <a:cxnLst/>
              <a:rect l="l" t="t" r="r" b="b"/>
              <a:pathLst>
                <a:path w="3204" h="22050" extrusionOk="0">
                  <a:moveTo>
                    <a:pt x="635" y="0"/>
                  </a:moveTo>
                  <a:lnTo>
                    <a:pt x="401" y="1401"/>
                  </a:lnTo>
                  <a:lnTo>
                    <a:pt x="234" y="2802"/>
                  </a:lnTo>
                  <a:lnTo>
                    <a:pt x="134" y="4203"/>
                  </a:lnTo>
                  <a:lnTo>
                    <a:pt x="68" y="5604"/>
                  </a:lnTo>
                  <a:cubicBezTo>
                    <a:pt x="1" y="7472"/>
                    <a:pt x="101" y="9340"/>
                    <a:pt x="301" y="11208"/>
                  </a:cubicBezTo>
                  <a:cubicBezTo>
                    <a:pt x="535" y="13076"/>
                    <a:pt x="901" y="14944"/>
                    <a:pt x="1368" y="16745"/>
                  </a:cubicBezTo>
                  <a:lnTo>
                    <a:pt x="1769" y="18080"/>
                  </a:lnTo>
                  <a:lnTo>
                    <a:pt x="2169" y="19447"/>
                  </a:lnTo>
                  <a:lnTo>
                    <a:pt x="2669" y="20748"/>
                  </a:lnTo>
                  <a:lnTo>
                    <a:pt x="3203" y="22049"/>
                  </a:lnTo>
                  <a:lnTo>
                    <a:pt x="2736" y="20715"/>
                  </a:lnTo>
                  <a:lnTo>
                    <a:pt x="2302" y="19381"/>
                  </a:lnTo>
                  <a:lnTo>
                    <a:pt x="1936" y="18046"/>
                  </a:lnTo>
                  <a:lnTo>
                    <a:pt x="1569" y="16679"/>
                  </a:lnTo>
                  <a:cubicBezTo>
                    <a:pt x="1135" y="14877"/>
                    <a:pt x="801" y="13043"/>
                    <a:pt x="601" y="11175"/>
                  </a:cubicBezTo>
                  <a:cubicBezTo>
                    <a:pt x="368" y="9340"/>
                    <a:pt x="268" y="7472"/>
                    <a:pt x="268" y="5604"/>
                  </a:cubicBezTo>
                  <a:lnTo>
                    <a:pt x="301" y="4203"/>
                  </a:lnTo>
                  <a:lnTo>
                    <a:pt x="368" y="2802"/>
                  </a:lnTo>
                  <a:lnTo>
                    <a:pt x="468" y="1401"/>
                  </a:lnTo>
                  <a:lnTo>
                    <a:pt x="63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35"/>
            <p:cNvSpPr/>
            <p:nvPr/>
          </p:nvSpPr>
          <p:spPr>
            <a:xfrm flipH="1">
              <a:off x="3158393" y="4147821"/>
              <a:ext cx="53248" cy="138908"/>
            </a:xfrm>
            <a:custGeom>
              <a:avLst/>
              <a:gdLst/>
              <a:ahLst/>
              <a:cxnLst/>
              <a:rect l="l" t="t" r="r" b="b"/>
              <a:pathLst>
                <a:path w="2903" h="7573" extrusionOk="0">
                  <a:moveTo>
                    <a:pt x="1" y="0"/>
                  </a:moveTo>
                  <a:cubicBezTo>
                    <a:pt x="101" y="701"/>
                    <a:pt x="268" y="1335"/>
                    <a:pt x="434" y="2002"/>
                  </a:cubicBezTo>
                  <a:cubicBezTo>
                    <a:pt x="601" y="2669"/>
                    <a:pt x="835" y="3303"/>
                    <a:pt x="1068" y="3937"/>
                  </a:cubicBezTo>
                  <a:cubicBezTo>
                    <a:pt x="1335" y="4570"/>
                    <a:pt x="1602" y="5204"/>
                    <a:pt x="1902" y="5805"/>
                  </a:cubicBezTo>
                  <a:cubicBezTo>
                    <a:pt x="2202" y="6405"/>
                    <a:pt x="2536" y="7006"/>
                    <a:pt x="2903" y="7573"/>
                  </a:cubicBezTo>
                  <a:cubicBezTo>
                    <a:pt x="2636" y="6939"/>
                    <a:pt x="2369" y="6338"/>
                    <a:pt x="2102" y="5705"/>
                  </a:cubicBezTo>
                  <a:cubicBezTo>
                    <a:pt x="1835" y="5104"/>
                    <a:pt x="1569" y="4470"/>
                    <a:pt x="1335" y="3837"/>
                  </a:cubicBezTo>
                  <a:cubicBezTo>
                    <a:pt x="1068" y="3203"/>
                    <a:pt x="868" y="2569"/>
                    <a:pt x="635" y="1935"/>
                  </a:cubicBezTo>
                  <a:cubicBezTo>
                    <a:pt x="401" y="1301"/>
                    <a:pt x="201" y="668"/>
                    <a:pt x="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35"/>
            <p:cNvSpPr/>
            <p:nvPr/>
          </p:nvSpPr>
          <p:spPr>
            <a:xfrm flipH="1">
              <a:off x="3160227" y="4182689"/>
              <a:ext cx="140118" cy="252118"/>
            </a:xfrm>
            <a:custGeom>
              <a:avLst/>
              <a:gdLst/>
              <a:ahLst/>
              <a:cxnLst/>
              <a:rect l="l" t="t" r="r" b="b"/>
              <a:pathLst>
                <a:path w="7639" h="13745" extrusionOk="0">
                  <a:moveTo>
                    <a:pt x="0" y="1"/>
                  </a:moveTo>
                  <a:lnTo>
                    <a:pt x="0" y="1"/>
                  </a:lnTo>
                  <a:cubicBezTo>
                    <a:pt x="200" y="1302"/>
                    <a:pt x="567" y="2603"/>
                    <a:pt x="1001" y="3870"/>
                  </a:cubicBezTo>
                  <a:cubicBezTo>
                    <a:pt x="1468" y="5105"/>
                    <a:pt x="2001" y="6339"/>
                    <a:pt x="2669" y="7506"/>
                  </a:cubicBezTo>
                  <a:cubicBezTo>
                    <a:pt x="3302" y="8674"/>
                    <a:pt x="4036" y="9775"/>
                    <a:pt x="4870" y="10842"/>
                  </a:cubicBezTo>
                  <a:cubicBezTo>
                    <a:pt x="5704" y="11876"/>
                    <a:pt x="6638" y="12843"/>
                    <a:pt x="7639" y="13744"/>
                  </a:cubicBezTo>
                  <a:cubicBezTo>
                    <a:pt x="6705" y="12777"/>
                    <a:pt x="5838" y="11776"/>
                    <a:pt x="5037" y="10709"/>
                  </a:cubicBezTo>
                  <a:cubicBezTo>
                    <a:pt x="4270" y="9641"/>
                    <a:pt x="3536" y="8540"/>
                    <a:pt x="2902" y="7373"/>
                  </a:cubicBezTo>
                  <a:cubicBezTo>
                    <a:pt x="2235" y="6239"/>
                    <a:pt x="1701" y="5004"/>
                    <a:pt x="1201" y="3770"/>
                  </a:cubicBezTo>
                  <a:cubicBezTo>
                    <a:pt x="701" y="2569"/>
                    <a:pt x="300" y="1302"/>
                    <a:pt x="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35"/>
            <p:cNvSpPr/>
            <p:nvPr/>
          </p:nvSpPr>
          <p:spPr>
            <a:xfrm flipH="1">
              <a:off x="3207330" y="4423763"/>
              <a:ext cx="111999" cy="147474"/>
            </a:xfrm>
            <a:custGeom>
              <a:avLst/>
              <a:gdLst/>
              <a:ahLst/>
              <a:cxnLst/>
              <a:rect l="l" t="t" r="r" b="b"/>
              <a:pathLst>
                <a:path w="6106" h="8040" extrusionOk="0">
                  <a:moveTo>
                    <a:pt x="1" y="1"/>
                  </a:moveTo>
                  <a:cubicBezTo>
                    <a:pt x="301" y="801"/>
                    <a:pt x="701" y="1568"/>
                    <a:pt x="1102" y="2302"/>
                  </a:cubicBezTo>
                  <a:cubicBezTo>
                    <a:pt x="1535" y="3036"/>
                    <a:pt x="2002" y="3737"/>
                    <a:pt x="2536" y="4437"/>
                  </a:cubicBezTo>
                  <a:cubicBezTo>
                    <a:pt x="3036" y="5104"/>
                    <a:pt x="3604" y="5738"/>
                    <a:pt x="4171" y="6372"/>
                  </a:cubicBezTo>
                  <a:cubicBezTo>
                    <a:pt x="4771" y="6972"/>
                    <a:pt x="5405" y="7539"/>
                    <a:pt x="6105" y="8040"/>
                  </a:cubicBezTo>
                  <a:cubicBezTo>
                    <a:pt x="5505" y="7439"/>
                    <a:pt x="4904" y="6839"/>
                    <a:pt x="4337" y="6205"/>
                  </a:cubicBezTo>
                  <a:cubicBezTo>
                    <a:pt x="3770" y="5571"/>
                    <a:pt x="3237" y="4937"/>
                    <a:pt x="2736" y="4270"/>
                  </a:cubicBezTo>
                  <a:cubicBezTo>
                    <a:pt x="2236" y="3603"/>
                    <a:pt x="1736" y="2903"/>
                    <a:pt x="1302" y="2202"/>
                  </a:cubicBezTo>
                  <a:cubicBezTo>
                    <a:pt x="835" y="1468"/>
                    <a:pt x="401" y="768"/>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title"/>
          </p:nvPr>
        </p:nvSpPr>
        <p:spPr>
          <a:xfrm>
            <a:off x="438689" y="514350"/>
            <a:ext cx="7717500" cy="572700"/>
          </a:xfrm>
        </p:spPr>
        <p:txBody>
          <a:bodyPr/>
          <a:lstStyle/>
          <a:p>
            <a:r>
              <a:rPr lang="en-US" dirty="0"/>
              <a:t>Paradigmatic and syntagmatic axes</a:t>
            </a:r>
          </a:p>
        </p:txBody>
      </p:sp>
      <p:sp>
        <p:nvSpPr>
          <p:cNvPr id="3" name="TextBox 2"/>
          <p:cNvSpPr txBox="1"/>
          <p:nvPr/>
        </p:nvSpPr>
        <p:spPr>
          <a:xfrm>
            <a:off x="304801" y="1504950"/>
            <a:ext cx="5103386" cy="523220"/>
          </a:xfrm>
          <a:prstGeom prst="rect">
            <a:avLst/>
          </a:prstGeom>
          <a:noFill/>
        </p:spPr>
        <p:txBody>
          <a:bodyPr wrap="square" rtlCol="0">
            <a:spAutoFit/>
          </a:bodyPr>
          <a:lstStyle/>
          <a:p>
            <a:r>
              <a:rPr lang="en-US" dirty="0"/>
              <a:t>According to de Saussure, there are two ways in which signs are organized into codes</a:t>
            </a:r>
            <a:r>
              <a:rPr lang="en-US" sz="1100" dirty="0"/>
              <a:t>( axes) </a:t>
            </a:r>
            <a:r>
              <a:rPr lang="en-US" dirty="0"/>
              <a:t>: syntagmatic and paradigmatic. </a:t>
            </a:r>
          </a:p>
        </p:txBody>
      </p:sp>
      <p:sp>
        <p:nvSpPr>
          <p:cNvPr id="5" name="TextBox 4"/>
          <p:cNvSpPr txBox="1"/>
          <p:nvPr/>
        </p:nvSpPr>
        <p:spPr>
          <a:xfrm>
            <a:off x="304801" y="2313124"/>
            <a:ext cx="5411486" cy="523220"/>
          </a:xfrm>
          <a:prstGeom prst="rect">
            <a:avLst/>
          </a:prstGeom>
          <a:noFill/>
        </p:spPr>
        <p:txBody>
          <a:bodyPr wrap="square" rtlCol="0">
            <a:spAutoFit/>
          </a:bodyPr>
          <a:lstStyle/>
          <a:p>
            <a:r>
              <a:rPr lang="en-US" dirty="0"/>
              <a:t>The vertical axis is paradigmatic and the horizontal one is syntagmatic.</a:t>
            </a:r>
          </a:p>
        </p:txBody>
      </p:sp>
      <p:sp>
        <p:nvSpPr>
          <p:cNvPr id="6" name="TextBox 5"/>
          <p:cNvSpPr txBox="1"/>
          <p:nvPr/>
        </p:nvSpPr>
        <p:spPr>
          <a:xfrm>
            <a:off x="283473" y="3026109"/>
            <a:ext cx="5454141" cy="984885"/>
          </a:xfrm>
          <a:prstGeom prst="rect">
            <a:avLst/>
          </a:prstGeom>
          <a:noFill/>
        </p:spPr>
        <p:txBody>
          <a:bodyPr wrap="square" rtlCol="0">
            <a:spAutoFit/>
          </a:bodyPr>
          <a:lstStyle/>
          <a:p>
            <a:r>
              <a:rPr lang="en-US" b="1" dirty="0"/>
              <a:t>paradigms</a:t>
            </a:r>
            <a:r>
              <a:rPr lang="en-US" dirty="0"/>
              <a:t> focus on the selection of some signs and the exclusion of others.</a:t>
            </a:r>
          </a:p>
          <a:p>
            <a:endParaRPr lang="en-US" dirty="0"/>
          </a:p>
          <a:p>
            <a:r>
              <a:rPr lang="en-US" sz="1600" b="1" dirty="0"/>
              <a:t>syntagms</a:t>
            </a:r>
            <a:r>
              <a:rPr lang="en-US" dirty="0"/>
              <a:t> focus on the combination of the selected signs.</a:t>
            </a:r>
          </a:p>
        </p:txBody>
      </p:sp>
      <p:sp>
        <p:nvSpPr>
          <p:cNvPr id="7" name="TextBox 6"/>
          <p:cNvSpPr txBox="1"/>
          <p:nvPr/>
        </p:nvSpPr>
        <p:spPr>
          <a:xfrm>
            <a:off x="6359092" y="2666796"/>
            <a:ext cx="1786664" cy="523220"/>
          </a:xfrm>
          <a:prstGeom prst="rect">
            <a:avLst/>
          </a:prstGeom>
          <a:noFill/>
        </p:spPr>
        <p:txBody>
          <a:bodyPr wrap="square" rtlCol="0">
            <a:spAutoFit/>
          </a:bodyPr>
          <a:lstStyle/>
          <a:p>
            <a:r>
              <a:rPr lang="en-US" dirty="0"/>
              <a:t>Paradigmatic and syntagmatic axes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83"/>
        <p:cNvGrpSpPr/>
        <p:nvPr/>
      </p:nvGrpSpPr>
      <p:grpSpPr>
        <a:xfrm>
          <a:off x="0" y="0"/>
          <a:ext cx="0" cy="0"/>
          <a:chOff x="0" y="0"/>
          <a:chExt cx="0" cy="0"/>
        </a:xfrm>
      </p:grpSpPr>
      <p:sp>
        <p:nvSpPr>
          <p:cNvPr id="3" name="TextBox 2"/>
          <p:cNvSpPr txBox="1"/>
          <p:nvPr/>
        </p:nvSpPr>
        <p:spPr>
          <a:xfrm>
            <a:off x="685800" y="1504950"/>
            <a:ext cx="7696200" cy="1261884"/>
          </a:xfrm>
          <a:prstGeom prst="rect">
            <a:avLst/>
          </a:prstGeom>
          <a:noFill/>
        </p:spPr>
        <p:txBody>
          <a:bodyPr wrap="square" rtlCol="0">
            <a:spAutoFit/>
          </a:bodyPr>
          <a:lstStyle/>
          <a:p>
            <a:r>
              <a:rPr lang="en-US" sz="1800" b="1" dirty="0"/>
              <a:t>St:</a:t>
            </a:r>
          </a:p>
          <a:p>
            <a:r>
              <a:rPr lang="en-US" dirty="0"/>
              <a:t>Muslim women wear the head-covering (hijab) in fulfilment of God’s decree to dress</a:t>
            </a:r>
          </a:p>
          <a:p>
            <a:r>
              <a:rPr lang="en-US" dirty="0"/>
              <a:t>modestly.</a:t>
            </a:r>
          </a:p>
          <a:p>
            <a:r>
              <a:rPr lang="en-US" sz="1600" b="1" dirty="0"/>
              <a:t>TT:</a:t>
            </a:r>
          </a:p>
          <a:p>
            <a:pPr algn="r"/>
            <a:r>
              <a:rPr lang="ar-IQ" dirty="0"/>
              <a:t>المرأة المسلمة ملزمة بلبس الحجاب استجابةً لأمر الله بالاحتشام.</a:t>
            </a:r>
            <a:endParaRPr lang="en-US" dirty="0"/>
          </a:p>
        </p:txBody>
      </p:sp>
      <p:sp>
        <p:nvSpPr>
          <p:cNvPr id="4" name="TextBox 3"/>
          <p:cNvSpPr txBox="1"/>
          <p:nvPr/>
        </p:nvSpPr>
        <p:spPr>
          <a:xfrm>
            <a:off x="685800" y="2952750"/>
            <a:ext cx="7696200" cy="738664"/>
          </a:xfrm>
          <a:prstGeom prst="rect">
            <a:avLst/>
          </a:prstGeom>
          <a:noFill/>
        </p:spPr>
        <p:txBody>
          <a:bodyPr wrap="square" rtlCol="0">
            <a:spAutoFit/>
          </a:bodyPr>
          <a:lstStyle/>
          <a:p>
            <a:r>
              <a:rPr lang="en-US" dirty="0"/>
              <a:t>As stated above, a paradigm is a set of signs from which the one used is chosen. To elaborate, in the original text, the sign wear in simple aspect is chosen from a set of possible signs, such as can wear, must wear, should wear, need to wear, and so 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248150"/>
            <a:ext cx="261937" cy="37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90"/>
        <p:cNvGrpSpPr/>
        <p:nvPr/>
      </p:nvGrpSpPr>
      <p:grpSpPr>
        <a:xfrm>
          <a:off x="0" y="0"/>
          <a:ext cx="0" cy="0"/>
          <a:chOff x="0" y="0"/>
          <a:chExt cx="0" cy="0"/>
        </a:xfrm>
      </p:grpSpPr>
      <p:sp>
        <p:nvSpPr>
          <p:cNvPr id="4" name="TextBox 3"/>
          <p:cNvSpPr txBox="1"/>
          <p:nvPr/>
        </p:nvSpPr>
        <p:spPr>
          <a:xfrm>
            <a:off x="685800" y="1200150"/>
            <a:ext cx="7239000" cy="523220"/>
          </a:xfrm>
          <a:prstGeom prst="rect">
            <a:avLst/>
          </a:prstGeom>
          <a:noFill/>
        </p:spPr>
        <p:txBody>
          <a:bodyPr wrap="square" rtlCol="0">
            <a:spAutoFit/>
          </a:bodyPr>
          <a:lstStyle/>
          <a:p>
            <a:r>
              <a:rPr lang="en-US" dirty="0"/>
              <a:t>A syntagm, on the other hand, is the linear arrangement into which the signs, which are chosen from paradigms, are combined. </a:t>
            </a:r>
          </a:p>
        </p:txBody>
      </p:sp>
      <p:sp>
        <p:nvSpPr>
          <p:cNvPr id="5" name="TextBox 4"/>
          <p:cNvSpPr txBox="1"/>
          <p:nvPr/>
        </p:nvSpPr>
        <p:spPr>
          <a:xfrm>
            <a:off x="600269" y="1962150"/>
            <a:ext cx="7239000" cy="523220"/>
          </a:xfrm>
          <a:prstGeom prst="rect">
            <a:avLst/>
          </a:prstGeom>
          <a:noFill/>
        </p:spPr>
        <p:txBody>
          <a:bodyPr wrap="square" rtlCol="0">
            <a:spAutoFit/>
          </a:bodyPr>
          <a:lstStyle/>
          <a:p>
            <a:r>
              <a:rPr lang="en-US" b="1" dirty="0"/>
              <a:t>Muslim – women – wear – the head-covering (hijab) – in fulfilment of – God – ’s –</a:t>
            </a:r>
          </a:p>
          <a:p>
            <a:r>
              <a:rPr lang="en-US" b="1" dirty="0"/>
              <a:t>decree – to – dress – modestly</a:t>
            </a:r>
          </a:p>
        </p:txBody>
      </p:sp>
      <p:sp>
        <p:nvSpPr>
          <p:cNvPr id="6" name="TextBox 5"/>
          <p:cNvSpPr txBox="1"/>
          <p:nvPr/>
        </p:nvSpPr>
        <p:spPr>
          <a:xfrm>
            <a:off x="457200" y="2571750"/>
            <a:ext cx="7010400" cy="738664"/>
          </a:xfrm>
          <a:prstGeom prst="rect">
            <a:avLst/>
          </a:prstGeom>
          <a:noFill/>
        </p:spPr>
        <p:txBody>
          <a:bodyPr wrap="square" rtlCol="0">
            <a:spAutoFit/>
          </a:bodyPr>
          <a:lstStyle/>
          <a:p>
            <a:r>
              <a:rPr lang="en-US" dirty="0"/>
              <a:t>Are combined to formulate the syntagm:</a:t>
            </a:r>
          </a:p>
          <a:p>
            <a:r>
              <a:rPr lang="en-US" b="1" dirty="0"/>
              <a:t>Muslim women wear the head-covering (hijab) in fulfilment of God’s decree to dress modestly</a:t>
            </a:r>
            <a:r>
              <a:rPr lang="en-US" dirty="0"/>
              <a:t>.</a:t>
            </a:r>
          </a:p>
        </p:txBody>
      </p:sp>
      <p:sp>
        <p:nvSpPr>
          <p:cNvPr id="8" name="Cloud Callout 7"/>
          <p:cNvSpPr/>
          <p:nvPr/>
        </p:nvSpPr>
        <p:spPr>
          <a:xfrm>
            <a:off x="4953000" y="3234008"/>
            <a:ext cx="3200400" cy="114183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524500" y="3327871"/>
            <a:ext cx="2057400" cy="954107"/>
          </a:xfrm>
          <a:prstGeom prst="rect">
            <a:avLst/>
          </a:prstGeom>
          <a:noFill/>
        </p:spPr>
        <p:txBody>
          <a:bodyPr wrap="square" rtlCol="0">
            <a:spAutoFit/>
          </a:bodyPr>
          <a:lstStyle/>
          <a:p>
            <a:r>
              <a:rPr lang="en-US" dirty="0"/>
              <a:t>Any change in these two axes will undoubtedly create a different mental image.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0"/>
        <p:cNvGrpSpPr/>
        <p:nvPr/>
      </p:nvGrpSpPr>
      <p:grpSpPr>
        <a:xfrm>
          <a:off x="0" y="0"/>
          <a:ext cx="0" cy="0"/>
          <a:chOff x="0" y="0"/>
          <a:chExt cx="0" cy="0"/>
        </a:xfrm>
      </p:grpSpPr>
      <p:sp>
        <p:nvSpPr>
          <p:cNvPr id="1541" name="Google Shape;1541;p40"/>
          <p:cNvSpPr txBox="1">
            <a:spLocks noGrp="1"/>
          </p:cNvSpPr>
          <p:nvPr>
            <p:ph type="title"/>
          </p:nvPr>
        </p:nvSpPr>
        <p:spPr>
          <a:xfrm>
            <a:off x="710979" y="1196868"/>
            <a:ext cx="7717500" cy="1146282"/>
          </a:xfrm>
          <a:prstGeom prst="rect">
            <a:avLst/>
          </a:prstGeom>
        </p:spPr>
        <p:txBody>
          <a:bodyPr spcFirstLastPara="1" wrap="square" lIns="91425" tIns="91425" rIns="91425" bIns="91425" anchor="t" anchorCtr="0">
            <a:noAutofit/>
          </a:bodyPr>
          <a:lstStyle/>
          <a:p>
            <a:pPr lvl="0" algn="ctr"/>
            <a:r>
              <a:rPr lang="en-US" sz="6600" dirty="0"/>
              <a:t>Thanks!</a:t>
            </a:r>
            <a:endParaRPr sz="6600" dirty="0"/>
          </a:p>
        </p:txBody>
      </p:sp>
      <p:sp>
        <p:nvSpPr>
          <p:cNvPr id="1542" name="Google Shape;1542;p40"/>
          <p:cNvSpPr txBox="1"/>
          <p:nvPr/>
        </p:nvSpPr>
        <p:spPr>
          <a:xfrm>
            <a:off x="272223" y="1602551"/>
            <a:ext cx="7717500" cy="1407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dirty="0">
              <a:solidFill>
                <a:schemeClr val="dk1"/>
              </a:solidFill>
              <a:latin typeface="Commissioner"/>
              <a:ea typeface="Commissioner"/>
              <a:cs typeface="Commissioner"/>
              <a:sym typeface="Commissioner"/>
            </a:endParaRPr>
          </a:p>
        </p:txBody>
      </p:sp>
      <p:grpSp>
        <p:nvGrpSpPr>
          <p:cNvPr id="1543" name="Google Shape;1543;p40"/>
          <p:cNvGrpSpPr/>
          <p:nvPr/>
        </p:nvGrpSpPr>
        <p:grpSpPr>
          <a:xfrm>
            <a:off x="836101" y="2777500"/>
            <a:ext cx="1036896" cy="1831103"/>
            <a:chOff x="836101" y="2777500"/>
            <a:chExt cx="1036896" cy="1831103"/>
          </a:xfrm>
        </p:grpSpPr>
        <p:sp>
          <p:nvSpPr>
            <p:cNvPr id="1544" name="Google Shape;1544;p40"/>
            <p:cNvSpPr/>
            <p:nvPr/>
          </p:nvSpPr>
          <p:spPr>
            <a:xfrm>
              <a:off x="1320063" y="3616179"/>
              <a:ext cx="425373" cy="809376"/>
            </a:xfrm>
            <a:custGeom>
              <a:avLst/>
              <a:gdLst/>
              <a:ahLst/>
              <a:cxnLst/>
              <a:rect l="l" t="t" r="r" b="b"/>
              <a:pathLst>
                <a:path w="17387" h="33083" extrusionOk="0">
                  <a:moveTo>
                    <a:pt x="767" y="1"/>
                  </a:moveTo>
                  <a:cubicBezTo>
                    <a:pt x="286" y="1"/>
                    <a:pt x="1" y="34"/>
                    <a:pt x="1" y="34"/>
                  </a:cubicBezTo>
                  <a:cubicBezTo>
                    <a:pt x="1" y="34"/>
                    <a:pt x="4985" y="14415"/>
                    <a:pt x="6088" y="18866"/>
                  </a:cubicBezTo>
                  <a:cubicBezTo>
                    <a:pt x="7197" y="23227"/>
                    <a:pt x="10244" y="33082"/>
                    <a:pt x="13592" y="33082"/>
                  </a:cubicBezTo>
                  <a:cubicBezTo>
                    <a:pt x="13690" y="33082"/>
                    <a:pt x="13788" y="33074"/>
                    <a:pt x="13887" y="33056"/>
                  </a:cubicBezTo>
                  <a:cubicBezTo>
                    <a:pt x="17387" y="32486"/>
                    <a:pt x="16892" y="29100"/>
                    <a:pt x="16892" y="29100"/>
                  </a:cubicBezTo>
                  <a:lnTo>
                    <a:pt x="16892" y="29100"/>
                  </a:lnTo>
                  <a:cubicBezTo>
                    <a:pt x="16892" y="29100"/>
                    <a:pt x="15970" y="29855"/>
                    <a:pt x="14916" y="29855"/>
                  </a:cubicBezTo>
                  <a:cubicBezTo>
                    <a:pt x="14740" y="29855"/>
                    <a:pt x="14561" y="29834"/>
                    <a:pt x="14381" y="29785"/>
                  </a:cubicBezTo>
                  <a:cubicBezTo>
                    <a:pt x="13126" y="29480"/>
                    <a:pt x="11338" y="25980"/>
                    <a:pt x="11680" y="20692"/>
                  </a:cubicBezTo>
                  <a:cubicBezTo>
                    <a:pt x="12061" y="15442"/>
                    <a:pt x="10539" y="4523"/>
                    <a:pt x="7229" y="2050"/>
                  </a:cubicBezTo>
                  <a:cubicBezTo>
                    <a:pt x="4812" y="244"/>
                    <a:pt x="2070" y="1"/>
                    <a:pt x="767" y="1"/>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0"/>
            <p:cNvSpPr/>
            <p:nvPr/>
          </p:nvSpPr>
          <p:spPr>
            <a:xfrm>
              <a:off x="1524823" y="3478327"/>
              <a:ext cx="54948" cy="78215"/>
            </a:xfrm>
            <a:custGeom>
              <a:avLst/>
              <a:gdLst/>
              <a:ahLst/>
              <a:cxnLst/>
              <a:rect l="l" t="t" r="r" b="b"/>
              <a:pathLst>
                <a:path w="2246" h="3197" extrusionOk="0">
                  <a:moveTo>
                    <a:pt x="1827" y="1"/>
                  </a:moveTo>
                  <a:lnTo>
                    <a:pt x="533" y="609"/>
                  </a:lnTo>
                  <a:lnTo>
                    <a:pt x="153" y="1636"/>
                  </a:lnTo>
                  <a:lnTo>
                    <a:pt x="0" y="3196"/>
                  </a:lnTo>
                  <a:lnTo>
                    <a:pt x="0" y="3196"/>
                  </a:lnTo>
                  <a:lnTo>
                    <a:pt x="952" y="3044"/>
                  </a:lnTo>
                  <a:cubicBezTo>
                    <a:pt x="952" y="3044"/>
                    <a:pt x="1598" y="2397"/>
                    <a:pt x="1941" y="1713"/>
                  </a:cubicBezTo>
                  <a:cubicBezTo>
                    <a:pt x="2245" y="1028"/>
                    <a:pt x="1827" y="1"/>
                    <a:pt x="18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0"/>
            <p:cNvSpPr/>
            <p:nvPr/>
          </p:nvSpPr>
          <p:spPr>
            <a:xfrm>
              <a:off x="905920" y="3578725"/>
              <a:ext cx="967077" cy="1016227"/>
            </a:xfrm>
            <a:custGeom>
              <a:avLst/>
              <a:gdLst/>
              <a:ahLst/>
              <a:cxnLst/>
              <a:rect l="l" t="t" r="r" b="b"/>
              <a:pathLst>
                <a:path w="39529" h="41538" extrusionOk="0">
                  <a:moveTo>
                    <a:pt x="25727" y="0"/>
                  </a:moveTo>
                  <a:cubicBezTo>
                    <a:pt x="25081" y="0"/>
                    <a:pt x="24691" y="157"/>
                    <a:pt x="24691" y="157"/>
                  </a:cubicBezTo>
                  <a:lnTo>
                    <a:pt x="18033" y="576"/>
                  </a:lnTo>
                  <a:cubicBezTo>
                    <a:pt x="18033" y="576"/>
                    <a:pt x="15598" y="1451"/>
                    <a:pt x="13582" y="2440"/>
                  </a:cubicBezTo>
                  <a:cubicBezTo>
                    <a:pt x="11527" y="3391"/>
                    <a:pt x="9131" y="5864"/>
                    <a:pt x="8180" y="11571"/>
                  </a:cubicBezTo>
                  <a:cubicBezTo>
                    <a:pt x="7190" y="17239"/>
                    <a:pt x="6544" y="22261"/>
                    <a:pt x="6620" y="25875"/>
                  </a:cubicBezTo>
                  <a:cubicBezTo>
                    <a:pt x="6658" y="29490"/>
                    <a:pt x="4337" y="31962"/>
                    <a:pt x="2359" y="33104"/>
                  </a:cubicBezTo>
                  <a:cubicBezTo>
                    <a:pt x="571" y="34093"/>
                    <a:pt x="0" y="34854"/>
                    <a:pt x="2359" y="36490"/>
                  </a:cubicBezTo>
                  <a:cubicBezTo>
                    <a:pt x="3836" y="37506"/>
                    <a:pt x="4866" y="37691"/>
                    <a:pt x="5419" y="37691"/>
                  </a:cubicBezTo>
                  <a:cubicBezTo>
                    <a:pt x="5736" y="37691"/>
                    <a:pt x="5897" y="37631"/>
                    <a:pt x="5897" y="37631"/>
                  </a:cubicBezTo>
                  <a:lnTo>
                    <a:pt x="5897" y="37631"/>
                  </a:lnTo>
                  <a:cubicBezTo>
                    <a:pt x="5897" y="37631"/>
                    <a:pt x="5326" y="38772"/>
                    <a:pt x="7913" y="39914"/>
                  </a:cubicBezTo>
                  <a:cubicBezTo>
                    <a:pt x="8776" y="40294"/>
                    <a:pt x="9672" y="40421"/>
                    <a:pt x="10483" y="40421"/>
                  </a:cubicBezTo>
                  <a:cubicBezTo>
                    <a:pt x="12107" y="40421"/>
                    <a:pt x="13392" y="39914"/>
                    <a:pt x="13392" y="39914"/>
                  </a:cubicBezTo>
                  <a:cubicBezTo>
                    <a:pt x="13392" y="39914"/>
                    <a:pt x="15016" y="41538"/>
                    <a:pt x="18016" y="41538"/>
                  </a:cubicBezTo>
                  <a:cubicBezTo>
                    <a:pt x="18230" y="41538"/>
                    <a:pt x="18452" y="41529"/>
                    <a:pt x="18680" y="41512"/>
                  </a:cubicBezTo>
                  <a:cubicBezTo>
                    <a:pt x="22789" y="41207"/>
                    <a:pt x="23321" y="40066"/>
                    <a:pt x="23321" y="40066"/>
                  </a:cubicBezTo>
                  <a:cubicBezTo>
                    <a:pt x="23321" y="40066"/>
                    <a:pt x="24350" y="40501"/>
                    <a:pt x="26024" y="40501"/>
                  </a:cubicBezTo>
                  <a:cubicBezTo>
                    <a:pt x="26670" y="40501"/>
                    <a:pt x="27413" y="40436"/>
                    <a:pt x="28229" y="40256"/>
                  </a:cubicBezTo>
                  <a:cubicBezTo>
                    <a:pt x="31196" y="39609"/>
                    <a:pt x="32071" y="38049"/>
                    <a:pt x="32071" y="38049"/>
                  </a:cubicBezTo>
                  <a:cubicBezTo>
                    <a:pt x="32071" y="38049"/>
                    <a:pt x="32142" y="38053"/>
                    <a:pt x="32269" y="38053"/>
                  </a:cubicBezTo>
                  <a:cubicBezTo>
                    <a:pt x="32841" y="38053"/>
                    <a:pt x="34562" y="37977"/>
                    <a:pt x="36180" y="37136"/>
                  </a:cubicBezTo>
                  <a:cubicBezTo>
                    <a:pt x="38158" y="36109"/>
                    <a:pt x="39224" y="33827"/>
                    <a:pt x="39528" y="32191"/>
                  </a:cubicBezTo>
                  <a:cubicBezTo>
                    <a:pt x="38881" y="31734"/>
                    <a:pt x="36484" y="32077"/>
                    <a:pt x="35876" y="28348"/>
                  </a:cubicBezTo>
                  <a:cubicBezTo>
                    <a:pt x="35267" y="24582"/>
                    <a:pt x="34126" y="6929"/>
                    <a:pt x="30093" y="2326"/>
                  </a:cubicBezTo>
                  <a:cubicBezTo>
                    <a:pt x="28356" y="381"/>
                    <a:pt x="26732" y="0"/>
                    <a:pt x="257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0"/>
            <p:cNvSpPr/>
            <p:nvPr/>
          </p:nvSpPr>
          <p:spPr>
            <a:xfrm>
              <a:off x="836101" y="3592792"/>
              <a:ext cx="449593" cy="843309"/>
            </a:xfrm>
            <a:custGeom>
              <a:avLst/>
              <a:gdLst/>
              <a:ahLst/>
              <a:cxnLst/>
              <a:rect l="l" t="t" r="r" b="b"/>
              <a:pathLst>
                <a:path w="18377" h="34470" extrusionOk="0">
                  <a:moveTo>
                    <a:pt x="18376" y="1"/>
                  </a:moveTo>
                  <a:cubicBezTo>
                    <a:pt x="18376" y="1"/>
                    <a:pt x="13659" y="1104"/>
                    <a:pt x="11566" y="3767"/>
                  </a:cubicBezTo>
                  <a:cubicBezTo>
                    <a:pt x="9474" y="6392"/>
                    <a:pt x="9474" y="11376"/>
                    <a:pt x="9246" y="16855"/>
                  </a:cubicBezTo>
                  <a:cubicBezTo>
                    <a:pt x="8979" y="22561"/>
                    <a:pt x="7419" y="27583"/>
                    <a:pt x="5099" y="29599"/>
                  </a:cubicBezTo>
                  <a:cubicBezTo>
                    <a:pt x="2740" y="31616"/>
                    <a:pt x="1" y="32643"/>
                    <a:pt x="1" y="32643"/>
                  </a:cubicBezTo>
                  <a:cubicBezTo>
                    <a:pt x="1" y="32643"/>
                    <a:pt x="452" y="34470"/>
                    <a:pt x="2553" y="34470"/>
                  </a:cubicBezTo>
                  <a:cubicBezTo>
                    <a:pt x="3112" y="34470"/>
                    <a:pt x="3788" y="34340"/>
                    <a:pt x="4604" y="34012"/>
                  </a:cubicBezTo>
                  <a:cubicBezTo>
                    <a:pt x="8523" y="32453"/>
                    <a:pt x="10577" y="29029"/>
                    <a:pt x="10615" y="24692"/>
                  </a:cubicBezTo>
                  <a:cubicBezTo>
                    <a:pt x="10691" y="20393"/>
                    <a:pt x="11680" y="8257"/>
                    <a:pt x="13621" y="5670"/>
                  </a:cubicBezTo>
                  <a:cubicBezTo>
                    <a:pt x="15523" y="3045"/>
                    <a:pt x="18376" y="1"/>
                    <a:pt x="18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0"/>
            <p:cNvSpPr/>
            <p:nvPr/>
          </p:nvSpPr>
          <p:spPr>
            <a:xfrm>
              <a:off x="1397319" y="3591862"/>
              <a:ext cx="272736" cy="1016741"/>
            </a:xfrm>
            <a:custGeom>
              <a:avLst/>
              <a:gdLst/>
              <a:ahLst/>
              <a:cxnLst/>
              <a:rect l="l" t="t" r="r" b="b"/>
              <a:pathLst>
                <a:path w="11148" h="41559" extrusionOk="0">
                  <a:moveTo>
                    <a:pt x="4185" y="1"/>
                  </a:moveTo>
                  <a:lnTo>
                    <a:pt x="1066" y="495"/>
                  </a:lnTo>
                  <a:cubicBezTo>
                    <a:pt x="1066" y="495"/>
                    <a:pt x="1218" y="5746"/>
                    <a:pt x="1066" y="13088"/>
                  </a:cubicBezTo>
                  <a:cubicBezTo>
                    <a:pt x="952" y="20164"/>
                    <a:pt x="1180" y="22827"/>
                    <a:pt x="1028" y="28382"/>
                  </a:cubicBezTo>
                  <a:cubicBezTo>
                    <a:pt x="875" y="33898"/>
                    <a:pt x="0" y="40822"/>
                    <a:pt x="0" y="40822"/>
                  </a:cubicBezTo>
                  <a:cubicBezTo>
                    <a:pt x="0" y="40822"/>
                    <a:pt x="1016" y="41559"/>
                    <a:pt x="3358" y="41559"/>
                  </a:cubicBezTo>
                  <a:cubicBezTo>
                    <a:pt x="3883" y="41559"/>
                    <a:pt x="4475" y="41522"/>
                    <a:pt x="5136" y="41431"/>
                  </a:cubicBezTo>
                  <a:cubicBezTo>
                    <a:pt x="8713" y="40975"/>
                    <a:pt x="11147" y="38349"/>
                    <a:pt x="11147" y="38349"/>
                  </a:cubicBezTo>
                  <a:cubicBezTo>
                    <a:pt x="11147" y="38349"/>
                    <a:pt x="8522" y="30094"/>
                    <a:pt x="8142" y="24844"/>
                  </a:cubicBezTo>
                  <a:cubicBezTo>
                    <a:pt x="7723" y="19632"/>
                    <a:pt x="6658" y="13811"/>
                    <a:pt x="6164" y="8979"/>
                  </a:cubicBezTo>
                  <a:cubicBezTo>
                    <a:pt x="5593" y="3349"/>
                    <a:pt x="4185" y="1"/>
                    <a:pt x="41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0"/>
            <p:cNvSpPr/>
            <p:nvPr/>
          </p:nvSpPr>
          <p:spPr>
            <a:xfrm>
              <a:off x="1392671" y="3630955"/>
              <a:ext cx="83793" cy="972655"/>
            </a:xfrm>
            <a:custGeom>
              <a:avLst/>
              <a:gdLst/>
              <a:ahLst/>
              <a:cxnLst/>
              <a:rect l="l" t="t" r="r" b="b"/>
              <a:pathLst>
                <a:path w="3425" h="39757" extrusionOk="0">
                  <a:moveTo>
                    <a:pt x="2815" y="1"/>
                  </a:moveTo>
                  <a:lnTo>
                    <a:pt x="1218" y="191"/>
                  </a:lnTo>
                  <a:cubicBezTo>
                    <a:pt x="1218" y="191"/>
                    <a:pt x="1788" y="35838"/>
                    <a:pt x="0" y="39186"/>
                  </a:cubicBezTo>
                  <a:cubicBezTo>
                    <a:pt x="495" y="39681"/>
                    <a:pt x="1598" y="39757"/>
                    <a:pt x="1598" y="39757"/>
                  </a:cubicBezTo>
                  <a:cubicBezTo>
                    <a:pt x="1598" y="39757"/>
                    <a:pt x="1864" y="38159"/>
                    <a:pt x="2017" y="37056"/>
                  </a:cubicBezTo>
                  <a:cubicBezTo>
                    <a:pt x="2207" y="35991"/>
                    <a:pt x="2359" y="35001"/>
                    <a:pt x="2283" y="34925"/>
                  </a:cubicBezTo>
                  <a:cubicBezTo>
                    <a:pt x="2169" y="34887"/>
                    <a:pt x="3082" y="32491"/>
                    <a:pt x="3196" y="30779"/>
                  </a:cubicBezTo>
                  <a:cubicBezTo>
                    <a:pt x="3310" y="29105"/>
                    <a:pt x="2435" y="24920"/>
                    <a:pt x="2435" y="24920"/>
                  </a:cubicBezTo>
                  <a:cubicBezTo>
                    <a:pt x="2435" y="24920"/>
                    <a:pt x="2968" y="23664"/>
                    <a:pt x="3196" y="22104"/>
                  </a:cubicBezTo>
                  <a:cubicBezTo>
                    <a:pt x="3424" y="20545"/>
                    <a:pt x="2435" y="17843"/>
                    <a:pt x="2435" y="17843"/>
                  </a:cubicBezTo>
                  <a:cubicBezTo>
                    <a:pt x="2435" y="17843"/>
                    <a:pt x="2854" y="16968"/>
                    <a:pt x="2930" y="15104"/>
                  </a:cubicBezTo>
                  <a:cubicBezTo>
                    <a:pt x="3006" y="13240"/>
                    <a:pt x="2587" y="10615"/>
                    <a:pt x="2587" y="10615"/>
                  </a:cubicBezTo>
                  <a:cubicBezTo>
                    <a:pt x="2587" y="10615"/>
                    <a:pt x="3196" y="9284"/>
                    <a:pt x="3196" y="7610"/>
                  </a:cubicBezTo>
                  <a:cubicBezTo>
                    <a:pt x="3196" y="5974"/>
                    <a:pt x="2701" y="4071"/>
                    <a:pt x="2701" y="4071"/>
                  </a:cubicBezTo>
                  <a:cubicBezTo>
                    <a:pt x="2701" y="4071"/>
                    <a:pt x="3006" y="3425"/>
                    <a:pt x="3196" y="2360"/>
                  </a:cubicBezTo>
                  <a:cubicBezTo>
                    <a:pt x="3386" y="1294"/>
                    <a:pt x="2815" y="1"/>
                    <a:pt x="28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0"/>
            <p:cNvSpPr/>
            <p:nvPr/>
          </p:nvSpPr>
          <p:spPr>
            <a:xfrm>
              <a:off x="1467114" y="3586284"/>
              <a:ext cx="210375" cy="968936"/>
            </a:xfrm>
            <a:custGeom>
              <a:avLst/>
              <a:gdLst/>
              <a:ahLst/>
              <a:cxnLst/>
              <a:rect l="l" t="t" r="r" b="b"/>
              <a:pathLst>
                <a:path w="8599" h="39605" extrusionOk="0">
                  <a:moveTo>
                    <a:pt x="381" y="1"/>
                  </a:moveTo>
                  <a:cubicBezTo>
                    <a:pt x="381" y="1"/>
                    <a:pt x="1" y="1332"/>
                    <a:pt x="343" y="2397"/>
                  </a:cubicBezTo>
                  <a:cubicBezTo>
                    <a:pt x="686" y="3425"/>
                    <a:pt x="800" y="4186"/>
                    <a:pt x="800" y="4186"/>
                  </a:cubicBezTo>
                  <a:cubicBezTo>
                    <a:pt x="800" y="4186"/>
                    <a:pt x="838" y="5974"/>
                    <a:pt x="1066" y="7609"/>
                  </a:cubicBezTo>
                  <a:cubicBezTo>
                    <a:pt x="1294" y="9245"/>
                    <a:pt x="2055" y="10463"/>
                    <a:pt x="2055" y="10463"/>
                  </a:cubicBezTo>
                  <a:cubicBezTo>
                    <a:pt x="2055" y="10463"/>
                    <a:pt x="2017" y="13126"/>
                    <a:pt x="2359" y="14990"/>
                  </a:cubicBezTo>
                  <a:cubicBezTo>
                    <a:pt x="2664" y="16816"/>
                    <a:pt x="3235" y="17615"/>
                    <a:pt x="3235" y="17615"/>
                  </a:cubicBezTo>
                  <a:cubicBezTo>
                    <a:pt x="3235" y="17615"/>
                    <a:pt x="2626" y="20430"/>
                    <a:pt x="3044" y="21952"/>
                  </a:cubicBezTo>
                  <a:cubicBezTo>
                    <a:pt x="3501" y="23474"/>
                    <a:pt x="4186" y="24615"/>
                    <a:pt x="4186" y="24615"/>
                  </a:cubicBezTo>
                  <a:cubicBezTo>
                    <a:pt x="4186" y="24615"/>
                    <a:pt x="3919" y="28876"/>
                    <a:pt x="4262" y="30550"/>
                  </a:cubicBezTo>
                  <a:cubicBezTo>
                    <a:pt x="4604" y="32186"/>
                    <a:pt x="5822" y="34469"/>
                    <a:pt x="5745" y="34545"/>
                  </a:cubicBezTo>
                  <a:cubicBezTo>
                    <a:pt x="5669" y="34583"/>
                    <a:pt x="5974" y="35572"/>
                    <a:pt x="6278" y="36599"/>
                  </a:cubicBezTo>
                  <a:cubicBezTo>
                    <a:pt x="6582" y="37664"/>
                    <a:pt x="7153" y="39605"/>
                    <a:pt x="7153" y="39605"/>
                  </a:cubicBezTo>
                  <a:cubicBezTo>
                    <a:pt x="7153" y="39605"/>
                    <a:pt x="8180" y="38996"/>
                    <a:pt x="8599" y="38425"/>
                  </a:cubicBezTo>
                  <a:cubicBezTo>
                    <a:pt x="6354" y="35382"/>
                    <a:pt x="1979" y="1"/>
                    <a:pt x="19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40"/>
            <p:cNvSpPr/>
            <p:nvPr/>
          </p:nvSpPr>
          <p:spPr>
            <a:xfrm>
              <a:off x="1421514" y="4556087"/>
              <a:ext cx="71462" cy="36208"/>
            </a:xfrm>
            <a:custGeom>
              <a:avLst/>
              <a:gdLst/>
              <a:ahLst/>
              <a:cxnLst/>
              <a:rect l="l" t="t" r="r" b="b"/>
              <a:pathLst>
                <a:path w="2921" h="1480" extrusionOk="0">
                  <a:moveTo>
                    <a:pt x="1379" y="1"/>
                  </a:moveTo>
                  <a:cubicBezTo>
                    <a:pt x="1256" y="1"/>
                    <a:pt x="1093" y="52"/>
                    <a:pt x="876" y="190"/>
                  </a:cubicBezTo>
                  <a:cubicBezTo>
                    <a:pt x="39" y="761"/>
                    <a:pt x="1" y="913"/>
                    <a:pt x="571" y="1217"/>
                  </a:cubicBezTo>
                  <a:cubicBezTo>
                    <a:pt x="692" y="1274"/>
                    <a:pt x="808" y="1296"/>
                    <a:pt x="916" y="1296"/>
                  </a:cubicBezTo>
                  <a:cubicBezTo>
                    <a:pt x="1315" y="1296"/>
                    <a:pt x="1598" y="989"/>
                    <a:pt x="1598" y="989"/>
                  </a:cubicBezTo>
                  <a:cubicBezTo>
                    <a:pt x="1598" y="989"/>
                    <a:pt x="2123" y="1479"/>
                    <a:pt x="2495" y="1479"/>
                  </a:cubicBezTo>
                  <a:cubicBezTo>
                    <a:pt x="2681" y="1479"/>
                    <a:pt x="2829" y="1357"/>
                    <a:pt x="2854" y="989"/>
                  </a:cubicBezTo>
                  <a:cubicBezTo>
                    <a:pt x="2920" y="367"/>
                    <a:pt x="2663" y="147"/>
                    <a:pt x="2362" y="147"/>
                  </a:cubicBezTo>
                  <a:cubicBezTo>
                    <a:pt x="2147" y="147"/>
                    <a:pt x="1909" y="260"/>
                    <a:pt x="1751" y="418"/>
                  </a:cubicBezTo>
                  <a:cubicBezTo>
                    <a:pt x="1751" y="418"/>
                    <a:pt x="1730" y="1"/>
                    <a:pt x="13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40"/>
            <p:cNvSpPr/>
            <p:nvPr/>
          </p:nvSpPr>
          <p:spPr>
            <a:xfrm>
              <a:off x="1504347" y="4542436"/>
              <a:ext cx="70215" cy="41615"/>
            </a:xfrm>
            <a:custGeom>
              <a:avLst/>
              <a:gdLst/>
              <a:ahLst/>
              <a:cxnLst/>
              <a:rect l="l" t="t" r="r" b="b"/>
              <a:pathLst>
                <a:path w="2870" h="1701" extrusionOk="0">
                  <a:moveTo>
                    <a:pt x="2088" y="1"/>
                  </a:moveTo>
                  <a:cubicBezTo>
                    <a:pt x="1815" y="1"/>
                    <a:pt x="1550" y="249"/>
                    <a:pt x="1446" y="520"/>
                  </a:cubicBezTo>
                  <a:cubicBezTo>
                    <a:pt x="1446" y="520"/>
                    <a:pt x="1314" y="256"/>
                    <a:pt x="1087" y="256"/>
                  </a:cubicBezTo>
                  <a:cubicBezTo>
                    <a:pt x="948" y="256"/>
                    <a:pt x="773" y="354"/>
                    <a:pt x="571" y="672"/>
                  </a:cubicBezTo>
                  <a:cubicBezTo>
                    <a:pt x="1" y="1471"/>
                    <a:pt x="1" y="1661"/>
                    <a:pt x="647" y="1699"/>
                  </a:cubicBezTo>
                  <a:cubicBezTo>
                    <a:pt x="666" y="1700"/>
                    <a:pt x="684" y="1701"/>
                    <a:pt x="702" y="1701"/>
                  </a:cubicBezTo>
                  <a:cubicBezTo>
                    <a:pt x="1272" y="1701"/>
                    <a:pt x="1522" y="1128"/>
                    <a:pt x="1522" y="1128"/>
                  </a:cubicBezTo>
                  <a:cubicBezTo>
                    <a:pt x="1522" y="1128"/>
                    <a:pt x="1917" y="1266"/>
                    <a:pt x="2259" y="1266"/>
                  </a:cubicBezTo>
                  <a:cubicBezTo>
                    <a:pt x="2589" y="1266"/>
                    <a:pt x="2870" y="1138"/>
                    <a:pt x="2702" y="634"/>
                  </a:cubicBezTo>
                  <a:cubicBezTo>
                    <a:pt x="2547" y="169"/>
                    <a:pt x="2314" y="1"/>
                    <a:pt x="20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0"/>
            <p:cNvSpPr/>
            <p:nvPr/>
          </p:nvSpPr>
          <p:spPr>
            <a:xfrm>
              <a:off x="1590141" y="4501803"/>
              <a:ext cx="68722" cy="55095"/>
            </a:xfrm>
            <a:custGeom>
              <a:avLst/>
              <a:gdLst/>
              <a:ahLst/>
              <a:cxnLst/>
              <a:rect l="l" t="t" r="r" b="b"/>
              <a:pathLst>
                <a:path w="2809" h="2252" extrusionOk="0">
                  <a:moveTo>
                    <a:pt x="1498" y="1"/>
                  </a:moveTo>
                  <a:cubicBezTo>
                    <a:pt x="1145" y="1"/>
                    <a:pt x="919" y="420"/>
                    <a:pt x="945" y="773"/>
                  </a:cubicBezTo>
                  <a:cubicBezTo>
                    <a:pt x="945" y="773"/>
                    <a:pt x="796" y="644"/>
                    <a:pt x="621" y="644"/>
                  </a:cubicBezTo>
                  <a:cubicBezTo>
                    <a:pt x="452" y="644"/>
                    <a:pt x="258" y="763"/>
                    <a:pt x="146" y="1230"/>
                  </a:cubicBezTo>
                  <a:cubicBezTo>
                    <a:pt x="1" y="1984"/>
                    <a:pt x="11" y="2252"/>
                    <a:pt x="277" y="2252"/>
                  </a:cubicBezTo>
                  <a:cubicBezTo>
                    <a:pt x="359" y="2252"/>
                    <a:pt x="467" y="2226"/>
                    <a:pt x="602" y="2181"/>
                  </a:cubicBezTo>
                  <a:cubicBezTo>
                    <a:pt x="1211" y="1952"/>
                    <a:pt x="1211" y="1306"/>
                    <a:pt x="1211" y="1306"/>
                  </a:cubicBezTo>
                  <a:cubicBezTo>
                    <a:pt x="1211" y="1306"/>
                    <a:pt x="2809" y="1230"/>
                    <a:pt x="2124" y="393"/>
                  </a:cubicBezTo>
                  <a:cubicBezTo>
                    <a:pt x="1893" y="110"/>
                    <a:pt x="1679" y="1"/>
                    <a:pt x="14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0"/>
            <p:cNvSpPr/>
            <p:nvPr/>
          </p:nvSpPr>
          <p:spPr>
            <a:xfrm>
              <a:off x="1400108" y="4337115"/>
              <a:ext cx="72686" cy="38165"/>
            </a:xfrm>
            <a:custGeom>
              <a:avLst/>
              <a:gdLst/>
              <a:ahLst/>
              <a:cxnLst/>
              <a:rect l="l" t="t" r="r" b="b"/>
              <a:pathLst>
                <a:path w="2971" h="1560" extrusionOk="0">
                  <a:moveTo>
                    <a:pt x="1432" y="1"/>
                  </a:moveTo>
                  <a:cubicBezTo>
                    <a:pt x="1314" y="1"/>
                    <a:pt x="1158" y="46"/>
                    <a:pt x="952" y="162"/>
                  </a:cubicBezTo>
                  <a:cubicBezTo>
                    <a:pt x="77" y="619"/>
                    <a:pt x="1" y="771"/>
                    <a:pt x="533" y="1114"/>
                  </a:cubicBezTo>
                  <a:cubicBezTo>
                    <a:pt x="675" y="1195"/>
                    <a:pt x="815" y="1225"/>
                    <a:pt x="943" y="1225"/>
                  </a:cubicBezTo>
                  <a:cubicBezTo>
                    <a:pt x="1294" y="1225"/>
                    <a:pt x="1560" y="999"/>
                    <a:pt x="1560" y="999"/>
                  </a:cubicBezTo>
                  <a:cubicBezTo>
                    <a:pt x="1560" y="999"/>
                    <a:pt x="2084" y="1559"/>
                    <a:pt x="2472" y="1559"/>
                  </a:cubicBezTo>
                  <a:cubicBezTo>
                    <a:pt x="2647" y="1559"/>
                    <a:pt x="2795" y="1445"/>
                    <a:pt x="2854" y="1114"/>
                  </a:cubicBezTo>
                  <a:cubicBezTo>
                    <a:pt x="2970" y="462"/>
                    <a:pt x="2702" y="223"/>
                    <a:pt x="2381" y="223"/>
                  </a:cubicBezTo>
                  <a:cubicBezTo>
                    <a:pt x="2177" y="223"/>
                    <a:pt x="1951" y="319"/>
                    <a:pt x="1789" y="467"/>
                  </a:cubicBezTo>
                  <a:cubicBezTo>
                    <a:pt x="1789" y="467"/>
                    <a:pt x="1811" y="1"/>
                    <a:pt x="14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40"/>
            <p:cNvSpPr/>
            <p:nvPr/>
          </p:nvSpPr>
          <p:spPr>
            <a:xfrm>
              <a:off x="1482012" y="4331831"/>
              <a:ext cx="70410" cy="39217"/>
            </a:xfrm>
            <a:custGeom>
              <a:avLst/>
              <a:gdLst/>
              <a:ahLst/>
              <a:cxnLst/>
              <a:rect l="l" t="t" r="r" b="b"/>
              <a:pathLst>
                <a:path w="2878" h="1603" extrusionOk="0">
                  <a:moveTo>
                    <a:pt x="2213" y="1"/>
                  </a:moveTo>
                  <a:cubicBezTo>
                    <a:pt x="1952" y="1"/>
                    <a:pt x="1681" y="231"/>
                    <a:pt x="1560" y="493"/>
                  </a:cubicBezTo>
                  <a:cubicBezTo>
                    <a:pt x="1560" y="493"/>
                    <a:pt x="1446" y="182"/>
                    <a:pt x="1185" y="182"/>
                  </a:cubicBezTo>
                  <a:cubicBezTo>
                    <a:pt x="1048" y="182"/>
                    <a:pt x="870" y="268"/>
                    <a:pt x="647" y="531"/>
                  </a:cubicBezTo>
                  <a:cubicBezTo>
                    <a:pt x="0" y="1292"/>
                    <a:pt x="0" y="1482"/>
                    <a:pt x="647" y="1596"/>
                  </a:cubicBezTo>
                  <a:cubicBezTo>
                    <a:pt x="683" y="1600"/>
                    <a:pt x="718" y="1602"/>
                    <a:pt x="751" y="1602"/>
                  </a:cubicBezTo>
                  <a:cubicBezTo>
                    <a:pt x="1291" y="1602"/>
                    <a:pt x="1560" y="1063"/>
                    <a:pt x="1560" y="1063"/>
                  </a:cubicBezTo>
                  <a:cubicBezTo>
                    <a:pt x="1560" y="1063"/>
                    <a:pt x="2018" y="1280"/>
                    <a:pt x="2377" y="1280"/>
                  </a:cubicBezTo>
                  <a:cubicBezTo>
                    <a:pt x="2657" y="1280"/>
                    <a:pt x="2878" y="1149"/>
                    <a:pt x="2778" y="683"/>
                  </a:cubicBezTo>
                  <a:cubicBezTo>
                    <a:pt x="2670" y="182"/>
                    <a:pt x="2445" y="1"/>
                    <a:pt x="22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0"/>
            <p:cNvSpPr/>
            <p:nvPr/>
          </p:nvSpPr>
          <p:spPr>
            <a:xfrm>
              <a:off x="1570032" y="4298243"/>
              <a:ext cx="68820" cy="52380"/>
            </a:xfrm>
            <a:custGeom>
              <a:avLst/>
              <a:gdLst/>
              <a:ahLst/>
              <a:cxnLst/>
              <a:rect l="l" t="t" r="r" b="b"/>
              <a:pathLst>
                <a:path w="2813" h="2141" extrusionOk="0">
                  <a:moveTo>
                    <a:pt x="1638" y="0"/>
                  </a:moveTo>
                  <a:cubicBezTo>
                    <a:pt x="1313" y="0"/>
                    <a:pt x="1082" y="385"/>
                    <a:pt x="1082" y="724"/>
                  </a:cubicBezTo>
                  <a:cubicBezTo>
                    <a:pt x="1082" y="724"/>
                    <a:pt x="923" y="555"/>
                    <a:pt x="730" y="555"/>
                  </a:cubicBezTo>
                  <a:cubicBezTo>
                    <a:pt x="569" y="555"/>
                    <a:pt x="383" y="672"/>
                    <a:pt x="245" y="1105"/>
                  </a:cubicBezTo>
                  <a:cubicBezTo>
                    <a:pt x="1" y="1867"/>
                    <a:pt x="1" y="2141"/>
                    <a:pt x="325" y="2141"/>
                  </a:cubicBezTo>
                  <a:cubicBezTo>
                    <a:pt x="405" y="2141"/>
                    <a:pt x="505" y="2124"/>
                    <a:pt x="625" y="2094"/>
                  </a:cubicBezTo>
                  <a:cubicBezTo>
                    <a:pt x="1234" y="1942"/>
                    <a:pt x="1272" y="1257"/>
                    <a:pt x="1272" y="1257"/>
                  </a:cubicBezTo>
                  <a:cubicBezTo>
                    <a:pt x="1272" y="1257"/>
                    <a:pt x="1308" y="1259"/>
                    <a:pt x="1367" y="1259"/>
                  </a:cubicBezTo>
                  <a:cubicBezTo>
                    <a:pt x="1707" y="1259"/>
                    <a:pt x="2812" y="1203"/>
                    <a:pt x="2261" y="458"/>
                  </a:cubicBezTo>
                  <a:cubicBezTo>
                    <a:pt x="2040" y="126"/>
                    <a:pt x="1824" y="0"/>
                    <a:pt x="16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0"/>
            <p:cNvSpPr/>
            <p:nvPr/>
          </p:nvSpPr>
          <p:spPr>
            <a:xfrm>
              <a:off x="1512763" y="3621658"/>
              <a:ext cx="76306" cy="282962"/>
            </a:xfrm>
            <a:custGeom>
              <a:avLst/>
              <a:gdLst/>
              <a:ahLst/>
              <a:cxnLst/>
              <a:rect l="l" t="t" r="r" b="b"/>
              <a:pathLst>
                <a:path w="3119" h="11566" extrusionOk="0">
                  <a:moveTo>
                    <a:pt x="532" y="0"/>
                  </a:moveTo>
                  <a:cubicBezTo>
                    <a:pt x="532" y="0"/>
                    <a:pt x="227" y="685"/>
                    <a:pt x="113" y="1598"/>
                  </a:cubicBezTo>
                  <a:cubicBezTo>
                    <a:pt x="1" y="2423"/>
                    <a:pt x="664" y="3653"/>
                    <a:pt x="720" y="3653"/>
                  </a:cubicBezTo>
                  <a:cubicBezTo>
                    <a:pt x="720" y="3653"/>
                    <a:pt x="721" y="3653"/>
                    <a:pt x="722" y="3653"/>
                  </a:cubicBezTo>
                  <a:cubicBezTo>
                    <a:pt x="722" y="3652"/>
                    <a:pt x="723" y="3652"/>
                    <a:pt x="723" y="3652"/>
                  </a:cubicBezTo>
                  <a:lnTo>
                    <a:pt x="723" y="3652"/>
                  </a:lnTo>
                  <a:cubicBezTo>
                    <a:pt x="737" y="3652"/>
                    <a:pt x="119" y="4663"/>
                    <a:pt x="417" y="5821"/>
                  </a:cubicBezTo>
                  <a:cubicBezTo>
                    <a:pt x="722" y="6962"/>
                    <a:pt x="1369" y="7533"/>
                    <a:pt x="1369" y="7533"/>
                  </a:cubicBezTo>
                  <a:cubicBezTo>
                    <a:pt x="1369" y="7533"/>
                    <a:pt x="988" y="8941"/>
                    <a:pt x="1178" y="9968"/>
                  </a:cubicBezTo>
                  <a:cubicBezTo>
                    <a:pt x="1369" y="10995"/>
                    <a:pt x="2015" y="11566"/>
                    <a:pt x="2015" y="11566"/>
                  </a:cubicBezTo>
                  <a:cubicBezTo>
                    <a:pt x="2015" y="11566"/>
                    <a:pt x="3119" y="10120"/>
                    <a:pt x="2966" y="8941"/>
                  </a:cubicBezTo>
                  <a:cubicBezTo>
                    <a:pt x="2814" y="7799"/>
                    <a:pt x="2053" y="7343"/>
                    <a:pt x="2053" y="7343"/>
                  </a:cubicBezTo>
                  <a:cubicBezTo>
                    <a:pt x="2053" y="7343"/>
                    <a:pt x="2282" y="6240"/>
                    <a:pt x="2091" y="5250"/>
                  </a:cubicBezTo>
                  <a:cubicBezTo>
                    <a:pt x="1901" y="4299"/>
                    <a:pt x="1369" y="3538"/>
                    <a:pt x="1369" y="3538"/>
                  </a:cubicBezTo>
                  <a:cubicBezTo>
                    <a:pt x="1369" y="3538"/>
                    <a:pt x="1749" y="2397"/>
                    <a:pt x="1521" y="1788"/>
                  </a:cubicBezTo>
                  <a:cubicBezTo>
                    <a:pt x="1292" y="1218"/>
                    <a:pt x="532" y="0"/>
                    <a:pt x="5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0"/>
            <p:cNvSpPr/>
            <p:nvPr/>
          </p:nvSpPr>
          <p:spPr>
            <a:xfrm>
              <a:off x="1545324" y="3878524"/>
              <a:ext cx="75401" cy="282962"/>
            </a:xfrm>
            <a:custGeom>
              <a:avLst/>
              <a:gdLst/>
              <a:ahLst/>
              <a:cxnLst/>
              <a:rect l="l" t="t" r="r" b="b"/>
              <a:pathLst>
                <a:path w="3082" h="11566" extrusionOk="0">
                  <a:moveTo>
                    <a:pt x="494" y="1"/>
                  </a:moveTo>
                  <a:cubicBezTo>
                    <a:pt x="494" y="1"/>
                    <a:pt x="190" y="685"/>
                    <a:pt x="76" y="1598"/>
                  </a:cubicBezTo>
                  <a:cubicBezTo>
                    <a:pt x="1" y="2423"/>
                    <a:pt x="627" y="3654"/>
                    <a:pt x="682" y="3654"/>
                  </a:cubicBezTo>
                  <a:cubicBezTo>
                    <a:pt x="683" y="3654"/>
                    <a:pt x="684" y="3653"/>
                    <a:pt x="684" y="3653"/>
                  </a:cubicBezTo>
                  <a:cubicBezTo>
                    <a:pt x="685" y="3652"/>
                    <a:pt x="685" y="3652"/>
                    <a:pt x="686" y="3652"/>
                  </a:cubicBezTo>
                  <a:cubicBezTo>
                    <a:pt x="700" y="3652"/>
                    <a:pt x="119" y="4626"/>
                    <a:pt x="380" y="5783"/>
                  </a:cubicBezTo>
                  <a:cubicBezTo>
                    <a:pt x="684" y="6963"/>
                    <a:pt x="1331" y="7533"/>
                    <a:pt x="1331" y="7533"/>
                  </a:cubicBezTo>
                  <a:cubicBezTo>
                    <a:pt x="1331" y="7533"/>
                    <a:pt x="951" y="8903"/>
                    <a:pt x="1141" y="9930"/>
                  </a:cubicBezTo>
                  <a:cubicBezTo>
                    <a:pt x="1331" y="10957"/>
                    <a:pt x="1978" y="11566"/>
                    <a:pt x="1978" y="11566"/>
                  </a:cubicBezTo>
                  <a:cubicBezTo>
                    <a:pt x="1978" y="11566"/>
                    <a:pt x="3081" y="10082"/>
                    <a:pt x="2929" y="8941"/>
                  </a:cubicBezTo>
                  <a:cubicBezTo>
                    <a:pt x="2777" y="7762"/>
                    <a:pt x="2016" y="7343"/>
                    <a:pt x="2016" y="7343"/>
                  </a:cubicBezTo>
                  <a:cubicBezTo>
                    <a:pt x="2016" y="7343"/>
                    <a:pt x="2244" y="6240"/>
                    <a:pt x="2054" y="5251"/>
                  </a:cubicBezTo>
                  <a:cubicBezTo>
                    <a:pt x="1864" y="4261"/>
                    <a:pt x="1331" y="3539"/>
                    <a:pt x="1331" y="3539"/>
                  </a:cubicBezTo>
                  <a:cubicBezTo>
                    <a:pt x="1331" y="3539"/>
                    <a:pt x="1711" y="2359"/>
                    <a:pt x="1483" y="1789"/>
                  </a:cubicBezTo>
                  <a:cubicBezTo>
                    <a:pt x="1293" y="1218"/>
                    <a:pt x="494" y="1"/>
                    <a:pt x="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0"/>
            <p:cNvSpPr/>
            <p:nvPr/>
          </p:nvSpPr>
          <p:spPr>
            <a:xfrm>
              <a:off x="1576979" y="4110266"/>
              <a:ext cx="75377" cy="280173"/>
            </a:xfrm>
            <a:custGeom>
              <a:avLst/>
              <a:gdLst/>
              <a:ahLst/>
              <a:cxnLst/>
              <a:rect l="l" t="t" r="r" b="b"/>
              <a:pathLst>
                <a:path w="3081" h="11452" extrusionOk="0">
                  <a:moveTo>
                    <a:pt x="532" y="1"/>
                  </a:moveTo>
                  <a:cubicBezTo>
                    <a:pt x="532" y="1"/>
                    <a:pt x="189" y="685"/>
                    <a:pt x="113" y="1598"/>
                  </a:cubicBezTo>
                  <a:cubicBezTo>
                    <a:pt x="1" y="2423"/>
                    <a:pt x="627" y="3654"/>
                    <a:pt x="682" y="3654"/>
                  </a:cubicBezTo>
                  <a:cubicBezTo>
                    <a:pt x="682" y="3654"/>
                    <a:pt x="683" y="3653"/>
                    <a:pt x="684" y="3653"/>
                  </a:cubicBezTo>
                  <a:cubicBezTo>
                    <a:pt x="684" y="3652"/>
                    <a:pt x="685" y="3652"/>
                    <a:pt x="685" y="3652"/>
                  </a:cubicBezTo>
                  <a:cubicBezTo>
                    <a:pt x="700" y="3652"/>
                    <a:pt x="119" y="4662"/>
                    <a:pt x="417" y="5783"/>
                  </a:cubicBezTo>
                  <a:cubicBezTo>
                    <a:pt x="684" y="6963"/>
                    <a:pt x="1331" y="7533"/>
                    <a:pt x="1331" y="7533"/>
                  </a:cubicBezTo>
                  <a:cubicBezTo>
                    <a:pt x="1331" y="7533"/>
                    <a:pt x="988" y="8941"/>
                    <a:pt x="1178" y="9930"/>
                  </a:cubicBezTo>
                  <a:cubicBezTo>
                    <a:pt x="1369" y="10957"/>
                    <a:pt x="2244" y="11452"/>
                    <a:pt x="2244" y="11452"/>
                  </a:cubicBezTo>
                  <a:cubicBezTo>
                    <a:pt x="2244" y="11452"/>
                    <a:pt x="3081" y="10082"/>
                    <a:pt x="2928" y="8941"/>
                  </a:cubicBezTo>
                  <a:cubicBezTo>
                    <a:pt x="2776" y="7800"/>
                    <a:pt x="2053" y="7343"/>
                    <a:pt x="2053" y="7343"/>
                  </a:cubicBezTo>
                  <a:cubicBezTo>
                    <a:pt x="2053" y="7343"/>
                    <a:pt x="2282" y="6240"/>
                    <a:pt x="2091" y="5251"/>
                  </a:cubicBezTo>
                  <a:cubicBezTo>
                    <a:pt x="1901" y="4261"/>
                    <a:pt x="1331" y="3539"/>
                    <a:pt x="1331" y="3539"/>
                  </a:cubicBezTo>
                  <a:cubicBezTo>
                    <a:pt x="1331" y="3539"/>
                    <a:pt x="1711" y="2397"/>
                    <a:pt x="1521" y="1789"/>
                  </a:cubicBezTo>
                  <a:cubicBezTo>
                    <a:pt x="1292" y="1218"/>
                    <a:pt x="532" y="1"/>
                    <a:pt x="5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0"/>
            <p:cNvSpPr/>
            <p:nvPr/>
          </p:nvSpPr>
          <p:spPr>
            <a:xfrm>
              <a:off x="1614164" y="4248949"/>
              <a:ext cx="78215" cy="280173"/>
            </a:xfrm>
            <a:custGeom>
              <a:avLst/>
              <a:gdLst/>
              <a:ahLst/>
              <a:cxnLst/>
              <a:rect l="l" t="t" r="r" b="b"/>
              <a:pathLst>
                <a:path w="3197" h="11452" extrusionOk="0">
                  <a:moveTo>
                    <a:pt x="609" y="0"/>
                  </a:moveTo>
                  <a:cubicBezTo>
                    <a:pt x="609" y="0"/>
                    <a:pt x="305" y="685"/>
                    <a:pt x="191" y="1598"/>
                  </a:cubicBezTo>
                  <a:cubicBezTo>
                    <a:pt x="116" y="2423"/>
                    <a:pt x="743" y="3653"/>
                    <a:pt x="798" y="3653"/>
                  </a:cubicBezTo>
                  <a:cubicBezTo>
                    <a:pt x="798" y="3653"/>
                    <a:pt x="799" y="3653"/>
                    <a:pt x="800" y="3652"/>
                  </a:cubicBezTo>
                  <a:cubicBezTo>
                    <a:pt x="801" y="3651"/>
                    <a:pt x="801" y="3651"/>
                    <a:pt x="801" y="3651"/>
                  </a:cubicBezTo>
                  <a:lnTo>
                    <a:pt x="801" y="3651"/>
                  </a:lnTo>
                  <a:cubicBezTo>
                    <a:pt x="804" y="3651"/>
                    <a:pt x="161" y="4367"/>
                    <a:pt x="457" y="5517"/>
                  </a:cubicBezTo>
                  <a:cubicBezTo>
                    <a:pt x="1" y="7114"/>
                    <a:pt x="1066" y="8294"/>
                    <a:pt x="1066" y="8294"/>
                  </a:cubicBezTo>
                  <a:cubicBezTo>
                    <a:pt x="1066" y="8294"/>
                    <a:pt x="952" y="9283"/>
                    <a:pt x="1256" y="9930"/>
                  </a:cubicBezTo>
                  <a:cubicBezTo>
                    <a:pt x="1713" y="10881"/>
                    <a:pt x="2321" y="11451"/>
                    <a:pt x="2321" y="11451"/>
                  </a:cubicBezTo>
                  <a:cubicBezTo>
                    <a:pt x="2321" y="11451"/>
                    <a:pt x="3196" y="10082"/>
                    <a:pt x="3044" y="8941"/>
                  </a:cubicBezTo>
                  <a:cubicBezTo>
                    <a:pt x="2892" y="7761"/>
                    <a:pt x="2131" y="7343"/>
                    <a:pt x="2131" y="7343"/>
                  </a:cubicBezTo>
                  <a:cubicBezTo>
                    <a:pt x="2131" y="7343"/>
                    <a:pt x="2359" y="6239"/>
                    <a:pt x="2169" y="5250"/>
                  </a:cubicBezTo>
                  <a:cubicBezTo>
                    <a:pt x="1979" y="4261"/>
                    <a:pt x="1446" y="3538"/>
                    <a:pt x="1446" y="3538"/>
                  </a:cubicBezTo>
                  <a:cubicBezTo>
                    <a:pt x="1446" y="3538"/>
                    <a:pt x="1827" y="2359"/>
                    <a:pt x="1599" y="1788"/>
                  </a:cubicBezTo>
                  <a:cubicBezTo>
                    <a:pt x="1408" y="1179"/>
                    <a:pt x="609" y="0"/>
                    <a:pt x="60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40"/>
            <p:cNvSpPr/>
            <p:nvPr/>
          </p:nvSpPr>
          <p:spPr>
            <a:xfrm>
              <a:off x="1274977" y="3672836"/>
              <a:ext cx="44184" cy="35132"/>
            </a:xfrm>
            <a:custGeom>
              <a:avLst/>
              <a:gdLst/>
              <a:ahLst/>
              <a:cxnLst/>
              <a:rect l="l" t="t" r="r" b="b"/>
              <a:pathLst>
                <a:path w="1806" h="1436" extrusionOk="0">
                  <a:moveTo>
                    <a:pt x="1806" y="1"/>
                  </a:moveTo>
                  <a:lnTo>
                    <a:pt x="1806" y="1"/>
                  </a:lnTo>
                  <a:cubicBezTo>
                    <a:pt x="1806" y="1"/>
                    <a:pt x="1045" y="229"/>
                    <a:pt x="474" y="609"/>
                  </a:cubicBezTo>
                  <a:cubicBezTo>
                    <a:pt x="0" y="957"/>
                    <a:pt x="444" y="1436"/>
                    <a:pt x="827" y="1436"/>
                  </a:cubicBezTo>
                  <a:cubicBezTo>
                    <a:pt x="905" y="1436"/>
                    <a:pt x="980" y="1416"/>
                    <a:pt x="1045" y="1370"/>
                  </a:cubicBezTo>
                  <a:cubicBezTo>
                    <a:pt x="1463" y="1104"/>
                    <a:pt x="1806" y="1"/>
                    <a:pt x="18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40"/>
            <p:cNvSpPr/>
            <p:nvPr/>
          </p:nvSpPr>
          <p:spPr>
            <a:xfrm>
              <a:off x="1311697" y="3670977"/>
              <a:ext cx="31658" cy="43915"/>
            </a:xfrm>
            <a:custGeom>
              <a:avLst/>
              <a:gdLst/>
              <a:ahLst/>
              <a:cxnLst/>
              <a:rect l="l" t="t" r="r" b="b"/>
              <a:pathLst>
                <a:path w="1294" h="1795" extrusionOk="0">
                  <a:moveTo>
                    <a:pt x="229" y="1"/>
                  </a:moveTo>
                  <a:cubicBezTo>
                    <a:pt x="229" y="1"/>
                    <a:pt x="0" y="1142"/>
                    <a:pt x="229" y="1560"/>
                  </a:cubicBezTo>
                  <a:cubicBezTo>
                    <a:pt x="314" y="1718"/>
                    <a:pt x="503" y="1795"/>
                    <a:pt x="688" y="1795"/>
                  </a:cubicBezTo>
                  <a:cubicBezTo>
                    <a:pt x="995" y="1795"/>
                    <a:pt x="1294" y="1584"/>
                    <a:pt x="1104" y="1180"/>
                  </a:cubicBezTo>
                  <a:cubicBezTo>
                    <a:pt x="799" y="571"/>
                    <a:pt x="229" y="1"/>
                    <a:pt x="2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40"/>
            <p:cNvSpPr/>
            <p:nvPr/>
          </p:nvSpPr>
          <p:spPr>
            <a:xfrm>
              <a:off x="1297728" y="3665081"/>
              <a:ext cx="36404" cy="24441"/>
            </a:xfrm>
            <a:custGeom>
              <a:avLst/>
              <a:gdLst/>
              <a:ahLst/>
              <a:cxnLst/>
              <a:rect l="l" t="t" r="r" b="b"/>
              <a:pathLst>
                <a:path w="1488" h="999" extrusionOk="0">
                  <a:moveTo>
                    <a:pt x="511" y="0"/>
                  </a:moveTo>
                  <a:cubicBezTo>
                    <a:pt x="447" y="0"/>
                    <a:pt x="378" y="34"/>
                    <a:pt x="305" y="128"/>
                  </a:cubicBezTo>
                  <a:cubicBezTo>
                    <a:pt x="1" y="470"/>
                    <a:pt x="39" y="812"/>
                    <a:pt x="305" y="812"/>
                  </a:cubicBezTo>
                  <a:cubicBezTo>
                    <a:pt x="533" y="812"/>
                    <a:pt x="762" y="660"/>
                    <a:pt x="762" y="660"/>
                  </a:cubicBezTo>
                  <a:cubicBezTo>
                    <a:pt x="762" y="660"/>
                    <a:pt x="921" y="999"/>
                    <a:pt x="1095" y="999"/>
                  </a:cubicBezTo>
                  <a:cubicBezTo>
                    <a:pt x="1162" y="999"/>
                    <a:pt x="1231" y="949"/>
                    <a:pt x="1294" y="812"/>
                  </a:cubicBezTo>
                  <a:cubicBezTo>
                    <a:pt x="1468" y="437"/>
                    <a:pt x="1487" y="149"/>
                    <a:pt x="1187" y="149"/>
                  </a:cubicBezTo>
                  <a:cubicBezTo>
                    <a:pt x="1092" y="149"/>
                    <a:pt x="964" y="178"/>
                    <a:pt x="800" y="242"/>
                  </a:cubicBezTo>
                  <a:cubicBezTo>
                    <a:pt x="800" y="242"/>
                    <a:pt x="679" y="0"/>
                    <a:pt x="5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0"/>
            <p:cNvSpPr/>
            <p:nvPr/>
          </p:nvSpPr>
          <p:spPr>
            <a:xfrm>
              <a:off x="1263919" y="3737982"/>
              <a:ext cx="43156" cy="35205"/>
            </a:xfrm>
            <a:custGeom>
              <a:avLst/>
              <a:gdLst/>
              <a:ahLst/>
              <a:cxnLst/>
              <a:rect l="l" t="t" r="r" b="b"/>
              <a:pathLst>
                <a:path w="1764" h="1439" extrusionOk="0">
                  <a:moveTo>
                    <a:pt x="1763" y="1"/>
                  </a:moveTo>
                  <a:cubicBezTo>
                    <a:pt x="1763" y="1"/>
                    <a:pt x="1002" y="229"/>
                    <a:pt x="470" y="648"/>
                  </a:cubicBezTo>
                  <a:cubicBezTo>
                    <a:pt x="0" y="992"/>
                    <a:pt x="431" y="1439"/>
                    <a:pt x="832" y="1439"/>
                  </a:cubicBezTo>
                  <a:cubicBezTo>
                    <a:pt x="919" y="1439"/>
                    <a:pt x="1004" y="1418"/>
                    <a:pt x="1078" y="1370"/>
                  </a:cubicBezTo>
                  <a:cubicBezTo>
                    <a:pt x="1459" y="1104"/>
                    <a:pt x="1763" y="1"/>
                    <a:pt x="17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0"/>
            <p:cNvSpPr/>
            <p:nvPr/>
          </p:nvSpPr>
          <p:spPr>
            <a:xfrm>
              <a:off x="1301446" y="3736123"/>
              <a:ext cx="31878" cy="43401"/>
            </a:xfrm>
            <a:custGeom>
              <a:avLst/>
              <a:gdLst/>
              <a:ahLst/>
              <a:cxnLst/>
              <a:rect l="l" t="t" r="r" b="b"/>
              <a:pathLst>
                <a:path w="1303" h="1774" extrusionOk="0">
                  <a:moveTo>
                    <a:pt x="191" y="1"/>
                  </a:moveTo>
                  <a:lnTo>
                    <a:pt x="191" y="1"/>
                  </a:lnTo>
                  <a:cubicBezTo>
                    <a:pt x="191" y="1"/>
                    <a:pt x="1" y="1142"/>
                    <a:pt x="229" y="1561"/>
                  </a:cubicBezTo>
                  <a:cubicBezTo>
                    <a:pt x="309" y="1706"/>
                    <a:pt x="476" y="1774"/>
                    <a:pt x="647" y="1774"/>
                  </a:cubicBezTo>
                  <a:cubicBezTo>
                    <a:pt x="968" y="1774"/>
                    <a:pt x="1302" y="1539"/>
                    <a:pt x="1104" y="1142"/>
                  </a:cubicBezTo>
                  <a:cubicBezTo>
                    <a:pt x="762" y="533"/>
                    <a:pt x="191" y="1"/>
                    <a:pt x="1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0"/>
            <p:cNvSpPr/>
            <p:nvPr/>
          </p:nvSpPr>
          <p:spPr>
            <a:xfrm>
              <a:off x="1286891" y="3730227"/>
              <a:ext cx="35523" cy="23707"/>
            </a:xfrm>
            <a:custGeom>
              <a:avLst/>
              <a:gdLst/>
              <a:ahLst/>
              <a:cxnLst/>
              <a:rect l="l" t="t" r="r" b="b"/>
              <a:pathLst>
                <a:path w="1452" h="969" extrusionOk="0">
                  <a:moveTo>
                    <a:pt x="482" y="0"/>
                  </a:moveTo>
                  <a:cubicBezTo>
                    <a:pt x="414" y="0"/>
                    <a:pt x="336" y="34"/>
                    <a:pt x="253" y="128"/>
                  </a:cubicBezTo>
                  <a:cubicBezTo>
                    <a:pt x="1" y="489"/>
                    <a:pt x="22" y="815"/>
                    <a:pt x="252" y="815"/>
                  </a:cubicBezTo>
                  <a:cubicBezTo>
                    <a:pt x="265" y="815"/>
                    <a:pt x="278" y="814"/>
                    <a:pt x="292" y="812"/>
                  </a:cubicBezTo>
                  <a:cubicBezTo>
                    <a:pt x="520" y="774"/>
                    <a:pt x="748" y="660"/>
                    <a:pt x="748" y="660"/>
                  </a:cubicBezTo>
                  <a:cubicBezTo>
                    <a:pt x="748" y="660"/>
                    <a:pt x="902" y="968"/>
                    <a:pt x="1073" y="968"/>
                  </a:cubicBezTo>
                  <a:cubicBezTo>
                    <a:pt x="1142" y="968"/>
                    <a:pt x="1215" y="917"/>
                    <a:pt x="1281" y="774"/>
                  </a:cubicBezTo>
                  <a:cubicBezTo>
                    <a:pt x="1449" y="409"/>
                    <a:pt x="1452" y="127"/>
                    <a:pt x="1181" y="127"/>
                  </a:cubicBezTo>
                  <a:cubicBezTo>
                    <a:pt x="1085" y="127"/>
                    <a:pt x="955" y="162"/>
                    <a:pt x="786" y="242"/>
                  </a:cubicBezTo>
                  <a:cubicBezTo>
                    <a:pt x="786" y="242"/>
                    <a:pt x="665" y="0"/>
                    <a:pt x="4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0"/>
            <p:cNvSpPr/>
            <p:nvPr/>
          </p:nvSpPr>
          <p:spPr>
            <a:xfrm>
              <a:off x="1257608" y="3805941"/>
              <a:ext cx="40147" cy="37113"/>
            </a:xfrm>
            <a:custGeom>
              <a:avLst/>
              <a:gdLst/>
              <a:ahLst/>
              <a:cxnLst/>
              <a:rect l="l" t="t" r="r" b="b"/>
              <a:pathLst>
                <a:path w="1641" h="1517" extrusionOk="0">
                  <a:moveTo>
                    <a:pt x="1641" y="0"/>
                  </a:moveTo>
                  <a:lnTo>
                    <a:pt x="1641" y="0"/>
                  </a:lnTo>
                  <a:cubicBezTo>
                    <a:pt x="1641" y="0"/>
                    <a:pt x="918" y="304"/>
                    <a:pt x="385" y="761"/>
                  </a:cubicBezTo>
                  <a:cubicBezTo>
                    <a:pt x="1" y="1116"/>
                    <a:pt x="398" y="1517"/>
                    <a:pt x="773" y="1517"/>
                  </a:cubicBezTo>
                  <a:cubicBezTo>
                    <a:pt x="880" y="1517"/>
                    <a:pt x="985" y="1484"/>
                    <a:pt x="1070" y="1408"/>
                  </a:cubicBezTo>
                  <a:cubicBezTo>
                    <a:pt x="1450" y="1103"/>
                    <a:pt x="1641" y="0"/>
                    <a:pt x="16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0"/>
            <p:cNvSpPr/>
            <p:nvPr/>
          </p:nvSpPr>
          <p:spPr>
            <a:xfrm>
              <a:off x="1294010" y="3804058"/>
              <a:ext cx="33321" cy="42031"/>
            </a:xfrm>
            <a:custGeom>
              <a:avLst/>
              <a:gdLst/>
              <a:ahLst/>
              <a:cxnLst/>
              <a:rect l="l" t="t" r="r" b="b"/>
              <a:pathLst>
                <a:path w="1362" h="1718" extrusionOk="0">
                  <a:moveTo>
                    <a:pt x="77" y="1"/>
                  </a:moveTo>
                  <a:cubicBezTo>
                    <a:pt x="77" y="1"/>
                    <a:pt x="1" y="1142"/>
                    <a:pt x="267" y="1523"/>
                  </a:cubicBezTo>
                  <a:cubicBezTo>
                    <a:pt x="353" y="1658"/>
                    <a:pt x="510" y="1717"/>
                    <a:pt x="670" y="1717"/>
                  </a:cubicBezTo>
                  <a:cubicBezTo>
                    <a:pt x="1008" y="1717"/>
                    <a:pt x="1362" y="1453"/>
                    <a:pt x="1104" y="1066"/>
                  </a:cubicBezTo>
                  <a:cubicBezTo>
                    <a:pt x="723" y="496"/>
                    <a:pt x="77" y="1"/>
                    <a:pt x="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0"/>
            <p:cNvSpPr/>
            <p:nvPr/>
          </p:nvSpPr>
          <p:spPr>
            <a:xfrm>
              <a:off x="1277546" y="3799238"/>
              <a:ext cx="34716" cy="21896"/>
            </a:xfrm>
            <a:custGeom>
              <a:avLst/>
              <a:gdLst/>
              <a:ahLst/>
              <a:cxnLst/>
              <a:rect l="l" t="t" r="r" b="b"/>
              <a:pathLst>
                <a:path w="1419" h="895" extrusionOk="0">
                  <a:moveTo>
                    <a:pt x="459" y="0"/>
                  </a:moveTo>
                  <a:cubicBezTo>
                    <a:pt x="383" y="0"/>
                    <a:pt x="300" y="41"/>
                    <a:pt x="217" y="160"/>
                  </a:cubicBezTo>
                  <a:cubicBezTo>
                    <a:pt x="0" y="485"/>
                    <a:pt x="58" y="810"/>
                    <a:pt x="259" y="810"/>
                  </a:cubicBezTo>
                  <a:cubicBezTo>
                    <a:pt x="270" y="810"/>
                    <a:pt x="281" y="809"/>
                    <a:pt x="293" y="807"/>
                  </a:cubicBezTo>
                  <a:cubicBezTo>
                    <a:pt x="559" y="769"/>
                    <a:pt x="750" y="616"/>
                    <a:pt x="750" y="616"/>
                  </a:cubicBezTo>
                  <a:cubicBezTo>
                    <a:pt x="750" y="616"/>
                    <a:pt x="935" y="894"/>
                    <a:pt x="1098" y="894"/>
                  </a:cubicBezTo>
                  <a:cubicBezTo>
                    <a:pt x="1169" y="894"/>
                    <a:pt x="1236" y="842"/>
                    <a:pt x="1282" y="693"/>
                  </a:cubicBezTo>
                  <a:cubicBezTo>
                    <a:pt x="1418" y="339"/>
                    <a:pt x="1418" y="43"/>
                    <a:pt x="1170" y="43"/>
                  </a:cubicBezTo>
                  <a:cubicBezTo>
                    <a:pt x="1071" y="43"/>
                    <a:pt x="934" y="90"/>
                    <a:pt x="750" y="198"/>
                  </a:cubicBezTo>
                  <a:cubicBezTo>
                    <a:pt x="750" y="198"/>
                    <a:pt x="624" y="0"/>
                    <a:pt x="4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0"/>
            <p:cNvSpPr/>
            <p:nvPr/>
          </p:nvSpPr>
          <p:spPr>
            <a:xfrm>
              <a:off x="1254917" y="3871087"/>
              <a:ext cx="39120" cy="38165"/>
            </a:xfrm>
            <a:custGeom>
              <a:avLst/>
              <a:gdLst/>
              <a:ahLst/>
              <a:cxnLst/>
              <a:rect l="l" t="t" r="r" b="b"/>
              <a:pathLst>
                <a:path w="1599" h="1560" extrusionOk="0">
                  <a:moveTo>
                    <a:pt x="1599" y="0"/>
                  </a:moveTo>
                  <a:cubicBezTo>
                    <a:pt x="1598" y="0"/>
                    <a:pt x="876" y="343"/>
                    <a:pt x="381" y="799"/>
                  </a:cubicBezTo>
                  <a:cubicBezTo>
                    <a:pt x="1" y="1179"/>
                    <a:pt x="385" y="1559"/>
                    <a:pt x="756" y="1559"/>
                  </a:cubicBezTo>
                  <a:cubicBezTo>
                    <a:pt x="868" y="1559"/>
                    <a:pt x="978" y="1525"/>
                    <a:pt x="1066" y="1446"/>
                  </a:cubicBezTo>
                  <a:cubicBezTo>
                    <a:pt x="1408" y="1142"/>
                    <a:pt x="1599" y="0"/>
                    <a:pt x="15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0"/>
            <p:cNvSpPr/>
            <p:nvPr/>
          </p:nvSpPr>
          <p:spPr>
            <a:xfrm>
              <a:off x="1290291" y="3869228"/>
              <a:ext cx="34104" cy="42300"/>
            </a:xfrm>
            <a:custGeom>
              <a:avLst/>
              <a:gdLst/>
              <a:ahLst/>
              <a:cxnLst/>
              <a:rect l="l" t="t" r="r" b="b"/>
              <a:pathLst>
                <a:path w="1394" h="1729" extrusionOk="0">
                  <a:moveTo>
                    <a:pt x="76" y="0"/>
                  </a:moveTo>
                  <a:lnTo>
                    <a:pt x="76" y="0"/>
                  </a:lnTo>
                  <a:cubicBezTo>
                    <a:pt x="76" y="0"/>
                    <a:pt x="0" y="1179"/>
                    <a:pt x="305" y="1560"/>
                  </a:cubicBezTo>
                  <a:cubicBezTo>
                    <a:pt x="398" y="1676"/>
                    <a:pt x="548" y="1729"/>
                    <a:pt x="700" y="1729"/>
                  </a:cubicBezTo>
                  <a:cubicBezTo>
                    <a:pt x="1044" y="1729"/>
                    <a:pt x="1394" y="1461"/>
                    <a:pt x="1104" y="1065"/>
                  </a:cubicBezTo>
                  <a:cubicBezTo>
                    <a:pt x="723" y="495"/>
                    <a:pt x="76" y="0"/>
                    <a:pt x="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0"/>
            <p:cNvSpPr/>
            <p:nvPr/>
          </p:nvSpPr>
          <p:spPr>
            <a:xfrm>
              <a:off x="1273852" y="3865069"/>
              <a:ext cx="34960" cy="21627"/>
            </a:xfrm>
            <a:custGeom>
              <a:avLst/>
              <a:gdLst/>
              <a:ahLst/>
              <a:cxnLst/>
              <a:rect l="l" t="t" r="r" b="b"/>
              <a:pathLst>
                <a:path w="1429" h="884" extrusionOk="0">
                  <a:moveTo>
                    <a:pt x="472" y="1"/>
                  </a:moveTo>
                  <a:cubicBezTo>
                    <a:pt x="393" y="1"/>
                    <a:pt x="305" y="43"/>
                    <a:pt x="216" y="170"/>
                  </a:cubicBezTo>
                  <a:cubicBezTo>
                    <a:pt x="1" y="529"/>
                    <a:pt x="56" y="820"/>
                    <a:pt x="286" y="820"/>
                  </a:cubicBezTo>
                  <a:cubicBezTo>
                    <a:pt x="300" y="820"/>
                    <a:pt x="315" y="819"/>
                    <a:pt x="330" y="817"/>
                  </a:cubicBezTo>
                  <a:cubicBezTo>
                    <a:pt x="558" y="741"/>
                    <a:pt x="748" y="589"/>
                    <a:pt x="748" y="589"/>
                  </a:cubicBezTo>
                  <a:cubicBezTo>
                    <a:pt x="748" y="589"/>
                    <a:pt x="951" y="883"/>
                    <a:pt x="1125" y="883"/>
                  </a:cubicBezTo>
                  <a:cubicBezTo>
                    <a:pt x="1202" y="883"/>
                    <a:pt x="1273" y="827"/>
                    <a:pt x="1319" y="665"/>
                  </a:cubicBezTo>
                  <a:cubicBezTo>
                    <a:pt x="1428" y="311"/>
                    <a:pt x="1401" y="15"/>
                    <a:pt x="1153" y="15"/>
                  </a:cubicBezTo>
                  <a:cubicBezTo>
                    <a:pt x="1055" y="15"/>
                    <a:pt x="922" y="62"/>
                    <a:pt x="748" y="170"/>
                  </a:cubicBezTo>
                  <a:cubicBezTo>
                    <a:pt x="748" y="170"/>
                    <a:pt x="630" y="1"/>
                    <a:pt x="4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0"/>
            <p:cNvSpPr/>
            <p:nvPr/>
          </p:nvSpPr>
          <p:spPr>
            <a:xfrm>
              <a:off x="1251296" y="3934374"/>
              <a:ext cx="40881" cy="38043"/>
            </a:xfrm>
            <a:custGeom>
              <a:avLst/>
              <a:gdLst/>
              <a:ahLst/>
              <a:cxnLst/>
              <a:rect l="l" t="t" r="r" b="b"/>
              <a:pathLst>
                <a:path w="1671" h="1555" extrusionOk="0">
                  <a:moveTo>
                    <a:pt x="1670" y="0"/>
                  </a:moveTo>
                  <a:cubicBezTo>
                    <a:pt x="1670" y="0"/>
                    <a:pt x="910" y="343"/>
                    <a:pt x="415" y="799"/>
                  </a:cubicBezTo>
                  <a:cubicBezTo>
                    <a:pt x="1" y="1154"/>
                    <a:pt x="415" y="1555"/>
                    <a:pt x="780" y="1555"/>
                  </a:cubicBezTo>
                  <a:cubicBezTo>
                    <a:pt x="885" y="1555"/>
                    <a:pt x="986" y="1522"/>
                    <a:pt x="1062" y="1446"/>
                  </a:cubicBezTo>
                  <a:cubicBezTo>
                    <a:pt x="1442" y="1142"/>
                    <a:pt x="1670" y="0"/>
                    <a:pt x="1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0"/>
            <p:cNvSpPr/>
            <p:nvPr/>
          </p:nvSpPr>
          <p:spPr>
            <a:xfrm>
              <a:off x="1287502" y="3933445"/>
              <a:ext cx="33321" cy="42006"/>
            </a:xfrm>
            <a:custGeom>
              <a:avLst/>
              <a:gdLst/>
              <a:ahLst/>
              <a:cxnLst/>
              <a:rect l="l" t="t" r="r" b="b"/>
              <a:pathLst>
                <a:path w="1362" h="1717" extrusionOk="0">
                  <a:moveTo>
                    <a:pt x="114" y="0"/>
                  </a:moveTo>
                  <a:cubicBezTo>
                    <a:pt x="114" y="0"/>
                    <a:pt x="0" y="1141"/>
                    <a:pt x="305" y="1522"/>
                  </a:cubicBezTo>
                  <a:cubicBezTo>
                    <a:pt x="390" y="1657"/>
                    <a:pt x="543" y="1717"/>
                    <a:pt x="699" y="1717"/>
                  </a:cubicBezTo>
                  <a:cubicBezTo>
                    <a:pt x="1025" y="1717"/>
                    <a:pt x="1361" y="1452"/>
                    <a:pt x="1104" y="1065"/>
                  </a:cubicBezTo>
                  <a:cubicBezTo>
                    <a:pt x="723" y="495"/>
                    <a:pt x="114" y="0"/>
                    <a:pt x="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0"/>
            <p:cNvSpPr/>
            <p:nvPr/>
          </p:nvSpPr>
          <p:spPr>
            <a:xfrm>
              <a:off x="1271968" y="3928601"/>
              <a:ext cx="34667" cy="21700"/>
            </a:xfrm>
            <a:custGeom>
              <a:avLst/>
              <a:gdLst/>
              <a:ahLst/>
              <a:cxnLst/>
              <a:rect l="l" t="t" r="r" b="b"/>
              <a:pathLst>
                <a:path w="1417" h="887" extrusionOk="0">
                  <a:moveTo>
                    <a:pt x="458" y="0"/>
                  </a:moveTo>
                  <a:cubicBezTo>
                    <a:pt x="383" y="0"/>
                    <a:pt x="300" y="41"/>
                    <a:pt x="217" y="160"/>
                  </a:cubicBezTo>
                  <a:cubicBezTo>
                    <a:pt x="0" y="485"/>
                    <a:pt x="58" y="810"/>
                    <a:pt x="259" y="810"/>
                  </a:cubicBezTo>
                  <a:cubicBezTo>
                    <a:pt x="270" y="810"/>
                    <a:pt x="281" y="809"/>
                    <a:pt x="293" y="807"/>
                  </a:cubicBezTo>
                  <a:cubicBezTo>
                    <a:pt x="559" y="769"/>
                    <a:pt x="749" y="579"/>
                    <a:pt x="749" y="579"/>
                  </a:cubicBezTo>
                  <a:cubicBezTo>
                    <a:pt x="749" y="579"/>
                    <a:pt x="942" y="886"/>
                    <a:pt x="1108" y="886"/>
                  </a:cubicBezTo>
                  <a:cubicBezTo>
                    <a:pt x="1175" y="886"/>
                    <a:pt x="1238" y="836"/>
                    <a:pt x="1282" y="693"/>
                  </a:cubicBezTo>
                  <a:cubicBezTo>
                    <a:pt x="1416" y="317"/>
                    <a:pt x="1399" y="36"/>
                    <a:pt x="1164" y="36"/>
                  </a:cubicBezTo>
                  <a:cubicBezTo>
                    <a:pt x="1066" y="36"/>
                    <a:pt x="929" y="86"/>
                    <a:pt x="749" y="198"/>
                  </a:cubicBezTo>
                  <a:cubicBezTo>
                    <a:pt x="749" y="198"/>
                    <a:pt x="623" y="0"/>
                    <a:pt x="4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0"/>
            <p:cNvSpPr/>
            <p:nvPr/>
          </p:nvSpPr>
          <p:spPr>
            <a:xfrm>
              <a:off x="1248409" y="4000450"/>
              <a:ext cx="39120" cy="38165"/>
            </a:xfrm>
            <a:custGeom>
              <a:avLst/>
              <a:gdLst/>
              <a:ahLst/>
              <a:cxnLst/>
              <a:rect l="l" t="t" r="r" b="b"/>
              <a:pathLst>
                <a:path w="1599" h="1560" extrusionOk="0">
                  <a:moveTo>
                    <a:pt x="1598" y="0"/>
                  </a:moveTo>
                  <a:cubicBezTo>
                    <a:pt x="1598" y="0"/>
                    <a:pt x="913" y="343"/>
                    <a:pt x="381" y="799"/>
                  </a:cubicBezTo>
                  <a:cubicBezTo>
                    <a:pt x="1" y="1179"/>
                    <a:pt x="407" y="1560"/>
                    <a:pt x="771" y="1560"/>
                  </a:cubicBezTo>
                  <a:cubicBezTo>
                    <a:pt x="881" y="1560"/>
                    <a:pt x="986" y="1525"/>
                    <a:pt x="1066" y="1446"/>
                  </a:cubicBezTo>
                  <a:cubicBezTo>
                    <a:pt x="1446" y="1142"/>
                    <a:pt x="1598" y="0"/>
                    <a:pt x="159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0"/>
            <p:cNvSpPr/>
            <p:nvPr/>
          </p:nvSpPr>
          <p:spPr>
            <a:xfrm>
              <a:off x="1284713" y="3998591"/>
              <a:ext cx="33468" cy="42300"/>
            </a:xfrm>
            <a:custGeom>
              <a:avLst/>
              <a:gdLst/>
              <a:ahLst/>
              <a:cxnLst/>
              <a:rect l="l" t="t" r="r" b="b"/>
              <a:pathLst>
                <a:path w="1368" h="1729" extrusionOk="0">
                  <a:moveTo>
                    <a:pt x="76" y="0"/>
                  </a:moveTo>
                  <a:cubicBezTo>
                    <a:pt x="76" y="0"/>
                    <a:pt x="0" y="1142"/>
                    <a:pt x="304" y="1560"/>
                  </a:cubicBezTo>
                  <a:cubicBezTo>
                    <a:pt x="386" y="1677"/>
                    <a:pt x="528" y="1729"/>
                    <a:pt x="676" y="1729"/>
                  </a:cubicBezTo>
                  <a:cubicBezTo>
                    <a:pt x="1009" y="1729"/>
                    <a:pt x="1367" y="1461"/>
                    <a:pt x="1103" y="1065"/>
                  </a:cubicBezTo>
                  <a:cubicBezTo>
                    <a:pt x="723" y="495"/>
                    <a:pt x="76" y="0"/>
                    <a:pt x="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0"/>
            <p:cNvSpPr/>
            <p:nvPr/>
          </p:nvSpPr>
          <p:spPr>
            <a:xfrm>
              <a:off x="1268225" y="3993747"/>
              <a:ext cx="34667" cy="22312"/>
            </a:xfrm>
            <a:custGeom>
              <a:avLst/>
              <a:gdLst/>
              <a:ahLst/>
              <a:cxnLst/>
              <a:rect l="l" t="t" r="r" b="b"/>
              <a:pathLst>
                <a:path w="1417" h="912" extrusionOk="0">
                  <a:moveTo>
                    <a:pt x="442" y="0"/>
                  </a:moveTo>
                  <a:cubicBezTo>
                    <a:pt x="368" y="0"/>
                    <a:pt x="289" y="41"/>
                    <a:pt x="218" y="160"/>
                  </a:cubicBezTo>
                  <a:cubicBezTo>
                    <a:pt x="1" y="521"/>
                    <a:pt x="58" y="848"/>
                    <a:pt x="260" y="848"/>
                  </a:cubicBezTo>
                  <a:cubicBezTo>
                    <a:pt x="271" y="848"/>
                    <a:pt x="282" y="847"/>
                    <a:pt x="294" y="845"/>
                  </a:cubicBezTo>
                  <a:cubicBezTo>
                    <a:pt x="560" y="769"/>
                    <a:pt x="750" y="617"/>
                    <a:pt x="750" y="617"/>
                  </a:cubicBezTo>
                  <a:cubicBezTo>
                    <a:pt x="750" y="617"/>
                    <a:pt x="934" y="911"/>
                    <a:pt x="1098" y="911"/>
                  </a:cubicBezTo>
                  <a:cubicBezTo>
                    <a:pt x="1169" y="911"/>
                    <a:pt x="1236" y="855"/>
                    <a:pt x="1283" y="693"/>
                  </a:cubicBezTo>
                  <a:cubicBezTo>
                    <a:pt x="1417" y="317"/>
                    <a:pt x="1400" y="37"/>
                    <a:pt x="1165" y="37"/>
                  </a:cubicBezTo>
                  <a:cubicBezTo>
                    <a:pt x="1067" y="37"/>
                    <a:pt x="930" y="86"/>
                    <a:pt x="750" y="198"/>
                  </a:cubicBezTo>
                  <a:cubicBezTo>
                    <a:pt x="750" y="198"/>
                    <a:pt x="606" y="0"/>
                    <a:pt x="4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0"/>
            <p:cNvSpPr/>
            <p:nvPr/>
          </p:nvSpPr>
          <p:spPr>
            <a:xfrm>
              <a:off x="1242832" y="4065596"/>
              <a:ext cx="40025" cy="37676"/>
            </a:xfrm>
            <a:custGeom>
              <a:avLst/>
              <a:gdLst/>
              <a:ahLst/>
              <a:cxnLst/>
              <a:rect l="l" t="t" r="r" b="b"/>
              <a:pathLst>
                <a:path w="1636" h="1540" extrusionOk="0">
                  <a:moveTo>
                    <a:pt x="1636" y="0"/>
                  </a:moveTo>
                  <a:cubicBezTo>
                    <a:pt x="1636" y="0"/>
                    <a:pt x="913" y="343"/>
                    <a:pt x="419" y="799"/>
                  </a:cubicBezTo>
                  <a:cubicBezTo>
                    <a:pt x="0" y="1158"/>
                    <a:pt x="427" y="1540"/>
                    <a:pt x="795" y="1540"/>
                  </a:cubicBezTo>
                  <a:cubicBezTo>
                    <a:pt x="896" y="1540"/>
                    <a:pt x="992" y="1511"/>
                    <a:pt x="1065" y="1446"/>
                  </a:cubicBezTo>
                  <a:cubicBezTo>
                    <a:pt x="1446" y="1142"/>
                    <a:pt x="1636" y="0"/>
                    <a:pt x="16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0"/>
            <p:cNvSpPr/>
            <p:nvPr/>
          </p:nvSpPr>
          <p:spPr>
            <a:xfrm>
              <a:off x="1279111" y="4064666"/>
              <a:ext cx="33321" cy="42006"/>
            </a:xfrm>
            <a:custGeom>
              <a:avLst/>
              <a:gdLst/>
              <a:ahLst/>
              <a:cxnLst/>
              <a:rect l="l" t="t" r="r" b="b"/>
              <a:pathLst>
                <a:path w="1362" h="1717" extrusionOk="0">
                  <a:moveTo>
                    <a:pt x="115" y="0"/>
                  </a:moveTo>
                  <a:cubicBezTo>
                    <a:pt x="115" y="0"/>
                    <a:pt x="1" y="1142"/>
                    <a:pt x="267" y="1522"/>
                  </a:cubicBezTo>
                  <a:cubicBezTo>
                    <a:pt x="365" y="1657"/>
                    <a:pt x="527" y="1717"/>
                    <a:pt x="687" y="1717"/>
                  </a:cubicBezTo>
                  <a:cubicBezTo>
                    <a:pt x="1026" y="1717"/>
                    <a:pt x="1362" y="1452"/>
                    <a:pt x="1104" y="1066"/>
                  </a:cubicBezTo>
                  <a:cubicBezTo>
                    <a:pt x="724" y="495"/>
                    <a:pt x="115" y="0"/>
                    <a:pt x="1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40"/>
            <p:cNvSpPr/>
            <p:nvPr/>
          </p:nvSpPr>
          <p:spPr>
            <a:xfrm>
              <a:off x="1262696" y="4059504"/>
              <a:ext cx="34887" cy="22018"/>
            </a:xfrm>
            <a:custGeom>
              <a:avLst/>
              <a:gdLst/>
              <a:ahLst/>
              <a:cxnLst/>
              <a:rect l="l" t="t" r="r" b="b"/>
              <a:pathLst>
                <a:path w="1426" h="900" extrusionOk="0">
                  <a:moveTo>
                    <a:pt x="462" y="1"/>
                  </a:moveTo>
                  <a:cubicBezTo>
                    <a:pt x="392" y="1"/>
                    <a:pt x="320" y="36"/>
                    <a:pt x="253" y="135"/>
                  </a:cubicBezTo>
                  <a:cubicBezTo>
                    <a:pt x="1" y="496"/>
                    <a:pt x="56" y="823"/>
                    <a:pt x="290" y="823"/>
                  </a:cubicBezTo>
                  <a:cubicBezTo>
                    <a:pt x="303" y="823"/>
                    <a:pt x="316" y="822"/>
                    <a:pt x="329" y="820"/>
                  </a:cubicBezTo>
                  <a:cubicBezTo>
                    <a:pt x="558" y="782"/>
                    <a:pt x="748" y="592"/>
                    <a:pt x="748" y="592"/>
                  </a:cubicBezTo>
                  <a:cubicBezTo>
                    <a:pt x="748" y="592"/>
                    <a:pt x="940" y="900"/>
                    <a:pt x="1120" y="900"/>
                  </a:cubicBezTo>
                  <a:cubicBezTo>
                    <a:pt x="1193" y="900"/>
                    <a:pt x="1264" y="849"/>
                    <a:pt x="1319" y="706"/>
                  </a:cubicBezTo>
                  <a:cubicBezTo>
                    <a:pt x="1426" y="331"/>
                    <a:pt x="1420" y="50"/>
                    <a:pt x="1194" y="50"/>
                  </a:cubicBezTo>
                  <a:cubicBezTo>
                    <a:pt x="1099" y="50"/>
                    <a:pt x="966" y="99"/>
                    <a:pt x="786" y="211"/>
                  </a:cubicBezTo>
                  <a:cubicBezTo>
                    <a:pt x="786" y="211"/>
                    <a:pt x="633" y="1"/>
                    <a:pt x="4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40"/>
            <p:cNvSpPr/>
            <p:nvPr/>
          </p:nvSpPr>
          <p:spPr>
            <a:xfrm>
              <a:off x="1239921" y="4131671"/>
              <a:ext cx="39217" cy="38068"/>
            </a:xfrm>
            <a:custGeom>
              <a:avLst/>
              <a:gdLst/>
              <a:ahLst/>
              <a:cxnLst/>
              <a:rect l="l" t="t" r="r" b="b"/>
              <a:pathLst>
                <a:path w="1603" h="1556" extrusionOk="0">
                  <a:moveTo>
                    <a:pt x="1603" y="1"/>
                  </a:moveTo>
                  <a:lnTo>
                    <a:pt x="1603" y="1"/>
                  </a:lnTo>
                  <a:cubicBezTo>
                    <a:pt x="1603" y="1"/>
                    <a:pt x="880" y="343"/>
                    <a:pt x="385" y="799"/>
                  </a:cubicBezTo>
                  <a:cubicBezTo>
                    <a:pt x="1" y="1154"/>
                    <a:pt x="421" y="1555"/>
                    <a:pt x="788" y="1555"/>
                  </a:cubicBezTo>
                  <a:cubicBezTo>
                    <a:pt x="893" y="1555"/>
                    <a:pt x="994" y="1522"/>
                    <a:pt x="1070" y="1446"/>
                  </a:cubicBezTo>
                  <a:cubicBezTo>
                    <a:pt x="1451" y="1142"/>
                    <a:pt x="1603" y="1"/>
                    <a:pt x="16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40"/>
            <p:cNvSpPr/>
            <p:nvPr/>
          </p:nvSpPr>
          <p:spPr>
            <a:xfrm>
              <a:off x="1276322" y="4129812"/>
              <a:ext cx="33468" cy="42324"/>
            </a:xfrm>
            <a:custGeom>
              <a:avLst/>
              <a:gdLst/>
              <a:ahLst/>
              <a:cxnLst/>
              <a:rect l="l" t="t" r="r" b="b"/>
              <a:pathLst>
                <a:path w="1368" h="1730" extrusionOk="0">
                  <a:moveTo>
                    <a:pt x="77" y="0"/>
                  </a:moveTo>
                  <a:cubicBezTo>
                    <a:pt x="77" y="1"/>
                    <a:pt x="1" y="1142"/>
                    <a:pt x="267" y="1560"/>
                  </a:cubicBezTo>
                  <a:cubicBezTo>
                    <a:pt x="360" y="1677"/>
                    <a:pt x="511" y="1729"/>
                    <a:pt x="664" y="1729"/>
                  </a:cubicBezTo>
                  <a:cubicBezTo>
                    <a:pt x="1010" y="1729"/>
                    <a:pt x="1368" y="1461"/>
                    <a:pt x="1104" y="1066"/>
                  </a:cubicBezTo>
                  <a:cubicBezTo>
                    <a:pt x="724" y="495"/>
                    <a:pt x="77" y="1"/>
                    <a:pt x="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40"/>
            <p:cNvSpPr/>
            <p:nvPr/>
          </p:nvSpPr>
          <p:spPr>
            <a:xfrm>
              <a:off x="1259858" y="4124968"/>
              <a:ext cx="34006" cy="21896"/>
            </a:xfrm>
            <a:custGeom>
              <a:avLst/>
              <a:gdLst/>
              <a:ahLst/>
              <a:cxnLst/>
              <a:rect l="l" t="t" r="r" b="b"/>
              <a:pathLst>
                <a:path w="1390" h="895" extrusionOk="0">
                  <a:moveTo>
                    <a:pt x="442" y="1"/>
                  </a:moveTo>
                  <a:cubicBezTo>
                    <a:pt x="367" y="1"/>
                    <a:pt x="288" y="42"/>
                    <a:pt x="217" y="160"/>
                  </a:cubicBezTo>
                  <a:cubicBezTo>
                    <a:pt x="1" y="521"/>
                    <a:pt x="58" y="848"/>
                    <a:pt x="259" y="848"/>
                  </a:cubicBezTo>
                  <a:cubicBezTo>
                    <a:pt x="270" y="848"/>
                    <a:pt x="282" y="847"/>
                    <a:pt x="293" y="845"/>
                  </a:cubicBezTo>
                  <a:cubicBezTo>
                    <a:pt x="560" y="769"/>
                    <a:pt x="750" y="617"/>
                    <a:pt x="750" y="617"/>
                  </a:cubicBezTo>
                  <a:cubicBezTo>
                    <a:pt x="750" y="617"/>
                    <a:pt x="935" y="895"/>
                    <a:pt x="1099" y="895"/>
                  </a:cubicBezTo>
                  <a:cubicBezTo>
                    <a:pt x="1170" y="895"/>
                    <a:pt x="1236" y="843"/>
                    <a:pt x="1282" y="693"/>
                  </a:cubicBezTo>
                  <a:cubicBezTo>
                    <a:pt x="1390" y="318"/>
                    <a:pt x="1384" y="37"/>
                    <a:pt x="1158" y="37"/>
                  </a:cubicBezTo>
                  <a:cubicBezTo>
                    <a:pt x="1063" y="37"/>
                    <a:pt x="930" y="86"/>
                    <a:pt x="750" y="198"/>
                  </a:cubicBezTo>
                  <a:cubicBezTo>
                    <a:pt x="750" y="198"/>
                    <a:pt x="606" y="1"/>
                    <a:pt x="4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40"/>
            <p:cNvSpPr/>
            <p:nvPr/>
          </p:nvSpPr>
          <p:spPr>
            <a:xfrm>
              <a:off x="1237034" y="4196818"/>
              <a:ext cx="40245" cy="37701"/>
            </a:xfrm>
            <a:custGeom>
              <a:avLst/>
              <a:gdLst/>
              <a:ahLst/>
              <a:cxnLst/>
              <a:rect l="l" t="t" r="r" b="b"/>
              <a:pathLst>
                <a:path w="1645" h="1541" extrusionOk="0">
                  <a:moveTo>
                    <a:pt x="1645" y="1"/>
                  </a:moveTo>
                  <a:cubicBezTo>
                    <a:pt x="1645" y="1"/>
                    <a:pt x="922" y="343"/>
                    <a:pt x="389" y="800"/>
                  </a:cubicBezTo>
                  <a:cubicBezTo>
                    <a:pt x="1" y="1158"/>
                    <a:pt x="410" y="1540"/>
                    <a:pt x="788" y="1540"/>
                  </a:cubicBezTo>
                  <a:cubicBezTo>
                    <a:pt x="892" y="1540"/>
                    <a:pt x="992" y="1512"/>
                    <a:pt x="1074" y="1446"/>
                  </a:cubicBezTo>
                  <a:cubicBezTo>
                    <a:pt x="1455" y="1142"/>
                    <a:pt x="1645" y="1"/>
                    <a:pt x="164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40"/>
            <p:cNvSpPr/>
            <p:nvPr/>
          </p:nvSpPr>
          <p:spPr>
            <a:xfrm>
              <a:off x="1273534" y="4195888"/>
              <a:ext cx="33321" cy="42031"/>
            </a:xfrm>
            <a:custGeom>
              <a:avLst/>
              <a:gdLst/>
              <a:ahLst/>
              <a:cxnLst/>
              <a:rect l="l" t="t" r="r" b="b"/>
              <a:pathLst>
                <a:path w="1362" h="1718" extrusionOk="0">
                  <a:moveTo>
                    <a:pt x="115" y="1"/>
                  </a:moveTo>
                  <a:cubicBezTo>
                    <a:pt x="115" y="1"/>
                    <a:pt x="1" y="1142"/>
                    <a:pt x="267" y="1522"/>
                  </a:cubicBezTo>
                  <a:cubicBezTo>
                    <a:pt x="353" y="1657"/>
                    <a:pt x="510" y="1717"/>
                    <a:pt x="670" y="1717"/>
                  </a:cubicBezTo>
                  <a:cubicBezTo>
                    <a:pt x="1008" y="1717"/>
                    <a:pt x="1362" y="1453"/>
                    <a:pt x="1104" y="1066"/>
                  </a:cubicBezTo>
                  <a:cubicBezTo>
                    <a:pt x="723" y="495"/>
                    <a:pt x="115" y="1"/>
                    <a:pt x="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0"/>
            <p:cNvSpPr/>
            <p:nvPr/>
          </p:nvSpPr>
          <p:spPr>
            <a:xfrm>
              <a:off x="1257070" y="4190726"/>
              <a:ext cx="34936" cy="22018"/>
            </a:xfrm>
            <a:custGeom>
              <a:avLst/>
              <a:gdLst/>
              <a:ahLst/>
              <a:cxnLst/>
              <a:rect l="l" t="t" r="r" b="b"/>
              <a:pathLst>
                <a:path w="1428" h="900" extrusionOk="0">
                  <a:moveTo>
                    <a:pt x="450" y="1"/>
                  </a:moveTo>
                  <a:cubicBezTo>
                    <a:pt x="375" y="1"/>
                    <a:pt x="294" y="36"/>
                    <a:pt x="217" y="136"/>
                  </a:cubicBezTo>
                  <a:cubicBezTo>
                    <a:pt x="0" y="496"/>
                    <a:pt x="58" y="823"/>
                    <a:pt x="292" y="823"/>
                  </a:cubicBezTo>
                  <a:cubicBezTo>
                    <a:pt x="304" y="823"/>
                    <a:pt x="318" y="822"/>
                    <a:pt x="331" y="820"/>
                  </a:cubicBezTo>
                  <a:cubicBezTo>
                    <a:pt x="559" y="782"/>
                    <a:pt x="750" y="592"/>
                    <a:pt x="750" y="592"/>
                  </a:cubicBezTo>
                  <a:cubicBezTo>
                    <a:pt x="750" y="592"/>
                    <a:pt x="942" y="900"/>
                    <a:pt x="1122" y="900"/>
                  </a:cubicBezTo>
                  <a:cubicBezTo>
                    <a:pt x="1195" y="900"/>
                    <a:pt x="1265" y="849"/>
                    <a:pt x="1320" y="706"/>
                  </a:cubicBezTo>
                  <a:cubicBezTo>
                    <a:pt x="1428" y="331"/>
                    <a:pt x="1421" y="50"/>
                    <a:pt x="1195" y="50"/>
                  </a:cubicBezTo>
                  <a:cubicBezTo>
                    <a:pt x="1101" y="50"/>
                    <a:pt x="967" y="99"/>
                    <a:pt x="788" y="212"/>
                  </a:cubicBezTo>
                  <a:cubicBezTo>
                    <a:pt x="788" y="212"/>
                    <a:pt x="634" y="1"/>
                    <a:pt x="4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40"/>
            <p:cNvSpPr/>
            <p:nvPr/>
          </p:nvSpPr>
          <p:spPr>
            <a:xfrm>
              <a:off x="1234343" y="4262893"/>
              <a:ext cx="39217" cy="38068"/>
            </a:xfrm>
            <a:custGeom>
              <a:avLst/>
              <a:gdLst/>
              <a:ahLst/>
              <a:cxnLst/>
              <a:rect l="l" t="t" r="r" b="b"/>
              <a:pathLst>
                <a:path w="1603" h="1556" extrusionOk="0">
                  <a:moveTo>
                    <a:pt x="1603" y="1"/>
                  </a:moveTo>
                  <a:cubicBezTo>
                    <a:pt x="1602" y="1"/>
                    <a:pt x="880" y="343"/>
                    <a:pt x="385" y="800"/>
                  </a:cubicBezTo>
                  <a:cubicBezTo>
                    <a:pt x="1" y="1155"/>
                    <a:pt x="398" y="1556"/>
                    <a:pt x="773" y="1556"/>
                  </a:cubicBezTo>
                  <a:cubicBezTo>
                    <a:pt x="880" y="1556"/>
                    <a:pt x="985" y="1523"/>
                    <a:pt x="1070" y="1446"/>
                  </a:cubicBezTo>
                  <a:cubicBezTo>
                    <a:pt x="1450" y="1142"/>
                    <a:pt x="1603" y="1"/>
                    <a:pt x="16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40"/>
            <p:cNvSpPr/>
            <p:nvPr/>
          </p:nvSpPr>
          <p:spPr>
            <a:xfrm>
              <a:off x="1269815" y="4261034"/>
              <a:ext cx="34104" cy="42324"/>
            </a:xfrm>
            <a:custGeom>
              <a:avLst/>
              <a:gdLst/>
              <a:ahLst/>
              <a:cxnLst/>
              <a:rect l="l" t="t" r="r" b="b"/>
              <a:pathLst>
                <a:path w="1394" h="1730" extrusionOk="0">
                  <a:moveTo>
                    <a:pt x="76" y="1"/>
                  </a:moveTo>
                  <a:cubicBezTo>
                    <a:pt x="76" y="1"/>
                    <a:pt x="0" y="1142"/>
                    <a:pt x="305" y="1561"/>
                  </a:cubicBezTo>
                  <a:cubicBezTo>
                    <a:pt x="398" y="1677"/>
                    <a:pt x="548" y="1729"/>
                    <a:pt x="700" y="1729"/>
                  </a:cubicBezTo>
                  <a:cubicBezTo>
                    <a:pt x="1044" y="1729"/>
                    <a:pt x="1394" y="1462"/>
                    <a:pt x="1104" y="1066"/>
                  </a:cubicBezTo>
                  <a:cubicBezTo>
                    <a:pt x="723" y="495"/>
                    <a:pt x="77" y="1"/>
                    <a:pt x="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40"/>
            <p:cNvSpPr/>
            <p:nvPr/>
          </p:nvSpPr>
          <p:spPr>
            <a:xfrm>
              <a:off x="1253351" y="4256190"/>
              <a:ext cx="34936" cy="21896"/>
            </a:xfrm>
            <a:custGeom>
              <a:avLst/>
              <a:gdLst/>
              <a:ahLst/>
              <a:cxnLst/>
              <a:rect l="l" t="t" r="r" b="b"/>
              <a:pathLst>
                <a:path w="1428" h="895" extrusionOk="0">
                  <a:moveTo>
                    <a:pt x="458" y="1"/>
                  </a:moveTo>
                  <a:cubicBezTo>
                    <a:pt x="383" y="1"/>
                    <a:pt x="300" y="42"/>
                    <a:pt x="217" y="161"/>
                  </a:cubicBezTo>
                  <a:cubicBezTo>
                    <a:pt x="0" y="522"/>
                    <a:pt x="58" y="848"/>
                    <a:pt x="292" y="848"/>
                  </a:cubicBezTo>
                  <a:cubicBezTo>
                    <a:pt x="304" y="848"/>
                    <a:pt x="317" y="847"/>
                    <a:pt x="331" y="845"/>
                  </a:cubicBezTo>
                  <a:cubicBezTo>
                    <a:pt x="559" y="769"/>
                    <a:pt x="749" y="617"/>
                    <a:pt x="749" y="617"/>
                  </a:cubicBezTo>
                  <a:cubicBezTo>
                    <a:pt x="749" y="617"/>
                    <a:pt x="953" y="895"/>
                    <a:pt x="1128" y="895"/>
                  </a:cubicBezTo>
                  <a:cubicBezTo>
                    <a:pt x="1204" y="895"/>
                    <a:pt x="1274" y="843"/>
                    <a:pt x="1320" y="693"/>
                  </a:cubicBezTo>
                  <a:cubicBezTo>
                    <a:pt x="1427" y="318"/>
                    <a:pt x="1402" y="37"/>
                    <a:pt x="1165" y="37"/>
                  </a:cubicBezTo>
                  <a:cubicBezTo>
                    <a:pt x="1066" y="37"/>
                    <a:pt x="929" y="86"/>
                    <a:pt x="749" y="199"/>
                  </a:cubicBezTo>
                  <a:cubicBezTo>
                    <a:pt x="749" y="199"/>
                    <a:pt x="624" y="1"/>
                    <a:pt x="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0"/>
            <p:cNvSpPr/>
            <p:nvPr/>
          </p:nvSpPr>
          <p:spPr>
            <a:xfrm>
              <a:off x="1229328" y="4318743"/>
              <a:ext cx="42373" cy="36135"/>
            </a:xfrm>
            <a:custGeom>
              <a:avLst/>
              <a:gdLst/>
              <a:ahLst/>
              <a:cxnLst/>
              <a:rect l="l" t="t" r="r" b="b"/>
              <a:pathLst>
                <a:path w="1732" h="1477" extrusionOk="0">
                  <a:moveTo>
                    <a:pt x="1731" y="0"/>
                  </a:moveTo>
                  <a:cubicBezTo>
                    <a:pt x="1731" y="0"/>
                    <a:pt x="971" y="267"/>
                    <a:pt x="438" y="685"/>
                  </a:cubicBezTo>
                  <a:cubicBezTo>
                    <a:pt x="0" y="1029"/>
                    <a:pt x="437" y="1476"/>
                    <a:pt x="838" y="1476"/>
                  </a:cubicBezTo>
                  <a:cubicBezTo>
                    <a:pt x="925" y="1476"/>
                    <a:pt x="1010" y="1455"/>
                    <a:pt x="1085" y="1408"/>
                  </a:cubicBezTo>
                  <a:cubicBezTo>
                    <a:pt x="1465" y="1104"/>
                    <a:pt x="1731" y="0"/>
                    <a:pt x="17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40"/>
            <p:cNvSpPr/>
            <p:nvPr/>
          </p:nvSpPr>
          <p:spPr>
            <a:xfrm>
              <a:off x="1266097" y="4316884"/>
              <a:ext cx="32465" cy="43401"/>
            </a:xfrm>
            <a:custGeom>
              <a:avLst/>
              <a:gdLst/>
              <a:ahLst/>
              <a:cxnLst/>
              <a:rect l="l" t="t" r="r" b="b"/>
              <a:pathLst>
                <a:path w="1327" h="1774" extrusionOk="0">
                  <a:moveTo>
                    <a:pt x="190" y="0"/>
                  </a:moveTo>
                  <a:cubicBezTo>
                    <a:pt x="190" y="0"/>
                    <a:pt x="0" y="1142"/>
                    <a:pt x="267" y="1560"/>
                  </a:cubicBezTo>
                  <a:cubicBezTo>
                    <a:pt x="346" y="1706"/>
                    <a:pt x="513" y="1773"/>
                    <a:pt x="683" y="1773"/>
                  </a:cubicBezTo>
                  <a:cubicBezTo>
                    <a:pt x="1001" y="1773"/>
                    <a:pt x="1327" y="1538"/>
                    <a:pt x="1103" y="1142"/>
                  </a:cubicBezTo>
                  <a:cubicBezTo>
                    <a:pt x="761" y="533"/>
                    <a:pt x="190" y="0"/>
                    <a:pt x="1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40"/>
            <p:cNvSpPr/>
            <p:nvPr/>
          </p:nvSpPr>
          <p:spPr>
            <a:xfrm>
              <a:off x="1251541" y="4311722"/>
              <a:ext cx="35156" cy="22948"/>
            </a:xfrm>
            <a:custGeom>
              <a:avLst/>
              <a:gdLst/>
              <a:ahLst/>
              <a:cxnLst/>
              <a:rect l="l" t="t" r="r" b="b"/>
              <a:pathLst>
                <a:path w="1437" h="938" extrusionOk="0">
                  <a:moveTo>
                    <a:pt x="478" y="1"/>
                  </a:moveTo>
                  <a:cubicBezTo>
                    <a:pt x="407" y="1"/>
                    <a:pt x="330" y="36"/>
                    <a:pt x="253" y="135"/>
                  </a:cubicBezTo>
                  <a:cubicBezTo>
                    <a:pt x="0" y="460"/>
                    <a:pt x="21" y="785"/>
                    <a:pt x="252" y="785"/>
                  </a:cubicBezTo>
                  <a:cubicBezTo>
                    <a:pt x="264" y="785"/>
                    <a:pt x="277" y="784"/>
                    <a:pt x="291" y="782"/>
                  </a:cubicBezTo>
                  <a:cubicBezTo>
                    <a:pt x="519" y="782"/>
                    <a:pt x="747" y="630"/>
                    <a:pt x="747" y="630"/>
                  </a:cubicBezTo>
                  <a:cubicBezTo>
                    <a:pt x="747" y="630"/>
                    <a:pt x="921" y="938"/>
                    <a:pt x="1089" y="938"/>
                  </a:cubicBezTo>
                  <a:cubicBezTo>
                    <a:pt x="1157" y="938"/>
                    <a:pt x="1225" y="887"/>
                    <a:pt x="1280" y="744"/>
                  </a:cubicBezTo>
                  <a:cubicBezTo>
                    <a:pt x="1419" y="381"/>
                    <a:pt x="1436" y="80"/>
                    <a:pt x="1180" y="80"/>
                  </a:cubicBezTo>
                  <a:cubicBezTo>
                    <a:pt x="1087" y="80"/>
                    <a:pt x="958" y="120"/>
                    <a:pt x="785" y="211"/>
                  </a:cubicBezTo>
                  <a:cubicBezTo>
                    <a:pt x="785" y="211"/>
                    <a:pt x="651" y="1"/>
                    <a:pt x="4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40"/>
            <p:cNvSpPr/>
            <p:nvPr/>
          </p:nvSpPr>
          <p:spPr>
            <a:xfrm>
              <a:off x="1222111" y="4383889"/>
              <a:ext cx="41224" cy="36575"/>
            </a:xfrm>
            <a:custGeom>
              <a:avLst/>
              <a:gdLst/>
              <a:ahLst/>
              <a:cxnLst/>
              <a:rect l="l" t="t" r="r" b="b"/>
              <a:pathLst>
                <a:path w="1685" h="1495" extrusionOk="0">
                  <a:moveTo>
                    <a:pt x="1684" y="1"/>
                  </a:moveTo>
                  <a:lnTo>
                    <a:pt x="1684" y="1"/>
                  </a:lnTo>
                  <a:cubicBezTo>
                    <a:pt x="1684" y="1"/>
                    <a:pt x="961" y="267"/>
                    <a:pt x="429" y="723"/>
                  </a:cubicBezTo>
                  <a:cubicBezTo>
                    <a:pt x="1" y="1060"/>
                    <a:pt x="432" y="1494"/>
                    <a:pt x="816" y="1494"/>
                  </a:cubicBezTo>
                  <a:cubicBezTo>
                    <a:pt x="910" y="1494"/>
                    <a:pt x="1001" y="1468"/>
                    <a:pt x="1075" y="1408"/>
                  </a:cubicBezTo>
                  <a:cubicBezTo>
                    <a:pt x="1456" y="1142"/>
                    <a:pt x="1684" y="1"/>
                    <a:pt x="16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0"/>
            <p:cNvSpPr/>
            <p:nvPr/>
          </p:nvSpPr>
          <p:spPr>
            <a:xfrm>
              <a:off x="1258635" y="4382030"/>
              <a:ext cx="32612" cy="43156"/>
            </a:xfrm>
            <a:custGeom>
              <a:avLst/>
              <a:gdLst/>
              <a:ahLst/>
              <a:cxnLst/>
              <a:rect l="l" t="t" r="r" b="b"/>
              <a:pathLst>
                <a:path w="1333" h="1764" extrusionOk="0">
                  <a:moveTo>
                    <a:pt x="153" y="0"/>
                  </a:moveTo>
                  <a:lnTo>
                    <a:pt x="153" y="0"/>
                  </a:lnTo>
                  <a:cubicBezTo>
                    <a:pt x="153" y="1"/>
                    <a:pt x="1" y="1142"/>
                    <a:pt x="267" y="1560"/>
                  </a:cubicBezTo>
                  <a:cubicBezTo>
                    <a:pt x="356" y="1700"/>
                    <a:pt x="517" y="1763"/>
                    <a:pt x="679" y="1763"/>
                  </a:cubicBezTo>
                  <a:cubicBezTo>
                    <a:pt x="1003" y="1763"/>
                    <a:pt x="1332" y="1510"/>
                    <a:pt x="1104" y="1104"/>
                  </a:cubicBezTo>
                  <a:cubicBezTo>
                    <a:pt x="762" y="533"/>
                    <a:pt x="153" y="0"/>
                    <a:pt x="1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0"/>
            <p:cNvSpPr/>
            <p:nvPr/>
          </p:nvSpPr>
          <p:spPr>
            <a:xfrm>
              <a:off x="1243150" y="4376868"/>
              <a:ext cx="35523" cy="22948"/>
            </a:xfrm>
            <a:custGeom>
              <a:avLst/>
              <a:gdLst/>
              <a:ahLst/>
              <a:cxnLst/>
              <a:rect l="l" t="t" r="r" b="b"/>
              <a:pathLst>
                <a:path w="1452" h="938" extrusionOk="0">
                  <a:moveTo>
                    <a:pt x="479" y="1"/>
                  </a:moveTo>
                  <a:cubicBezTo>
                    <a:pt x="408" y="1"/>
                    <a:pt x="331" y="36"/>
                    <a:pt x="253" y="135"/>
                  </a:cubicBezTo>
                  <a:cubicBezTo>
                    <a:pt x="1" y="496"/>
                    <a:pt x="56" y="823"/>
                    <a:pt x="258" y="823"/>
                  </a:cubicBezTo>
                  <a:cubicBezTo>
                    <a:pt x="268" y="823"/>
                    <a:pt x="280" y="822"/>
                    <a:pt x="291" y="820"/>
                  </a:cubicBezTo>
                  <a:cubicBezTo>
                    <a:pt x="558" y="782"/>
                    <a:pt x="748" y="630"/>
                    <a:pt x="748" y="630"/>
                  </a:cubicBezTo>
                  <a:cubicBezTo>
                    <a:pt x="748" y="630"/>
                    <a:pt x="921" y="938"/>
                    <a:pt x="1090" y="938"/>
                  </a:cubicBezTo>
                  <a:cubicBezTo>
                    <a:pt x="1158" y="938"/>
                    <a:pt x="1226" y="887"/>
                    <a:pt x="1281" y="744"/>
                  </a:cubicBezTo>
                  <a:cubicBezTo>
                    <a:pt x="1448" y="381"/>
                    <a:pt x="1452" y="80"/>
                    <a:pt x="1187" y="80"/>
                  </a:cubicBezTo>
                  <a:cubicBezTo>
                    <a:pt x="1091" y="80"/>
                    <a:pt x="959" y="120"/>
                    <a:pt x="786" y="211"/>
                  </a:cubicBezTo>
                  <a:cubicBezTo>
                    <a:pt x="786" y="211"/>
                    <a:pt x="652" y="1"/>
                    <a:pt x="4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0"/>
            <p:cNvSpPr/>
            <p:nvPr/>
          </p:nvSpPr>
          <p:spPr>
            <a:xfrm>
              <a:off x="1208901" y="4443458"/>
              <a:ext cx="45113" cy="34202"/>
            </a:xfrm>
            <a:custGeom>
              <a:avLst/>
              <a:gdLst/>
              <a:ahLst/>
              <a:cxnLst/>
              <a:rect l="l" t="t" r="r" b="b"/>
              <a:pathLst>
                <a:path w="1844" h="1398" extrusionOk="0">
                  <a:moveTo>
                    <a:pt x="1844" y="0"/>
                  </a:moveTo>
                  <a:cubicBezTo>
                    <a:pt x="1844" y="0"/>
                    <a:pt x="1045" y="229"/>
                    <a:pt x="474" y="609"/>
                  </a:cubicBezTo>
                  <a:cubicBezTo>
                    <a:pt x="1" y="925"/>
                    <a:pt x="444" y="1397"/>
                    <a:pt x="825" y="1397"/>
                  </a:cubicBezTo>
                  <a:cubicBezTo>
                    <a:pt x="904" y="1397"/>
                    <a:pt x="980" y="1377"/>
                    <a:pt x="1045" y="1332"/>
                  </a:cubicBezTo>
                  <a:cubicBezTo>
                    <a:pt x="1463" y="1104"/>
                    <a:pt x="1844" y="0"/>
                    <a:pt x="18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40"/>
            <p:cNvSpPr/>
            <p:nvPr/>
          </p:nvSpPr>
          <p:spPr>
            <a:xfrm>
              <a:off x="1245621" y="4441598"/>
              <a:ext cx="31609" cy="43964"/>
            </a:xfrm>
            <a:custGeom>
              <a:avLst/>
              <a:gdLst/>
              <a:ahLst/>
              <a:cxnLst/>
              <a:rect l="l" t="t" r="r" b="b"/>
              <a:pathLst>
                <a:path w="1292" h="1797" extrusionOk="0">
                  <a:moveTo>
                    <a:pt x="267" y="0"/>
                  </a:moveTo>
                  <a:cubicBezTo>
                    <a:pt x="267" y="0"/>
                    <a:pt x="0" y="1142"/>
                    <a:pt x="228" y="1560"/>
                  </a:cubicBezTo>
                  <a:cubicBezTo>
                    <a:pt x="316" y="1720"/>
                    <a:pt x="508" y="1796"/>
                    <a:pt x="695" y="1796"/>
                  </a:cubicBezTo>
                  <a:cubicBezTo>
                    <a:pt x="999" y="1796"/>
                    <a:pt x="1292" y="1594"/>
                    <a:pt x="1104" y="1218"/>
                  </a:cubicBezTo>
                  <a:cubicBezTo>
                    <a:pt x="837" y="571"/>
                    <a:pt x="267" y="0"/>
                    <a:pt x="2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40"/>
            <p:cNvSpPr/>
            <p:nvPr/>
          </p:nvSpPr>
          <p:spPr>
            <a:xfrm>
              <a:off x="1232973" y="4435678"/>
              <a:ext cx="35964" cy="24465"/>
            </a:xfrm>
            <a:custGeom>
              <a:avLst/>
              <a:gdLst/>
              <a:ahLst/>
              <a:cxnLst/>
              <a:rect l="l" t="t" r="r" b="b"/>
              <a:pathLst>
                <a:path w="1470" h="1000" extrusionOk="0">
                  <a:moveTo>
                    <a:pt x="495" y="1"/>
                  </a:moveTo>
                  <a:cubicBezTo>
                    <a:pt x="431" y="1"/>
                    <a:pt x="362" y="35"/>
                    <a:pt x="289" y="128"/>
                  </a:cubicBezTo>
                  <a:cubicBezTo>
                    <a:pt x="0" y="453"/>
                    <a:pt x="20" y="778"/>
                    <a:pt x="217" y="778"/>
                  </a:cubicBezTo>
                  <a:cubicBezTo>
                    <a:pt x="228" y="778"/>
                    <a:pt x="239" y="777"/>
                    <a:pt x="251" y="775"/>
                  </a:cubicBezTo>
                  <a:cubicBezTo>
                    <a:pt x="517" y="775"/>
                    <a:pt x="707" y="661"/>
                    <a:pt x="707" y="661"/>
                  </a:cubicBezTo>
                  <a:cubicBezTo>
                    <a:pt x="707" y="661"/>
                    <a:pt x="867" y="999"/>
                    <a:pt x="1041" y="999"/>
                  </a:cubicBezTo>
                  <a:cubicBezTo>
                    <a:pt x="1108" y="999"/>
                    <a:pt x="1177" y="950"/>
                    <a:pt x="1240" y="813"/>
                  </a:cubicBezTo>
                  <a:cubicBezTo>
                    <a:pt x="1442" y="437"/>
                    <a:pt x="1469" y="149"/>
                    <a:pt x="1170" y="149"/>
                  </a:cubicBezTo>
                  <a:cubicBezTo>
                    <a:pt x="1075" y="149"/>
                    <a:pt x="948" y="178"/>
                    <a:pt x="784" y="242"/>
                  </a:cubicBezTo>
                  <a:cubicBezTo>
                    <a:pt x="784" y="242"/>
                    <a:pt x="663" y="1"/>
                    <a:pt x="4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40"/>
            <p:cNvSpPr/>
            <p:nvPr/>
          </p:nvSpPr>
          <p:spPr>
            <a:xfrm>
              <a:off x="1196816" y="4507674"/>
              <a:ext cx="44184" cy="35132"/>
            </a:xfrm>
            <a:custGeom>
              <a:avLst/>
              <a:gdLst/>
              <a:ahLst/>
              <a:cxnLst/>
              <a:rect l="l" t="t" r="r" b="b"/>
              <a:pathLst>
                <a:path w="1806" h="1436" extrusionOk="0">
                  <a:moveTo>
                    <a:pt x="1805" y="0"/>
                  </a:moveTo>
                  <a:cubicBezTo>
                    <a:pt x="1805" y="0"/>
                    <a:pt x="1044" y="229"/>
                    <a:pt x="473" y="647"/>
                  </a:cubicBezTo>
                  <a:cubicBezTo>
                    <a:pt x="0" y="963"/>
                    <a:pt x="443" y="1435"/>
                    <a:pt x="847" y="1435"/>
                  </a:cubicBezTo>
                  <a:cubicBezTo>
                    <a:pt x="930" y="1435"/>
                    <a:pt x="1011" y="1415"/>
                    <a:pt x="1082" y="1370"/>
                  </a:cubicBezTo>
                  <a:cubicBezTo>
                    <a:pt x="1463" y="1104"/>
                    <a:pt x="1805" y="0"/>
                    <a:pt x="18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40"/>
            <p:cNvSpPr/>
            <p:nvPr/>
          </p:nvSpPr>
          <p:spPr>
            <a:xfrm>
              <a:off x="1233511" y="4505815"/>
              <a:ext cx="32245" cy="43915"/>
            </a:xfrm>
            <a:custGeom>
              <a:avLst/>
              <a:gdLst/>
              <a:ahLst/>
              <a:cxnLst/>
              <a:rect l="l" t="t" r="r" b="b"/>
              <a:pathLst>
                <a:path w="1318" h="1795" extrusionOk="0">
                  <a:moveTo>
                    <a:pt x="267" y="0"/>
                  </a:moveTo>
                  <a:cubicBezTo>
                    <a:pt x="267" y="0"/>
                    <a:pt x="1" y="1142"/>
                    <a:pt x="229" y="1560"/>
                  </a:cubicBezTo>
                  <a:cubicBezTo>
                    <a:pt x="329" y="1718"/>
                    <a:pt x="526" y="1794"/>
                    <a:pt x="715" y="1794"/>
                  </a:cubicBezTo>
                  <a:cubicBezTo>
                    <a:pt x="1028" y="1794"/>
                    <a:pt x="1318" y="1583"/>
                    <a:pt x="1104" y="1180"/>
                  </a:cubicBezTo>
                  <a:cubicBezTo>
                    <a:pt x="800" y="571"/>
                    <a:pt x="267" y="0"/>
                    <a:pt x="2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0"/>
            <p:cNvSpPr/>
            <p:nvPr/>
          </p:nvSpPr>
          <p:spPr>
            <a:xfrm>
              <a:off x="1219934" y="4500653"/>
              <a:ext cx="36012" cy="23707"/>
            </a:xfrm>
            <a:custGeom>
              <a:avLst/>
              <a:gdLst/>
              <a:ahLst/>
              <a:cxnLst/>
              <a:rect l="l" t="t" r="r" b="b"/>
              <a:pathLst>
                <a:path w="1472" h="969" extrusionOk="0">
                  <a:moveTo>
                    <a:pt x="515" y="1"/>
                  </a:moveTo>
                  <a:cubicBezTo>
                    <a:pt x="444" y="1"/>
                    <a:pt x="367" y="36"/>
                    <a:pt x="289" y="135"/>
                  </a:cubicBezTo>
                  <a:cubicBezTo>
                    <a:pt x="1" y="460"/>
                    <a:pt x="20" y="785"/>
                    <a:pt x="250" y="785"/>
                  </a:cubicBezTo>
                  <a:cubicBezTo>
                    <a:pt x="263" y="785"/>
                    <a:pt x="276" y="784"/>
                    <a:pt x="289" y="782"/>
                  </a:cubicBezTo>
                  <a:cubicBezTo>
                    <a:pt x="518" y="782"/>
                    <a:pt x="746" y="630"/>
                    <a:pt x="746" y="630"/>
                  </a:cubicBezTo>
                  <a:cubicBezTo>
                    <a:pt x="746" y="630"/>
                    <a:pt x="905" y="968"/>
                    <a:pt x="1080" y="968"/>
                  </a:cubicBezTo>
                  <a:cubicBezTo>
                    <a:pt x="1146" y="968"/>
                    <a:pt x="1215" y="919"/>
                    <a:pt x="1278" y="782"/>
                  </a:cubicBezTo>
                  <a:cubicBezTo>
                    <a:pt x="1452" y="406"/>
                    <a:pt x="1472" y="118"/>
                    <a:pt x="1188" y="118"/>
                  </a:cubicBezTo>
                  <a:cubicBezTo>
                    <a:pt x="1098" y="118"/>
                    <a:pt x="977" y="147"/>
                    <a:pt x="822" y="211"/>
                  </a:cubicBezTo>
                  <a:cubicBezTo>
                    <a:pt x="822" y="211"/>
                    <a:pt x="688" y="1"/>
                    <a:pt x="5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0"/>
            <p:cNvSpPr/>
            <p:nvPr/>
          </p:nvSpPr>
          <p:spPr>
            <a:xfrm>
              <a:off x="1625344" y="3632740"/>
              <a:ext cx="51132" cy="26422"/>
            </a:xfrm>
            <a:custGeom>
              <a:avLst/>
              <a:gdLst/>
              <a:ahLst/>
              <a:cxnLst/>
              <a:rect l="l" t="t" r="r" b="b"/>
              <a:pathLst>
                <a:path w="2090" h="1080" extrusionOk="0">
                  <a:moveTo>
                    <a:pt x="175" y="1"/>
                  </a:moveTo>
                  <a:cubicBezTo>
                    <a:pt x="65" y="1"/>
                    <a:pt x="0" y="4"/>
                    <a:pt x="0" y="4"/>
                  </a:cubicBezTo>
                  <a:cubicBezTo>
                    <a:pt x="0" y="4"/>
                    <a:pt x="685" y="917"/>
                    <a:pt x="1142" y="1069"/>
                  </a:cubicBezTo>
                  <a:cubicBezTo>
                    <a:pt x="1173" y="1076"/>
                    <a:pt x="1204" y="1080"/>
                    <a:pt x="1235" y="1080"/>
                  </a:cubicBezTo>
                  <a:cubicBezTo>
                    <a:pt x="1694" y="1080"/>
                    <a:pt x="2090" y="334"/>
                    <a:pt x="1484" y="156"/>
                  </a:cubicBezTo>
                  <a:cubicBezTo>
                    <a:pt x="995" y="20"/>
                    <a:pt x="447" y="1"/>
                    <a:pt x="1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0"/>
            <p:cNvSpPr/>
            <p:nvPr/>
          </p:nvSpPr>
          <p:spPr>
            <a:xfrm>
              <a:off x="1614189" y="3630955"/>
              <a:ext cx="26055" cy="45285"/>
            </a:xfrm>
            <a:custGeom>
              <a:avLst/>
              <a:gdLst/>
              <a:ahLst/>
              <a:cxnLst/>
              <a:rect l="l" t="t" r="r" b="b"/>
              <a:pathLst>
                <a:path w="1065" h="1851" extrusionOk="0">
                  <a:moveTo>
                    <a:pt x="494" y="1"/>
                  </a:moveTo>
                  <a:cubicBezTo>
                    <a:pt x="494" y="1"/>
                    <a:pt x="152" y="686"/>
                    <a:pt x="38" y="1370"/>
                  </a:cubicBezTo>
                  <a:cubicBezTo>
                    <a:pt x="0" y="1707"/>
                    <a:pt x="212" y="1851"/>
                    <a:pt x="445" y="1851"/>
                  </a:cubicBezTo>
                  <a:cubicBezTo>
                    <a:pt x="686" y="1851"/>
                    <a:pt x="950" y="1698"/>
                    <a:pt x="989" y="1446"/>
                  </a:cubicBezTo>
                  <a:cubicBezTo>
                    <a:pt x="1065" y="952"/>
                    <a:pt x="494" y="1"/>
                    <a:pt x="4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0"/>
            <p:cNvSpPr/>
            <p:nvPr/>
          </p:nvSpPr>
          <p:spPr>
            <a:xfrm>
              <a:off x="1609002" y="3622123"/>
              <a:ext cx="39633" cy="27866"/>
            </a:xfrm>
            <a:custGeom>
              <a:avLst/>
              <a:gdLst/>
              <a:ahLst/>
              <a:cxnLst/>
              <a:rect l="l" t="t" r="r" b="b"/>
              <a:pathLst>
                <a:path w="1620" h="1139" extrusionOk="0">
                  <a:moveTo>
                    <a:pt x="989" y="1"/>
                  </a:moveTo>
                  <a:cubicBezTo>
                    <a:pt x="758" y="1"/>
                    <a:pt x="706" y="362"/>
                    <a:pt x="706" y="362"/>
                  </a:cubicBezTo>
                  <a:cubicBezTo>
                    <a:pt x="638" y="355"/>
                    <a:pt x="576" y="351"/>
                    <a:pt x="521" y="351"/>
                  </a:cubicBezTo>
                  <a:cubicBezTo>
                    <a:pt x="1" y="351"/>
                    <a:pt x="96" y="664"/>
                    <a:pt x="440" y="1009"/>
                  </a:cubicBezTo>
                  <a:cubicBezTo>
                    <a:pt x="525" y="1102"/>
                    <a:pt x="595" y="1139"/>
                    <a:pt x="653" y="1139"/>
                  </a:cubicBezTo>
                  <a:cubicBezTo>
                    <a:pt x="851" y="1139"/>
                    <a:pt x="897" y="704"/>
                    <a:pt x="897" y="704"/>
                  </a:cubicBezTo>
                  <a:cubicBezTo>
                    <a:pt x="897" y="704"/>
                    <a:pt x="998" y="738"/>
                    <a:pt x="1145" y="738"/>
                  </a:cubicBezTo>
                  <a:cubicBezTo>
                    <a:pt x="1218" y="738"/>
                    <a:pt x="1302" y="730"/>
                    <a:pt x="1391" y="704"/>
                  </a:cubicBezTo>
                  <a:cubicBezTo>
                    <a:pt x="1619" y="628"/>
                    <a:pt x="1543" y="286"/>
                    <a:pt x="1163" y="57"/>
                  </a:cubicBezTo>
                  <a:cubicBezTo>
                    <a:pt x="1096" y="17"/>
                    <a:pt x="1038" y="1"/>
                    <a:pt x="9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0"/>
            <p:cNvSpPr/>
            <p:nvPr/>
          </p:nvSpPr>
          <p:spPr>
            <a:xfrm>
              <a:off x="1651398" y="3696101"/>
              <a:ext cx="44184" cy="35132"/>
            </a:xfrm>
            <a:custGeom>
              <a:avLst/>
              <a:gdLst/>
              <a:ahLst/>
              <a:cxnLst/>
              <a:rect l="l" t="t" r="r" b="b"/>
              <a:pathLst>
                <a:path w="1806" h="1436" extrusionOk="0">
                  <a:moveTo>
                    <a:pt x="1" y="1"/>
                  </a:moveTo>
                  <a:cubicBezTo>
                    <a:pt x="1" y="1"/>
                    <a:pt x="343" y="1104"/>
                    <a:pt x="761" y="1370"/>
                  </a:cubicBezTo>
                  <a:cubicBezTo>
                    <a:pt x="832" y="1416"/>
                    <a:pt x="912" y="1436"/>
                    <a:pt x="993" y="1436"/>
                  </a:cubicBezTo>
                  <a:cubicBezTo>
                    <a:pt x="1388" y="1436"/>
                    <a:pt x="1806" y="957"/>
                    <a:pt x="1332" y="610"/>
                  </a:cubicBezTo>
                  <a:cubicBezTo>
                    <a:pt x="799" y="229"/>
                    <a:pt x="1" y="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0"/>
            <p:cNvSpPr/>
            <p:nvPr/>
          </p:nvSpPr>
          <p:spPr>
            <a:xfrm>
              <a:off x="1627203" y="3694241"/>
              <a:ext cx="31658" cy="43915"/>
            </a:xfrm>
            <a:custGeom>
              <a:avLst/>
              <a:gdLst/>
              <a:ahLst/>
              <a:cxnLst/>
              <a:rect l="l" t="t" r="r" b="b"/>
              <a:pathLst>
                <a:path w="1294" h="1795" extrusionOk="0">
                  <a:moveTo>
                    <a:pt x="1066" y="1"/>
                  </a:moveTo>
                  <a:cubicBezTo>
                    <a:pt x="1066" y="1"/>
                    <a:pt x="495" y="571"/>
                    <a:pt x="191" y="1180"/>
                  </a:cubicBezTo>
                  <a:cubicBezTo>
                    <a:pt x="1" y="1584"/>
                    <a:pt x="299" y="1795"/>
                    <a:pt x="607" y="1795"/>
                  </a:cubicBezTo>
                  <a:cubicBezTo>
                    <a:pt x="792" y="1795"/>
                    <a:pt x="980" y="1718"/>
                    <a:pt x="1066" y="1561"/>
                  </a:cubicBezTo>
                  <a:cubicBezTo>
                    <a:pt x="1294" y="1142"/>
                    <a:pt x="1066" y="1"/>
                    <a:pt x="1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0"/>
            <p:cNvSpPr/>
            <p:nvPr/>
          </p:nvSpPr>
          <p:spPr>
            <a:xfrm>
              <a:off x="1636450" y="3688346"/>
              <a:ext cx="36379" cy="24441"/>
            </a:xfrm>
            <a:custGeom>
              <a:avLst/>
              <a:gdLst/>
              <a:ahLst/>
              <a:cxnLst/>
              <a:rect l="l" t="t" r="r" b="b"/>
              <a:pathLst>
                <a:path w="1487" h="999" extrusionOk="0">
                  <a:moveTo>
                    <a:pt x="977" y="0"/>
                  </a:moveTo>
                  <a:cubicBezTo>
                    <a:pt x="808" y="0"/>
                    <a:pt x="688" y="242"/>
                    <a:pt x="688" y="242"/>
                  </a:cubicBezTo>
                  <a:cubicBezTo>
                    <a:pt x="518" y="166"/>
                    <a:pt x="388" y="133"/>
                    <a:pt x="292" y="133"/>
                  </a:cubicBezTo>
                  <a:cubicBezTo>
                    <a:pt x="0" y="133"/>
                    <a:pt x="21" y="440"/>
                    <a:pt x="193" y="812"/>
                  </a:cubicBezTo>
                  <a:cubicBezTo>
                    <a:pt x="256" y="949"/>
                    <a:pt x="325" y="999"/>
                    <a:pt x="392" y="999"/>
                  </a:cubicBezTo>
                  <a:cubicBezTo>
                    <a:pt x="566" y="999"/>
                    <a:pt x="726" y="660"/>
                    <a:pt x="726" y="660"/>
                  </a:cubicBezTo>
                  <a:cubicBezTo>
                    <a:pt x="726" y="660"/>
                    <a:pt x="954" y="774"/>
                    <a:pt x="1182" y="812"/>
                  </a:cubicBezTo>
                  <a:cubicBezTo>
                    <a:pt x="1448" y="812"/>
                    <a:pt x="1487" y="470"/>
                    <a:pt x="1182" y="128"/>
                  </a:cubicBezTo>
                  <a:cubicBezTo>
                    <a:pt x="1110" y="34"/>
                    <a:pt x="1040" y="0"/>
                    <a:pt x="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40"/>
            <p:cNvSpPr/>
            <p:nvPr/>
          </p:nvSpPr>
          <p:spPr>
            <a:xfrm>
              <a:off x="1663507" y="3761247"/>
              <a:ext cx="43132" cy="35205"/>
            </a:xfrm>
            <a:custGeom>
              <a:avLst/>
              <a:gdLst/>
              <a:ahLst/>
              <a:cxnLst/>
              <a:rect l="l" t="t" r="r" b="b"/>
              <a:pathLst>
                <a:path w="1763" h="1439" extrusionOk="0">
                  <a:moveTo>
                    <a:pt x="0" y="1"/>
                  </a:moveTo>
                  <a:cubicBezTo>
                    <a:pt x="0" y="1"/>
                    <a:pt x="304" y="1104"/>
                    <a:pt x="685" y="1371"/>
                  </a:cubicBezTo>
                  <a:cubicBezTo>
                    <a:pt x="759" y="1418"/>
                    <a:pt x="844" y="1439"/>
                    <a:pt x="931" y="1439"/>
                  </a:cubicBezTo>
                  <a:cubicBezTo>
                    <a:pt x="1332" y="1439"/>
                    <a:pt x="1763" y="992"/>
                    <a:pt x="1294" y="648"/>
                  </a:cubicBezTo>
                  <a:cubicBezTo>
                    <a:pt x="761" y="229"/>
                    <a:pt x="0"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40"/>
            <p:cNvSpPr/>
            <p:nvPr/>
          </p:nvSpPr>
          <p:spPr>
            <a:xfrm>
              <a:off x="1637576" y="3759387"/>
              <a:ext cx="32465" cy="43401"/>
            </a:xfrm>
            <a:custGeom>
              <a:avLst/>
              <a:gdLst/>
              <a:ahLst/>
              <a:cxnLst/>
              <a:rect l="l" t="t" r="r" b="b"/>
              <a:pathLst>
                <a:path w="1327" h="1774" extrusionOk="0">
                  <a:moveTo>
                    <a:pt x="1098" y="1"/>
                  </a:moveTo>
                  <a:cubicBezTo>
                    <a:pt x="1098" y="1"/>
                    <a:pt x="527" y="534"/>
                    <a:pt x="223" y="1142"/>
                  </a:cubicBezTo>
                  <a:cubicBezTo>
                    <a:pt x="0" y="1539"/>
                    <a:pt x="326" y="1774"/>
                    <a:pt x="643" y="1774"/>
                  </a:cubicBezTo>
                  <a:cubicBezTo>
                    <a:pt x="813" y="1774"/>
                    <a:pt x="981" y="1707"/>
                    <a:pt x="1060" y="1561"/>
                  </a:cubicBezTo>
                  <a:cubicBezTo>
                    <a:pt x="1326" y="1104"/>
                    <a:pt x="1098" y="1"/>
                    <a:pt x="10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0"/>
            <p:cNvSpPr/>
            <p:nvPr/>
          </p:nvSpPr>
          <p:spPr>
            <a:xfrm>
              <a:off x="1648511" y="3753492"/>
              <a:ext cx="35499" cy="23511"/>
            </a:xfrm>
            <a:custGeom>
              <a:avLst/>
              <a:gdLst/>
              <a:ahLst/>
              <a:cxnLst/>
              <a:rect l="l" t="t" r="r" b="b"/>
              <a:pathLst>
                <a:path w="1451" h="961" extrusionOk="0">
                  <a:moveTo>
                    <a:pt x="971" y="0"/>
                  </a:moveTo>
                  <a:cubicBezTo>
                    <a:pt x="792" y="0"/>
                    <a:pt x="651" y="242"/>
                    <a:pt x="651" y="242"/>
                  </a:cubicBezTo>
                  <a:cubicBezTo>
                    <a:pt x="482" y="162"/>
                    <a:pt x="355" y="127"/>
                    <a:pt x="262" y="127"/>
                  </a:cubicBezTo>
                  <a:cubicBezTo>
                    <a:pt x="0" y="127"/>
                    <a:pt x="16" y="409"/>
                    <a:pt x="157" y="774"/>
                  </a:cubicBezTo>
                  <a:cubicBezTo>
                    <a:pt x="220" y="911"/>
                    <a:pt x="292" y="961"/>
                    <a:pt x="362" y="961"/>
                  </a:cubicBezTo>
                  <a:cubicBezTo>
                    <a:pt x="548" y="961"/>
                    <a:pt x="727" y="622"/>
                    <a:pt x="727" y="622"/>
                  </a:cubicBezTo>
                  <a:cubicBezTo>
                    <a:pt x="727" y="622"/>
                    <a:pt x="917" y="774"/>
                    <a:pt x="1184" y="813"/>
                  </a:cubicBezTo>
                  <a:cubicBezTo>
                    <a:pt x="1412" y="813"/>
                    <a:pt x="1450" y="470"/>
                    <a:pt x="1184" y="128"/>
                  </a:cubicBezTo>
                  <a:cubicBezTo>
                    <a:pt x="1111" y="34"/>
                    <a:pt x="1038" y="0"/>
                    <a:pt x="9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0"/>
            <p:cNvSpPr/>
            <p:nvPr/>
          </p:nvSpPr>
          <p:spPr>
            <a:xfrm>
              <a:off x="1672803" y="3823604"/>
              <a:ext cx="44184" cy="35132"/>
            </a:xfrm>
            <a:custGeom>
              <a:avLst/>
              <a:gdLst/>
              <a:ahLst/>
              <a:cxnLst/>
              <a:rect l="l" t="t" r="r" b="b"/>
              <a:pathLst>
                <a:path w="1806" h="1436" extrusionOk="0">
                  <a:moveTo>
                    <a:pt x="1" y="1"/>
                  </a:moveTo>
                  <a:lnTo>
                    <a:pt x="1" y="1"/>
                  </a:lnTo>
                  <a:cubicBezTo>
                    <a:pt x="1" y="1"/>
                    <a:pt x="343" y="1104"/>
                    <a:pt x="761" y="1371"/>
                  </a:cubicBezTo>
                  <a:cubicBezTo>
                    <a:pt x="826" y="1416"/>
                    <a:pt x="901" y="1436"/>
                    <a:pt x="980" y="1436"/>
                  </a:cubicBezTo>
                  <a:cubicBezTo>
                    <a:pt x="1362" y="1436"/>
                    <a:pt x="1806" y="957"/>
                    <a:pt x="1332" y="610"/>
                  </a:cubicBezTo>
                  <a:cubicBezTo>
                    <a:pt x="761" y="229"/>
                    <a:pt x="1" y="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0"/>
            <p:cNvSpPr/>
            <p:nvPr/>
          </p:nvSpPr>
          <p:spPr>
            <a:xfrm>
              <a:off x="1648609" y="3821745"/>
              <a:ext cx="31658" cy="43915"/>
            </a:xfrm>
            <a:custGeom>
              <a:avLst/>
              <a:gdLst/>
              <a:ahLst/>
              <a:cxnLst/>
              <a:rect l="l" t="t" r="r" b="b"/>
              <a:pathLst>
                <a:path w="1294" h="1795" extrusionOk="0">
                  <a:moveTo>
                    <a:pt x="1066" y="1"/>
                  </a:moveTo>
                  <a:cubicBezTo>
                    <a:pt x="1066" y="1"/>
                    <a:pt x="495" y="571"/>
                    <a:pt x="191" y="1180"/>
                  </a:cubicBezTo>
                  <a:cubicBezTo>
                    <a:pt x="1" y="1584"/>
                    <a:pt x="300" y="1795"/>
                    <a:pt x="607" y="1795"/>
                  </a:cubicBezTo>
                  <a:cubicBezTo>
                    <a:pt x="792" y="1795"/>
                    <a:pt x="980" y="1718"/>
                    <a:pt x="1066" y="1561"/>
                  </a:cubicBezTo>
                  <a:cubicBezTo>
                    <a:pt x="1294" y="1142"/>
                    <a:pt x="1066" y="1"/>
                    <a:pt x="10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40"/>
            <p:cNvSpPr/>
            <p:nvPr/>
          </p:nvSpPr>
          <p:spPr>
            <a:xfrm>
              <a:off x="1657831" y="3815849"/>
              <a:ext cx="36404" cy="24441"/>
            </a:xfrm>
            <a:custGeom>
              <a:avLst/>
              <a:gdLst/>
              <a:ahLst/>
              <a:cxnLst/>
              <a:rect l="l" t="t" r="r" b="b"/>
              <a:pathLst>
                <a:path w="1488" h="999" extrusionOk="0">
                  <a:moveTo>
                    <a:pt x="978" y="0"/>
                  </a:moveTo>
                  <a:cubicBezTo>
                    <a:pt x="809" y="0"/>
                    <a:pt x="689" y="242"/>
                    <a:pt x="689" y="242"/>
                  </a:cubicBezTo>
                  <a:cubicBezTo>
                    <a:pt x="524" y="178"/>
                    <a:pt x="397" y="149"/>
                    <a:pt x="302" y="149"/>
                  </a:cubicBezTo>
                  <a:cubicBezTo>
                    <a:pt x="1" y="149"/>
                    <a:pt x="21" y="437"/>
                    <a:pt x="194" y="812"/>
                  </a:cubicBezTo>
                  <a:cubicBezTo>
                    <a:pt x="257" y="949"/>
                    <a:pt x="326" y="999"/>
                    <a:pt x="393" y="999"/>
                  </a:cubicBezTo>
                  <a:cubicBezTo>
                    <a:pt x="567" y="999"/>
                    <a:pt x="727" y="660"/>
                    <a:pt x="727" y="660"/>
                  </a:cubicBezTo>
                  <a:cubicBezTo>
                    <a:pt x="727" y="660"/>
                    <a:pt x="955" y="812"/>
                    <a:pt x="1183" y="812"/>
                  </a:cubicBezTo>
                  <a:cubicBezTo>
                    <a:pt x="1449" y="812"/>
                    <a:pt x="1488" y="470"/>
                    <a:pt x="1183" y="128"/>
                  </a:cubicBezTo>
                  <a:cubicBezTo>
                    <a:pt x="1111" y="34"/>
                    <a:pt x="1041" y="0"/>
                    <a:pt x="9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0"/>
            <p:cNvSpPr/>
            <p:nvPr/>
          </p:nvSpPr>
          <p:spPr>
            <a:xfrm>
              <a:off x="1684913" y="3888774"/>
              <a:ext cx="43132" cy="35181"/>
            </a:xfrm>
            <a:custGeom>
              <a:avLst/>
              <a:gdLst/>
              <a:ahLst/>
              <a:cxnLst/>
              <a:rect l="l" t="t" r="r" b="b"/>
              <a:pathLst>
                <a:path w="1763" h="1438" extrusionOk="0">
                  <a:moveTo>
                    <a:pt x="0" y="0"/>
                  </a:moveTo>
                  <a:cubicBezTo>
                    <a:pt x="0" y="0"/>
                    <a:pt x="304" y="1103"/>
                    <a:pt x="685" y="1370"/>
                  </a:cubicBezTo>
                  <a:cubicBezTo>
                    <a:pt x="759" y="1417"/>
                    <a:pt x="844" y="1438"/>
                    <a:pt x="931" y="1438"/>
                  </a:cubicBezTo>
                  <a:cubicBezTo>
                    <a:pt x="1332" y="1438"/>
                    <a:pt x="1763" y="991"/>
                    <a:pt x="1294" y="647"/>
                  </a:cubicBezTo>
                  <a:cubicBezTo>
                    <a:pt x="761" y="228"/>
                    <a:pt x="0"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0"/>
            <p:cNvSpPr/>
            <p:nvPr/>
          </p:nvSpPr>
          <p:spPr>
            <a:xfrm>
              <a:off x="1658981" y="3886891"/>
              <a:ext cx="32465" cy="43401"/>
            </a:xfrm>
            <a:custGeom>
              <a:avLst/>
              <a:gdLst/>
              <a:ahLst/>
              <a:cxnLst/>
              <a:rect l="l" t="t" r="r" b="b"/>
              <a:pathLst>
                <a:path w="1327" h="1774" extrusionOk="0">
                  <a:moveTo>
                    <a:pt x="1098" y="1"/>
                  </a:moveTo>
                  <a:cubicBezTo>
                    <a:pt x="1098" y="1"/>
                    <a:pt x="527" y="534"/>
                    <a:pt x="223" y="1142"/>
                  </a:cubicBezTo>
                  <a:cubicBezTo>
                    <a:pt x="0" y="1539"/>
                    <a:pt x="326" y="1774"/>
                    <a:pt x="643" y="1774"/>
                  </a:cubicBezTo>
                  <a:cubicBezTo>
                    <a:pt x="813" y="1774"/>
                    <a:pt x="981" y="1707"/>
                    <a:pt x="1060" y="1561"/>
                  </a:cubicBezTo>
                  <a:cubicBezTo>
                    <a:pt x="1326" y="1142"/>
                    <a:pt x="1098" y="1"/>
                    <a:pt x="10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0"/>
            <p:cNvSpPr/>
            <p:nvPr/>
          </p:nvSpPr>
          <p:spPr>
            <a:xfrm>
              <a:off x="1669916" y="3880995"/>
              <a:ext cx="35156" cy="23707"/>
            </a:xfrm>
            <a:custGeom>
              <a:avLst/>
              <a:gdLst/>
              <a:ahLst/>
              <a:cxnLst/>
              <a:rect l="l" t="t" r="r" b="b"/>
              <a:pathLst>
                <a:path w="1437" h="969" extrusionOk="0">
                  <a:moveTo>
                    <a:pt x="971" y="0"/>
                  </a:moveTo>
                  <a:cubicBezTo>
                    <a:pt x="792" y="0"/>
                    <a:pt x="651" y="242"/>
                    <a:pt x="651" y="242"/>
                  </a:cubicBezTo>
                  <a:cubicBezTo>
                    <a:pt x="482" y="162"/>
                    <a:pt x="355" y="127"/>
                    <a:pt x="262" y="127"/>
                  </a:cubicBezTo>
                  <a:cubicBezTo>
                    <a:pt x="0" y="127"/>
                    <a:pt x="16" y="409"/>
                    <a:pt x="157" y="775"/>
                  </a:cubicBezTo>
                  <a:cubicBezTo>
                    <a:pt x="223" y="917"/>
                    <a:pt x="295" y="968"/>
                    <a:pt x="364" y="968"/>
                  </a:cubicBezTo>
                  <a:cubicBezTo>
                    <a:pt x="535" y="968"/>
                    <a:pt x="689" y="660"/>
                    <a:pt x="689" y="660"/>
                  </a:cubicBezTo>
                  <a:cubicBezTo>
                    <a:pt x="689" y="660"/>
                    <a:pt x="917" y="775"/>
                    <a:pt x="1146" y="813"/>
                  </a:cubicBezTo>
                  <a:cubicBezTo>
                    <a:pt x="1159" y="815"/>
                    <a:pt x="1172" y="815"/>
                    <a:pt x="1185" y="815"/>
                  </a:cubicBezTo>
                  <a:cubicBezTo>
                    <a:pt x="1415" y="815"/>
                    <a:pt x="1436" y="489"/>
                    <a:pt x="1184" y="128"/>
                  </a:cubicBezTo>
                  <a:cubicBezTo>
                    <a:pt x="1111" y="34"/>
                    <a:pt x="1038" y="0"/>
                    <a:pt x="9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0"/>
            <p:cNvSpPr/>
            <p:nvPr/>
          </p:nvSpPr>
          <p:spPr>
            <a:xfrm>
              <a:off x="1696998" y="3952991"/>
              <a:ext cx="44208" cy="35107"/>
            </a:xfrm>
            <a:custGeom>
              <a:avLst/>
              <a:gdLst/>
              <a:ahLst/>
              <a:cxnLst/>
              <a:rect l="l" t="t" r="r" b="b"/>
              <a:pathLst>
                <a:path w="1807" h="1435" extrusionOk="0">
                  <a:moveTo>
                    <a:pt x="1" y="0"/>
                  </a:moveTo>
                  <a:lnTo>
                    <a:pt x="1" y="0"/>
                  </a:lnTo>
                  <a:cubicBezTo>
                    <a:pt x="1" y="0"/>
                    <a:pt x="343" y="1103"/>
                    <a:pt x="762" y="1370"/>
                  </a:cubicBezTo>
                  <a:cubicBezTo>
                    <a:pt x="826" y="1415"/>
                    <a:pt x="902" y="1435"/>
                    <a:pt x="980" y="1435"/>
                  </a:cubicBezTo>
                  <a:cubicBezTo>
                    <a:pt x="1362" y="1435"/>
                    <a:pt x="1806" y="956"/>
                    <a:pt x="1332" y="609"/>
                  </a:cubicBezTo>
                  <a:cubicBezTo>
                    <a:pt x="762" y="228"/>
                    <a:pt x="1"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0"/>
            <p:cNvSpPr/>
            <p:nvPr/>
          </p:nvSpPr>
          <p:spPr>
            <a:xfrm>
              <a:off x="1672803" y="3951107"/>
              <a:ext cx="31682" cy="43915"/>
            </a:xfrm>
            <a:custGeom>
              <a:avLst/>
              <a:gdLst/>
              <a:ahLst/>
              <a:cxnLst/>
              <a:rect l="l" t="t" r="r" b="b"/>
              <a:pathLst>
                <a:path w="1295" h="1795" extrusionOk="0">
                  <a:moveTo>
                    <a:pt x="1028" y="1"/>
                  </a:moveTo>
                  <a:cubicBezTo>
                    <a:pt x="1028" y="1"/>
                    <a:pt x="495" y="572"/>
                    <a:pt x="191" y="1180"/>
                  </a:cubicBezTo>
                  <a:cubicBezTo>
                    <a:pt x="1" y="1584"/>
                    <a:pt x="300" y="1795"/>
                    <a:pt x="607" y="1795"/>
                  </a:cubicBezTo>
                  <a:cubicBezTo>
                    <a:pt x="792" y="1795"/>
                    <a:pt x="980" y="1718"/>
                    <a:pt x="1066" y="1561"/>
                  </a:cubicBezTo>
                  <a:cubicBezTo>
                    <a:pt x="1294" y="1142"/>
                    <a:pt x="1028" y="1"/>
                    <a:pt x="10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0"/>
            <p:cNvSpPr/>
            <p:nvPr/>
          </p:nvSpPr>
          <p:spPr>
            <a:xfrm>
              <a:off x="1682050" y="3945211"/>
              <a:ext cx="36379" cy="24441"/>
            </a:xfrm>
            <a:custGeom>
              <a:avLst/>
              <a:gdLst/>
              <a:ahLst/>
              <a:cxnLst/>
              <a:rect l="l" t="t" r="r" b="b"/>
              <a:pathLst>
                <a:path w="1487" h="999" extrusionOk="0">
                  <a:moveTo>
                    <a:pt x="970" y="1"/>
                  </a:moveTo>
                  <a:cubicBezTo>
                    <a:pt x="791" y="1"/>
                    <a:pt x="650" y="242"/>
                    <a:pt x="650" y="242"/>
                  </a:cubicBezTo>
                  <a:cubicBezTo>
                    <a:pt x="489" y="167"/>
                    <a:pt x="367" y="133"/>
                    <a:pt x="276" y="133"/>
                  </a:cubicBezTo>
                  <a:cubicBezTo>
                    <a:pt x="0" y="133"/>
                    <a:pt x="21" y="441"/>
                    <a:pt x="193" y="813"/>
                  </a:cubicBezTo>
                  <a:cubicBezTo>
                    <a:pt x="256" y="949"/>
                    <a:pt x="325" y="999"/>
                    <a:pt x="392" y="999"/>
                  </a:cubicBezTo>
                  <a:cubicBezTo>
                    <a:pt x="567" y="999"/>
                    <a:pt x="726" y="660"/>
                    <a:pt x="726" y="660"/>
                  </a:cubicBezTo>
                  <a:cubicBezTo>
                    <a:pt x="726" y="660"/>
                    <a:pt x="954" y="775"/>
                    <a:pt x="1182" y="813"/>
                  </a:cubicBezTo>
                  <a:cubicBezTo>
                    <a:pt x="1449" y="813"/>
                    <a:pt x="1487" y="470"/>
                    <a:pt x="1182" y="128"/>
                  </a:cubicBezTo>
                  <a:cubicBezTo>
                    <a:pt x="1110" y="34"/>
                    <a:pt x="1037" y="1"/>
                    <a:pt x="9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0"/>
            <p:cNvSpPr/>
            <p:nvPr/>
          </p:nvSpPr>
          <p:spPr>
            <a:xfrm>
              <a:off x="1709107" y="4018137"/>
              <a:ext cx="43132" cy="35181"/>
            </a:xfrm>
            <a:custGeom>
              <a:avLst/>
              <a:gdLst/>
              <a:ahLst/>
              <a:cxnLst/>
              <a:rect l="l" t="t" r="r" b="b"/>
              <a:pathLst>
                <a:path w="1763" h="1438" extrusionOk="0">
                  <a:moveTo>
                    <a:pt x="0" y="0"/>
                  </a:moveTo>
                  <a:cubicBezTo>
                    <a:pt x="0" y="0"/>
                    <a:pt x="305" y="1103"/>
                    <a:pt x="685" y="1370"/>
                  </a:cubicBezTo>
                  <a:cubicBezTo>
                    <a:pt x="753" y="1417"/>
                    <a:pt x="834" y="1438"/>
                    <a:pt x="918" y="1438"/>
                  </a:cubicBezTo>
                  <a:cubicBezTo>
                    <a:pt x="1306" y="1438"/>
                    <a:pt x="1763" y="991"/>
                    <a:pt x="1294" y="647"/>
                  </a:cubicBezTo>
                  <a:cubicBezTo>
                    <a:pt x="723" y="228"/>
                    <a:pt x="0"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0"/>
            <p:cNvSpPr/>
            <p:nvPr/>
          </p:nvSpPr>
          <p:spPr>
            <a:xfrm>
              <a:off x="1682956" y="4016278"/>
              <a:ext cx="31756" cy="43132"/>
            </a:xfrm>
            <a:custGeom>
              <a:avLst/>
              <a:gdLst/>
              <a:ahLst/>
              <a:cxnLst/>
              <a:rect l="l" t="t" r="r" b="b"/>
              <a:pathLst>
                <a:path w="1298" h="1763" extrusionOk="0">
                  <a:moveTo>
                    <a:pt x="1107" y="0"/>
                  </a:moveTo>
                  <a:cubicBezTo>
                    <a:pt x="1107" y="0"/>
                    <a:pt x="537" y="533"/>
                    <a:pt x="194" y="1141"/>
                  </a:cubicBezTo>
                  <a:cubicBezTo>
                    <a:pt x="0" y="1529"/>
                    <a:pt x="316" y="1763"/>
                    <a:pt x="630" y="1763"/>
                  </a:cubicBezTo>
                  <a:cubicBezTo>
                    <a:pt x="809" y="1763"/>
                    <a:pt x="986" y="1687"/>
                    <a:pt x="1069" y="1522"/>
                  </a:cubicBezTo>
                  <a:cubicBezTo>
                    <a:pt x="1297" y="1103"/>
                    <a:pt x="1107" y="0"/>
                    <a:pt x="11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0"/>
            <p:cNvSpPr/>
            <p:nvPr/>
          </p:nvSpPr>
          <p:spPr>
            <a:xfrm>
              <a:off x="1693744" y="4010357"/>
              <a:ext cx="35866" cy="23511"/>
            </a:xfrm>
            <a:custGeom>
              <a:avLst/>
              <a:gdLst/>
              <a:ahLst/>
              <a:cxnLst/>
              <a:rect l="l" t="t" r="r" b="b"/>
              <a:pathLst>
                <a:path w="1466" h="961" extrusionOk="0">
                  <a:moveTo>
                    <a:pt x="970" y="1"/>
                  </a:moveTo>
                  <a:cubicBezTo>
                    <a:pt x="787" y="1"/>
                    <a:pt x="666" y="242"/>
                    <a:pt x="666" y="242"/>
                  </a:cubicBezTo>
                  <a:cubicBezTo>
                    <a:pt x="497" y="163"/>
                    <a:pt x="367" y="127"/>
                    <a:pt x="271" y="127"/>
                  </a:cubicBezTo>
                  <a:cubicBezTo>
                    <a:pt x="1" y="127"/>
                    <a:pt x="3" y="409"/>
                    <a:pt x="172" y="775"/>
                  </a:cubicBezTo>
                  <a:cubicBezTo>
                    <a:pt x="235" y="911"/>
                    <a:pt x="304" y="961"/>
                    <a:pt x="371" y="961"/>
                  </a:cubicBezTo>
                  <a:cubicBezTo>
                    <a:pt x="545" y="961"/>
                    <a:pt x="704" y="623"/>
                    <a:pt x="704" y="623"/>
                  </a:cubicBezTo>
                  <a:cubicBezTo>
                    <a:pt x="704" y="623"/>
                    <a:pt x="933" y="775"/>
                    <a:pt x="1161" y="813"/>
                  </a:cubicBezTo>
                  <a:cubicBezTo>
                    <a:pt x="1427" y="813"/>
                    <a:pt x="1465" y="470"/>
                    <a:pt x="1199" y="128"/>
                  </a:cubicBezTo>
                  <a:cubicBezTo>
                    <a:pt x="1116" y="35"/>
                    <a:pt x="1039" y="1"/>
                    <a:pt x="9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0"/>
            <p:cNvSpPr/>
            <p:nvPr/>
          </p:nvSpPr>
          <p:spPr>
            <a:xfrm>
              <a:off x="1718403" y="4082353"/>
              <a:ext cx="44208" cy="35107"/>
            </a:xfrm>
            <a:custGeom>
              <a:avLst/>
              <a:gdLst/>
              <a:ahLst/>
              <a:cxnLst/>
              <a:rect l="l" t="t" r="r" b="b"/>
              <a:pathLst>
                <a:path w="1807" h="1435" extrusionOk="0">
                  <a:moveTo>
                    <a:pt x="1" y="0"/>
                  </a:moveTo>
                  <a:cubicBezTo>
                    <a:pt x="1" y="0"/>
                    <a:pt x="343" y="1103"/>
                    <a:pt x="762" y="1370"/>
                  </a:cubicBezTo>
                  <a:cubicBezTo>
                    <a:pt x="826" y="1415"/>
                    <a:pt x="902" y="1435"/>
                    <a:pt x="980" y="1435"/>
                  </a:cubicBezTo>
                  <a:cubicBezTo>
                    <a:pt x="1362" y="1435"/>
                    <a:pt x="1806" y="956"/>
                    <a:pt x="1332" y="609"/>
                  </a:cubicBezTo>
                  <a:cubicBezTo>
                    <a:pt x="762" y="228"/>
                    <a:pt x="1"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0"/>
            <p:cNvSpPr/>
            <p:nvPr/>
          </p:nvSpPr>
          <p:spPr>
            <a:xfrm>
              <a:off x="1694209" y="4080494"/>
              <a:ext cx="31682" cy="43890"/>
            </a:xfrm>
            <a:custGeom>
              <a:avLst/>
              <a:gdLst/>
              <a:ahLst/>
              <a:cxnLst/>
              <a:rect l="l" t="t" r="r" b="b"/>
              <a:pathLst>
                <a:path w="1295" h="1794" extrusionOk="0">
                  <a:moveTo>
                    <a:pt x="1066" y="0"/>
                  </a:moveTo>
                  <a:cubicBezTo>
                    <a:pt x="1066" y="0"/>
                    <a:pt x="495" y="571"/>
                    <a:pt x="191" y="1179"/>
                  </a:cubicBezTo>
                  <a:cubicBezTo>
                    <a:pt x="1" y="1583"/>
                    <a:pt x="300" y="1794"/>
                    <a:pt x="607" y="1794"/>
                  </a:cubicBezTo>
                  <a:cubicBezTo>
                    <a:pt x="792" y="1794"/>
                    <a:pt x="980" y="1717"/>
                    <a:pt x="1066" y="1560"/>
                  </a:cubicBezTo>
                  <a:cubicBezTo>
                    <a:pt x="1294" y="1141"/>
                    <a:pt x="1066" y="0"/>
                    <a:pt x="10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0"/>
            <p:cNvSpPr/>
            <p:nvPr/>
          </p:nvSpPr>
          <p:spPr>
            <a:xfrm>
              <a:off x="1703456" y="4074574"/>
              <a:ext cx="36379" cy="24465"/>
            </a:xfrm>
            <a:custGeom>
              <a:avLst/>
              <a:gdLst/>
              <a:ahLst/>
              <a:cxnLst/>
              <a:rect l="l" t="t" r="r" b="b"/>
              <a:pathLst>
                <a:path w="1487" h="1000" extrusionOk="0">
                  <a:moveTo>
                    <a:pt x="977" y="1"/>
                  </a:moveTo>
                  <a:cubicBezTo>
                    <a:pt x="809" y="1"/>
                    <a:pt x="688" y="242"/>
                    <a:pt x="688" y="242"/>
                  </a:cubicBezTo>
                  <a:cubicBezTo>
                    <a:pt x="523" y="178"/>
                    <a:pt x="396" y="149"/>
                    <a:pt x="301" y="149"/>
                  </a:cubicBezTo>
                  <a:cubicBezTo>
                    <a:pt x="0" y="149"/>
                    <a:pt x="20" y="437"/>
                    <a:pt x="193" y="813"/>
                  </a:cubicBezTo>
                  <a:cubicBezTo>
                    <a:pt x="256" y="950"/>
                    <a:pt x="325" y="999"/>
                    <a:pt x="392" y="999"/>
                  </a:cubicBezTo>
                  <a:cubicBezTo>
                    <a:pt x="567" y="999"/>
                    <a:pt x="726" y="661"/>
                    <a:pt x="726" y="661"/>
                  </a:cubicBezTo>
                  <a:cubicBezTo>
                    <a:pt x="726" y="661"/>
                    <a:pt x="954" y="775"/>
                    <a:pt x="1182" y="813"/>
                  </a:cubicBezTo>
                  <a:cubicBezTo>
                    <a:pt x="1449" y="813"/>
                    <a:pt x="1487" y="470"/>
                    <a:pt x="1182" y="128"/>
                  </a:cubicBezTo>
                  <a:cubicBezTo>
                    <a:pt x="1110" y="35"/>
                    <a:pt x="1040" y="1"/>
                    <a:pt x="9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0"/>
            <p:cNvSpPr/>
            <p:nvPr/>
          </p:nvSpPr>
          <p:spPr>
            <a:xfrm>
              <a:off x="1730513" y="4147499"/>
              <a:ext cx="43132" cy="35205"/>
            </a:xfrm>
            <a:custGeom>
              <a:avLst/>
              <a:gdLst/>
              <a:ahLst/>
              <a:cxnLst/>
              <a:rect l="l" t="t" r="r" b="b"/>
              <a:pathLst>
                <a:path w="1763" h="1439" extrusionOk="0">
                  <a:moveTo>
                    <a:pt x="0" y="0"/>
                  </a:moveTo>
                  <a:cubicBezTo>
                    <a:pt x="0" y="0"/>
                    <a:pt x="305" y="1104"/>
                    <a:pt x="685" y="1370"/>
                  </a:cubicBezTo>
                  <a:cubicBezTo>
                    <a:pt x="759" y="1417"/>
                    <a:pt x="845" y="1438"/>
                    <a:pt x="931" y="1438"/>
                  </a:cubicBezTo>
                  <a:cubicBezTo>
                    <a:pt x="1332" y="1438"/>
                    <a:pt x="1763" y="991"/>
                    <a:pt x="1294" y="647"/>
                  </a:cubicBezTo>
                  <a:cubicBezTo>
                    <a:pt x="761" y="229"/>
                    <a:pt x="0" y="0"/>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0"/>
            <p:cNvSpPr/>
            <p:nvPr/>
          </p:nvSpPr>
          <p:spPr>
            <a:xfrm>
              <a:off x="1704239" y="4145640"/>
              <a:ext cx="32808" cy="43401"/>
            </a:xfrm>
            <a:custGeom>
              <a:avLst/>
              <a:gdLst/>
              <a:ahLst/>
              <a:cxnLst/>
              <a:rect l="l" t="t" r="r" b="b"/>
              <a:pathLst>
                <a:path w="1341" h="1774" extrusionOk="0">
                  <a:moveTo>
                    <a:pt x="1112" y="0"/>
                  </a:moveTo>
                  <a:lnTo>
                    <a:pt x="1112" y="0"/>
                  </a:lnTo>
                  <a:cubicBezTo>
                    <a:pt x="1112" y="0"/>
                    <a:pt x="542" y="533"/>
                    <a:pt x="199" y="1142"/>
                  </a:cubicBezTo>
                  <a:cubicBezTo>
                    <a:pt x="1" y="1538"/>
                    <a:pt x="336" y="1773"/>
                    <a:pt x="656" y="1773"/>
                  </a:cubicBezTo>
                  <a:cubicBezTo>
                    <a:pt x="827" y="1773"/>
                    <a:pt x="995" y="1706"/>
                    <a:pt x="1074" y="1560"/>
                  </a:cubicBezTo>
                  <a:cubicBezTo>
                    <a:pt x="1341" y="1142"/>
                    <a:pt x="1112" y="0"/>
                    <a:pt x="11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0"/>
            <p:cNvSpPr/>
            <p:nvPr/>
          </p:nvSpPr>
          <p:spPr>
            <a:xfrm>
              <a:off x="1715150" y="4139720"/>
              <a:ext cx="35866" cy="23707"/>
            </a:xfrm>
            <a:custGeom>
              <a:avLst/>
              <a:gdLst/>
              <a:ahLst/>
              <a:cxnLst/>
              <a:rect l="l" t="t" r="r" b="b"/>
              <a:pathLst>
                <a:path w="1466" h="969" extrusionOk="0">
                  <a:moveTo>
                    <a:pt x="970" y="1"/>
                  </a:moveTo>
                  <a:cubicBezTo>
                    <a:pt x="787" y="1"/>
                    <a:pt x="666" y="242"/>
                    <a:pt x="666" y="242"/>
                  </a:cubicBezTo>
                  <a:cubicBezTo>
                    <a:pt x="497" y="163"/>
                    <a:pt x="367" y="127"/>
                    <a:pt x="271" y="127"/>
                  </a:cubicBezTo>
                  <a:cubicBezTo>
                    <a:pt x="1" y="127"/>
                    <a:pt x="3" y="410"/>
                    <a:pt x="172" y="775"/>
                  </a:cubicBezTo>
                  <a:cubicBezTo>
                    <a:pt x="238" y="918"/>
                    <a:pt x="310" y="969"/>
                    <a:pt x="379" y="969"/>
                  </a:cubicBezTo>
                  <a:cubicBezTo>
                    <a:pt x="550" y="969"/>
                    <a:pt x="704" y="661"/>
                    <a:pt x="704" y="661"/>
                  </a:cubicBezTo>
                  <a:cubicBezTo>
                    <a:pt x="704" y="661"/>
                    <a:pt x="933" y="775"/>
                    <a:pt x="1161" y="813"/>
                  </a:cubicBezTo>
                  <a:cubicBezTo>
                    <a:pt x="1427" y="813"/>
                    <a:pt x="1465" y="509"/>
                    <a:pt x="1199" y="128"/>
                  </a:cubicBezTo>
                  <a:cubicBezTo>
                    <a:pt x="1116" y="35"/>
                    <a:pt x="1039" y="1"/>
                    <a:pt x="9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40"/>
            <p:cNvSpPr/>
            <p:nvPr/>
          </p:nvSpPr>
          <p:spPr>
            <a:xfrm>
              <a:off x="1738879" y="4202395"/>
              <a:ext cx="45432" cy="33737"/>
            </a:xfrm>
            <a:custGeom>
              <a:avLst/>
              <a:gdLst/>
              <a:ahLst/>
              <a:cxnLst/>
              <a:rect l="l" t="t" r="r" b="b"/>
              <a:pathLst>
                <a:path w="1857" h="1379" extrusionOk="0">
                  <a:moveTo>
                    <a:pt x="1" y="1"/>
                  </a:moveTo>
                  <a:cubicBezTo>
                    <a:pt x="1" y="1"/>
                    <a:pt x="381" y="1066"/>
                    <a:pt x="800" y="1332"/>
                  </a:cubicBezTo>
                  <a:cubicBezTo>
                    <a:pt x="857" y="1364"/>
                    <a:pt x="921" y="1378"/>
                    <a:pt x="986" y="1378"/>
                  </a:cubicBezTo>
                  <a:cubicBezTo>
                    <a:pt x="1392" y="1378"/>
                    <a:pt x="1857" y="829"/>
                    <a:pt x="1332" y="534"/>
                  </a:cubicBezTo>
                  <a:cubicBezTo>
                    <a:pt x="762" y="191"/>
                    <a:pt x="1" y="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0"/>
            <p:cNvSpPr/>
            <p:nvPr/>
          </p:nvSpPr>
          <p:spPr>
            <a:xfrm>
              <a:off x="1716397" y="4200536"/>
              <a:ext cx="30899" cy="44967"/>
            </a:xfrm>
            <a:custGeom>
              <a:avLst/>
              <a:gdLst/>
              <a:ahLst/>
              <a:cxnLst/>
              <a:rect l="l" t="t" r="r" b="b"/>
              <a:pathLst>
                <a:path w="1263" h="1838" extrusionOk="0">
                  <a:moveTo>
                    <a:pt x="958" y="1"/>
                  </a:moveTo>
                  <a:cubicBezTo>
                    <a:pt x="958" y="1"/>
                    <a:pt x="425" y="610"/>
                    <a:pt x="159" y="1256"/>
                  </a:cubicBezTo>
                  <a:cubicBezTo>
                    <a:pt x="0" y="1641"/>
                    <a:pt x="286" y="1837"/>
                    <a:pt x="583" y="1837"/>
                  </a:cubicBezTo>
                  <a:cubicBezTo>
                    <a:pt x="786" y="1837"/>
                    <a:pt x="995" y="1746"/>
                    <a:pt x="1072" y="1561"/>
                  </a:cubicBezTo>
                  <a:cubicBezTo>
                    <a:pt x="1262" y="1104"/>
                    <a:pt x="958" y="1"/>
                    <a:pt x="9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40"/>
            <p:cNvSpPr/>
            <p:nvPr/>
          </p:nvSpPr>
          <p:spPr>
            <a:xfrm>
              <a:off x="1723002" y="4194273"/>
              <a:ext cx="36379" cy="25174"/>
            </a:xfrm>
            <a:custGeom>
              <a:avLst/>
              <a:gdLst/>
              <a:ahLst/>
              <a:cxnLst/>
              <a:rect l="l" t="t" r="r" b="b"/>
              <a:pathLst>
                <a:path w="1487" h="1029" extrusionOk="0">
                  <a:moveTo>
                    <a:pt x="977" y="0"/>
                  </a:moveTo>
                  <a:cubicBezTo>
                    <a:pt x="795" y="0"/>
                    <a:pt x="688" y="257"/>
                    <a:pt x="688" y="257"/>
                  </a:cubicBezTo>
                  <a:cubicBezTo>
                    <a:pt x="539" y="207"/>
                    <a:pt x="421" y="185"/>
                    <a:pt x="329" y="185"/>
                  </a:cubicBezTo>
                  <a:cubicBezTo>
                    <a:pt x="1" y="185"/>
                    <a:pt x="23" y="478"/>
                    <a:pt x="231" y="866"/>
                  </a:cubicBezTo>
                  <a:cubicBezTo>
                    <a:pt x="301" y="985"/>
                    <a:pt x="370" y="1029"/>
                    <a:pt x="435" y="1029"/>
                  </a:cubicBezTo>
                  <a:cubicBezTo>
                    <a:pt x="618" y="1029"/>
                    <a:pt x="764" y="675"/>
                    <a:pt x="764" y="675"/>
                  </a:cubicBezTo>
                  <a:cubicBezTo>
                    <a:pt x="764" y="675"/>
                    <a:pt x="992" y="789"/>
                    <a:pt x="1220" y="789"/>
                  </a:cubicBezTo>
                  <a:cubicBezTo>
                    <a:pt x="1487" y="789"/>
                    <a:pt x="1487" y="447"/>
                    <a:pt x="1182" y="105"/>
                  </a:cubicBezTo>
                  <a:cubicBezTo>
                    <a:pt x="1106" y="29"/>
                    <a:pt x="1037" y="0"/>
                    <a:pt x="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40"/>
            <p:cNvSpPr/>
            <p:nvPr/>
          </p:nvSpPr>
          <p:spPr>
            <a:xfrm>
              <a:off x="1754707" y="4266612"/>
              <a:ext cx="44551" cy="33786"/>
            </a:xfrm>
            <a:custGeom>
              <a:avLst/>
              <a:gdLst/>
              <a:ahLst/>
              <a:cxnLst/>
              <a:rect l="l" t="t" r="r" b="b"/>
              <a:pathLst>
                <a:path w="1821" h="1381" extrusionOk="0">
                  <a:moveTo>
                    <a:pt x="0" y="1"/>
                  </a:moveTo>
                  <a:lnTo>
                    <a:pt x="0" y="1"/>
                  </a:lnTo>
                  <a:cubicBezTo>
                    <a:pt x="0" y="1"/>
                    <a:pt x="381" y="1066"/>
                    <a:pt x="799" y="1333"/>
                  </a:cubicBezTo>
                  <a:cubicBezTo>
                    <a:pt x="854" y="1365"/>
                    <a:pt x="916" y="1380"/>
                    <a:pt x="981" y="1380"/>
                  </a:cubicBezTo>
                  <a:cubicBezTo>
                    <a:pt x="1362" y="1380"/>
                    <a:pt x="1820" y="865"/>
                    <a:pt x="1332" y="572"/>
                  </a:cubicBezTo>
                  <a:cubicBezTo>
                    <a:pt x="761" y="191"/>
                    <a:pt x="0"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40"/>
            <p:cNvSpPr/>
            <p:nvPr/>
          </p:nvSpPr>
          <p:spPr>
            <a:xfrm>
              <a:off x="1731124" y="4264752"/>
              <a:ext cx="31046" cy="43964"/>
            </a:xfrm>
            <a:custGeom>
              <a:avLst/>
              <a:gdLst/>
              <a:ahLst/>
              <a:cxnLst/>
              <a:rect l="l" t="t" r="r" b="b"/>
              <a:pathLst>
                <a:path w="1269" h="1797" extrusionOk="0">
                  <a:moveTo>
                    <a:pt x="1002" y="1"/>
                  </a:moveTo>
                  <a:cubicBezTo>
                    <a:pt x="1002" y="1"/>
                    <a:pt x="470" y="572"/>
                    <a:pt x="165" y="1218"/>
                  </a:cubicBezTo>
                  <a:cubicBezTo>
                    <a:pt x="1" y="1595"/>
                    <a:pt x="302" y="1797"/>
                    <a:pt x="610" y="1797"/>
                  </a:cubicBezTo>
                  <a:cubicBezTo>
                    <a:pt x="799" y="1797"/>
                    <a:pt x="992" y="1720"/>
                    <a:pt x="1079" y="1561"/>
                  </a:cubicBezTo>
                  <a:cubicBezTo>
                    <a:pt x="1269" y="1104"/>
                    <a:pt x="1002" y="1"/>
                    <a:pt x="10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40"/>
            <p:cNvSpPr/>
            <p:nvPr/>
          </p:nvSpPr>
          <p:spPr>
            <a:xfrm>
              <a:off x="1738855" y="4258490"/>
              <a:ext cx="36355" cy="24245"/>
            </a:xfrm>
            <a:custGeom>
              <a:avLst/>
              <a:gdLst/>
              <a:ahLst/>
              <a:cxnLst/>
              <a:rect l="l" t="t" r="r" b="b"/>
              <a:pathLst>
                <a:path w="1486" h="991" extrusionOk="0">
                  <a:moveTo>
                    <a:pt x="991" y="0"/>
                  </a:moveTo>
                  <a:cubicBezTo>
                    <a:pt x="815" y="0"/>
                    <a:pt x="686" y="257"/>
                    <a:pt x="686" y="257"/>
                  </a:cubicBezTo>
                  <a:cubicBezTo>
                    <a:pt x="522" y="193"/>
                    <a:pt x="395" y="164"/>
                    <a:pt x="300" y="164"/>
                  </a:cubicBezTo>
                  <a:cubicBezTo>
                    <a:pt x="1" y="164"/>
                    <a:pt x="28" y="452"/>
                    <a:pt x="230" y="828"/>
                  </a:cubicBezTo>
                  <a:cubicBezTo>
                    <a:pt x="299" y="947"/>
                    <a:pt x="369" y="991"/>
                    <a:pt x="434" y="991"/>
                  </a:cubicBezTo>
                  <a:cubicBezTo>
                    <a:pt x="617" y="991"/>
                    <a:pt x="763" y="637"/>
                    <a:pt x="763" y="637"/>
                  </a:cubicBezTo>
                  <a:cubicBezTo>
                    <a:pt x="763" y="637"/>
                    <a:pt x="991" y="789"/>
                    <a:pt x="1219" y="789"/>
                  </a:cubicBezTo>
                  <a:cubicBezTo>
                    <a:pt x="1485" y="789"/>
                    <a:pt x="1485" y="447"/>
                    <a:pt x="1181" y="105"/>
                  </a:cubicBezTo>
                  <a:cubicBezTo>
                    <a:pt x="1114" y="29"/>
                    <a:pt x="1050" y="0"/>
                    <a:pt x="9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40"/>
            <p:cNvSpPr/>
            <p:nvPr/>
          </p:nvSpPr>
          <p:spPr>
            <a:xfrm>
              <a:off x="1771465" y="4324321"/>
              <a:ext cx="47658" cy="31511"/>
            </a:xfrm>
            <a:custGeom>
              <a:avLst/>
              <a:gdLst/>
              <a:ahLst/>
              <a:cxnLst/>
              <a:rect l="l" t="t" r="r" b="b"/>
              <a:pathLst>
                <a:path w="1948" h="1288" extrusionOk="0">
                  <a:moveTo>
                    <a:pt x="0" y="1"/>
                  </a:moveTo>
                  <a:cubicBezTo>
                    <a:pt x="0" y="1"/>
                    <a:pt x="495" y="1028"/>
                    <a:pt x="913" y="1256"/>
                  </a:cubicBezTo>
                  <a:cubicBezTo>
                    <a:pt x="965" y="1278"/>
                    <a:pt x="1019" y="1288"/>
                    <a:pt x="1074" y="1288"/>
                  </a:cubicBezTo>
                  <a:cubicBezTo>
                    <a:pt x="1501" y="1288"/>
                    <a:pt x="1947" y="689"/>
                    <a:pt x="1408" y="419"/>
                  </a:cubicBezTo>
                  <a:cubicBezTo>
                    <a:pt x="799" y="115"/>
                    <a:pt x="0"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40"/>
            <p:cNvSpPr/>
            <p:nvPr/>
          </p:nvSpPr>
          <p:spPr>
            <a:xfrm>
              <a:off x="1752505" y="4322462"/>
              <a:ext cx="29211" cy="44746"/>
            </a:xfrm>
            <a:custGeom>
              <a:avLst/>
              <a:gdLst/>
              <a:ahLst/>
              <a:cxnLst/>
              <a:rect l="l" t="t" r="r" b="b"/>
              <a:pathLst>
                <a:path w="1194" h="1829" extrusionOk="0">
                  <a:moveTo>
                    <a:pt x="813" y="1"/>
                  </a:moveTo>
                  <a:cubicBezTo>
                    <a:pt x="813" y="1"/>
                    <a:pt x="357" y="647"/>
                    <a:pt x="128" y="1294"/>
                  </a:cubicBezTo>
                  <a:cubicBezTo>
                    <a:pt x="0" y="1657"/>
                    <a:pt x="255" y="1828"/>
                    <a:pt x="531" y="1828"/>
                  </a:cubicBezTo>
                  <a:cubicBezTo>
                    <a:pt x="746" y="1828"/>
                    <a:pt x="975" y="1723"/>
                    <a:pt x="1042" y="1522"/>
                  </a:cubicBezTo>
                  <a:cubicBezTo>
                    <a:pt x="1194" y="1066"/>
                    <a:pt x="813" y="1"/>
                    <a:pt x="8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40"/>
            <p:cNvSpPr/>
            <p:nvPr/>
          </p:nvSpPr>
          <p:spPr>
            <a:xfrm>
              <a:off x="1755906" y="4315392"/>
              <a:ext cx="36991" cy="25835"/>
            </a:xfrm>
            <a:custGeom>
              <a:avLst/>
              <a:gdLst/>
              <a:ahLst/>
              <a:cxnLst/>
              <a:rect l="l" t="t" r="r" b="b"/>
              <a:pathLst>
                <a:path w="1512" h="1056" extrusionOk="0">
                  <a:moveTo>
                    <a:pt x="958" y="0"/>
                  </a:moveTo>
                  <a:cubicBezTo>
                    <a:pt x="763" y="0"/>
                    <a:pt x="674" y="290"/>
                    <a:pt x="674" y="290"/>
                  </a:cubicBezTo>
                  <a:cubicBezTo>
                    <a:pt x="542" y="253"/>
                    <a:pt x="435" y="236"/>
                    <a:pt x="351" y="236"/>
                  </a:cubicBezTo>
                  <a:cubicBezTo>
                    <a:pt x="1" y="236"/>
                    <a:pt x="48" y="530"/>
                    <a:pt x="294" y="898"/>
                  </a:cubicBezTo>
                  <a:cubicBezTo>
                    <a:pt x="370" y="1012"/>
                    <a:pt x="439" y="1055"/>
                    <a:pt x="499" y="1055"/>
                  </a:cubicBezTo>
                  <a:cubicBezTo>
                    <a:pt x="681" y="1055"/>
                    <a:pt x="788" y="670"/>
                    <a:pt x="788" y="670"/>
                  </a:cubicBezTo>
                  <a:cubicBezTo>
                    <a:pt x="788" y="670"/>
                    <a:pt x="1017" y="784"/>
                    <a:pt x="1283" y="784"/>
                  </a:cubicBezTo>
                  <a:cubicBezTo>
                    <a:pt x="1511" y="746"/>
                    <a:pt x="1511" y="404"/>
                    <a:pt x="1169" y="99"/>
                  </a:cubicBezTo>
                  <a:cubicBezTo>
                    <a:pt x="1088" y="28"/>
                    <a:pt x="1018" y="0"/>
                    <a:pt x="9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40"/>
            <p:cNvSpPr/>
            <p:nvPr/>
          </p:nvSpPr>
          <p:spPr>
            <a:xfrm>
              <a:off x="1791941" y="4386678"/>
              <a:ext cx="46655" cy="32465"/>
            </a:xfrm>
            <a:custGeom>
              <a:avLst/>
              <a:gdLst/>
              <a:ahLst/>
              <a:cxnLst/>
              <a:rect l="l" t="t" r="r" b="b"/>
              <a:pathLst>
                <a:path w="1907" h="1327" extrusionOk="0">
                  <a:moveTo>
                    <a:pt x="0" y="1"/>
                  </a:moveTo>
                  <a:lnTo>
                    <a:pt x="0" y="1"/>
                  </a:lnTo>
                  <a:cubicBezTo>
                    <a:pt x="0" y="1"/>
                    <a:pt x="457" y="1066"/>
                    <a:pt x="875" y="1294"/>
                  </a:cubicBezTo>
                  <a:cubicBezTo>
                    <a:pt x="929" y="1317"/>
                    <a:pt x="986" y="1327"/>
                    <a:pt x="1043" y="1327"/>
                  </a:cubicBezTo>
                  <a:cubicBezTo>
                    <a:pt x="1467" y="1327"/>
                    <a:pt x="1906" y="759"/>
                    <a:pt x="1370" y="457"/>
                  </a:cubicBezTo>
                  <a:cubicBezTo>
                    <a:pt x="761" y="153"/>
                    <a:pt x="0" y="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40"/>
            <p:cNvSpPr/>
            <p:nvPr/>
          </p:nvSpPr>
          <p:spPr>
            <a:xfrm>
              <a:off x="1771978" y="4384819"/>
              <a:ext cx="30214" cy="44893"/>
            </a:xfrm>
            <a:custGeom>
              <a:avLst/>
              <a:gdLst/>
              <a:ahLst/>
              <a:cxnLst/>
              <a:rect l="l" t="t" r="r" b="b"/>
              <a:pathLst>
                <a:path w="1235" h="1835" extrusionOk="0">
                  <a:moveTo>
                    <a:pt x="854" y="1"/>
                  </a:moveTo>
                  <a:cubicBezTo>
                    <a:pt x="854" y="1"/>
                    <a:pt x="360" y="647"/>
                    <a:pt x="131" y="1294"/>
                  </a:cubicBezTo>
                  <a:cubicBezTo>
                    <a:pt x="1" y="1664"/>
                    <a:pt x="256" y="1835"/>
                    <a:pt x="534" y="1835"/>
                  </a:cubicBezTo>
                  <a:cubicBezTo>
                    <a:pt x="742" y="1835"/>
                    <a:pt x="963" y="1739"/>
                    <a:pt x="1044" y="1560"/>
                  </a:cubicBezTo>
                  <a:cubicBezTo>
                    <a:pt x="1235" y="1104"/>
                    <a:pt x="854" y="1"/>
                    <a:pt x="8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40"/>
            <p:cNvSpPr/>
            <p:nvPr/>
          </p:nvSpPr>
          <p:spPr>
            <a:xfrm>
              <a:off x="1776382" y="4378532"/>
              <a:ext cx="36991" cy="25052"/>
            </a:xfrm>
            <a:custGeom>
              <a:avLst/>
              <a:gdLst/>
              <a:ahLst/>
              <a:cxnLst/>
              <a:rect l="l" t="t" r="r" b="b"/>
              <a:pathLst>
                <a:path w="1512" h="1024" extrusionOk="0">
                  <a:moveTo>
                    <a:pt x="963" y="1"/>
                  </a:moveTo>
                  <a:cubicBezTo>
                    <a:pt x="781" y="1"/>
                    <a:pt x="674" y="258"/>
                    <a:pt x="674" y="258"/>
                  </a:cubicBezTo>
                  <a:cubicBezTo>
                    <a:pt x="533" y="211"/>
                    <a:pt x="421" y="189"/>
                    <a:pt x="334" y="189"/>
                  </a:cubicBezTo>
                  <a:cubicBezTo>
                    <a:pt x="1" y="189"/>
                    <a:pt x="44" y="504"/>
                    <a:pt x="256" y="866"/>
                  </a:cubicBezTo>
                  <a:cubicBezTo>
                    <a:pt x="332" y="980"/>
                    <a:pt x="403" y="1023"/>
                    <a:pt x="467" y="1023"/>
                  </a:cubicBezTo>
                  <a:cubicBezTo>
                    <a:pt x="660" y="1023"/>
                    <a:pt x="788" y="638"/>
                    <a:pt x="788" y="638"/>
                  </a:cubicBezTo>
                  <a:cubicBezTo>
                    <a:pt x="788" y="638"/>
                    <a:pt x="1017" y="752"/>
                    <a:pt x="1245" y="752"/>
                  </a:cubicBezTo>
                  <a:cubicBezTo>
                    <a:pt x="1511" y="752"/>
                    <a:pt x="1511" y="410"/>
                    <a:pt x="1169" y="105"/>
                  </a:cubicBezTo>
                  <a:cubicBezTo>
                    <a:pt x="1093" y="29"/>
                    <a:pt x="1024" y="1"/>
                    <a:pt x="9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0"/>
            <p:cNvSpPr/>
            <p:nvPr/>
          </p:nvSpPr>
          <p:spPr>
            <a:xfrm>
              <a:off x="1401111" y="3620729"/>
              <a:ext cx="52086" cy="284822"/>
            </a:xfrm>
            <a:custGeom>
              <a:avLst/>
              <a:gdLst/>
              <a:ahLst/>
              <a:cxnLst/>
              <a:rect l="l" t="t" r="r" b="b"/>
              <a:pathLst>
                <a:path w="2129" h="11642" extrusionOk="0">
                  <a:moveTo>
                    <a:pt x="1139" y="0"/>
                  </a:moveTo>
                  <a:cubicBezTo>
                    <a:pt x="1139" y="0"/>
                    <a:pt x="720" y="609"/>
                    <a:pt x="492" y="1522"/>
                  </a:cubicBezTo>
                  <a:cubicBezTo>
                    <a:pt x="264" y="2321"/>
                    <a:pt x="682" y="3653"/>
                    <a:pt x="720" y="3653"/>
                  </a:cubicBezTo>
                  <a:cubicBezTo>
                    <a:pt x="721" y="3652"/>
                    <a:pt x="722" y="3651"/>
                    <a:pt x="722" y="3651"/>
                  </a:cubicBezTo>
                  <a:lnTo>
                    <a:pt x="722" y="3651"/>
                  </a:lnTo>
                  <a:cubicBezTo>
                    <a:pt x="727" y="3651"/>
                    <a:pt x="0" y="4515"/>
                    <a:pt x="112" y="5707"/>
                  </a:cubicBezTo>
                  <a:cubicBezTo>
                    <a:pt x="188" y="6924"/>
                    <a:pt x="720" y="7571"/>
                    <a:pt x="720" y="7571"/>
                  </a:cubicBezTo>
                  <a:cubicBezTo>
                    <a:pt x="720" y="7571"/>
                    <a:pt x="150" y="8865"/>
                    <a:pt x="188" y="9930"/>
                  </a:cubicBezTo>
                  <a:cubicBezTo>
                    <a:pt x="188" y="10957"/>
                    <a:pt x="720" y="11642"/>
                    <a:pt x="720" y="11642"/>
                  </a:cubicBezTo>
                  <a:cubicBezTo>
                    <a:pt x="720" y="11642"/>
                    <a:pt x="2052" y="10386"/>
                    <a:pt x="2090" y="9207"/>
                  </a:cubicBezTo>
                  <a:cubicBezTo>
                    <a:pt x="2128" y="8066"/>
                    <a:pt x="1481" y="7495"/>
                    <a:pt x="1481" y="7495"/>
                  </a:cubicBezTo>
                  <a:cubicBezTo>
                    <a:pt x="1481" y="7495"/>
                    <a:pt x="1862" y="6430"/>
                    <a:pt x="1824" y="5441"/>
                  </a:cubicBezTo>
                  <a:cubicBezTo>
                    <a:pt x="1824" y="4451"/>
                    <a:pt x="1405" y="3653"/>
                    <a:pt x="1405" y="3653"/>
                  </a:cubicBezTo>
                  <a:cubicBezTo>
                    <a:pt x="1405" y="3653"/>
                    <a:pt x="1938" y="2549"/>
                    <a:pt x="1824" y="1941"/>
                  </a:cubicBezTo>
                  <a:cubicBezTo>
                    <a:pt x="1710" y="1332"/>
                    <a:pt x="1139" y="0"/>
                    <a:pt x="11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40"/>
            <p:cNvSpPr/>
            <p:nvPr/>
          </p:nvSpPr>
          <p:spPr>
            <a:xfrm>
              <a:off x="1396414" y="3870158"/>
              <a:ext cx="51181" cy="284822"/>
            </a:xfrm>
            <a:custGeom>
              <a:avLst/>
              <a:gdLst/>
              <a:ahLst/>
              <a:cxnLst/>
              <a:rect l="l" t="t" r="r" b="b"/>
              <a:pathLst>
                <a:path w="2092" h="11642" extrusionOk="0">
                  <a:moveTo>
                    <a:pt x="1141" y="0"/>
                  </a:moveTo>
                  <a:cubicBezTo>
                    <a:pt x="1141" y="0"/>
                    <a:pt x="722" y="647"/>
                    <a:pt x="456" y="1522"/>
                  </a:cubicBezTo>
                  <a:cubicBezTo>
                    <a:pt x="231" y="2310"/>
                    <a:pt x="672" y="3653"/>
                    <a:pt x="720" y="3653"/>
                  </a:cubicBezTo>
                  <a:cubicBezTo>
                    <a:pt x="721" y="3653"/>
                    <a:pt x="722" y="3653"/>
                    <a:pt x="722" y="3652"/>
                  </a:cubicBezTo>
                  <a:cubicBezTo>
                    <a:pt x="723" y="3652"/>
                    <a:pt x="723" y="3651"/>
                    <a:pt x="724" y="3651"/>
                  </a:cubicBezTo>
                  <a:lnTo>
                    <a:pt x="724" y="3651"/>
                  </a:lnTo>
                  <a:cubicBezTo>
                    <a:pt x="729" y="3651"/>
                    <a:pt x="1" y="4515"/>
                    <a:pt x="75" y="5707"/>
                  </a:cubicBezTo>
                  <a:cubicBezTo>
                    <a:pt x="190" y="6924"/>
                    <a:pt x="722" y="7571"/>
                    <a:pt x="722" y="7571"/>
                  </a:cubicBezTo>
                  <a:cubicBezTo>
                    <a:pt x="722" y="7571"/>
                    <a:pt x="152" y="8902"/>
                    <a:pt x="152" y="9930"/>
                  </a:cubicBezTo>
                  <a:cubicBezTo>
                    <a:pt x="190" y="10957"/>
                    <a:pt x="722" y="11642"/>
                    <a:pt x="722" y="11642"/>
                  </a:cubicBezTo>
                  <a:cubicBezTo>
                    <a:pt x="722" y="11642"/>
                    <a:pt x="2054" y="10386"/>
                    <a:pt x="2054" y="9207"/>
                  </a:cubicBezTo>
                  <a:cubicBezTo>
                    <a:pt x="2092" y="8065"/>
                    <a:pt x="1445" y="7495"/>
                    <a:pt x="1445" y="7495"/>
                  </a:cubicBezTo>
                  <a:cubicBezTo>
                    <a:pt x="1445" y="7495"/>
                    <a:pt x="1864" y="6468"/>
                    <a:pt x="1826" y="5440"/>
                  </a:cubicBezTo>
                  <a:cubicBezTo>
                    <a:pt x="1826" y="4451"/>
                    <a:pt x="1407" y="3652"/>
                    <a:pt x="1407" y="3652"/>
                  </a:cubicBezTo>
                  <a:cubicBezTo>
                    <a:pt x="1407" y="3652"/>
                    <a:pt x="1940" y="2549"/>
                    <a:pt x="1826" y="1940"/>
                  </a:cubicBezTo>
                  <a:cubicBezTo>
                    <a:pt x="1711" y="1332"/>
                    <a:pt x="1141" y="0"/>
                    <a:pt x="11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40"/>
            <p:cNvSpPr/>
            <p:nvPr/>
          </p:nvSpPr>
          <p:spPr>
            <a:xfrm>
              <a:off x="1396414" y="4113984"/>
              <a:ext cx="51181" cy="284846"/>
            </a:xfrm>
            <a:custGeom>
              <a:avLst/>
              <a:gdLst/>
              <a:ahLst/>
              <a:cxnLst/>
              <a:rect l="l" t="t" r="r" b="b"/>
              <a:pathLst>
                <a:path w="2092" h="11643" extrusionOk="0">
                  <a:moveTo>
                    <a:pt x="1141" y="1"/>
                  </a:moveTo>
                  <a:cubicBezTo>
                    <a:pt x="1141" y="1"/>
                    <a:pt x="722" y="609"/>
                    <a:pt x="456" y="1522"/>
                  </a:cubicBezTo>
                  <a:cubicBezTo>
                    <a:pt x="228" y="2321"/>
                    <a:pt x="684" y="3653"/>
                    <a:pt x="722" y="3653"/>
                  </a:cubicBezTo>
                  <a:cubicBezTo>
                    <a:pt x="723" y="3652"/>
                    <a:pt x="723" y="3652"/>
                    <a:pt x="724" y="3652"/>
                  </a:cubicBezTo>
                  <a:lnTo>
                    <a:pt x="724" y="3652"/>
                  </a:lnTo>
                  <a:cubicBezTo>
                    <a:pt x="729" y="3652"/>
                    <a:pt x="1" y="4515"/>
                    <a:pt x="75" y="5707"/>
                  </a:cubicBezTo>
                  <a:cubicBezTo>
                    <a:pt x="190" y="6925"/>
                    <a:pt x="722" y="7572"/>
                    <a:pt x="722" y="7572"/>
                  </a:cubicBezTo>
                  <a:cubicBezTo>
                    <a:pt x="722" y="7572"/>
                    <a:pt x="152" y="8865"/>
                    <a:pt x="152" y="9930"/>
                  </a:cubicBezTo>
                  <a:cubicBezTo>
                    <a:pt x="190" y="10957"/>
                    <a:pt x="722" y="11642"/>
                    <a:pt x="722" y="11642"/>
                  </a:cubicBezTo>
                  <a:cubicBezTo>
                    <a:pt x="722" y="11642"/>
                    <a:pt x="2054" y="10387"/>
                    <a:pt x="2054" y="9207"/>
                  </a:cubicBezTo>
                  <a:cubicBezTo>
                    <a:pt x="2092" y="8066"/>
                    <a:pt x="1445" y="7495"/>
                    <a:pt x="1445" y="7495"/>
                  </a:cubicBezTo>
                  <a:cubicBezTo>
                    <a:pt x="1445" y="7495"/>
                    <a:pt x="1864" y="6430"/>
                    <a:pt x="1826" y="5441"/>
                  </a:cubicBezTo>
                  <a:cubicBezTo>
                    <a:pt x="1826" y="4452"/>
                    <a:pt x="1407" y="3653"/>
                    <a:pt x="1407" y="3653"/>
                  </a:cubicBezTo>
                  <a:cubicBezTo>
                    <a:pt x="1407" y="3653"/>
                    <a:pt x="1940" y="2550"/>
                    <a:pt x="1826" y="1941"/>
                  </a:cubicBezTo>
                  <a:cubicBezTo>
                    <a:pt x="1711" y="1332"/>
                    <a:pt x="1141" y="1"/>
                    <a:pt x="11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0"/>
            <p:cNvSpPr/>
            <p:nvPr/>
          </p:nvSpPr>
          <p:spPr>
            <a:xfrm>
              <a:off x="1377773" y="4364343"/>
              <a:ext cx="64245" cy="225274"/>
            </a:xfrm>
            <a:custGeom>
              <a:avLst/>
              <a:gdLst/>
              <a:ahLst/>
              <a:cxnLst/>
              <a:rect l="l" t="t" r="r" b="b"/>
              <a:pathLst>
                <a:path w="2626" h="9208" extrusionOk="0">
                  <a:moveTo>
                    <a:pt x="2055" y="1"/>
                  </a:moveTo>
                  <a:cubicBezTo>
                    <a:pt x="2055" y="1"/>
                    <a:pt x="1028" y="761"/>
                    <a:pt x="761" y="1408"/>
                  </a:cubicBezTo>
                  <a:cubicBezTo>
                    <a:pt x="533" y="2093"/>
                    <a:pt x="761" y="3348"/>
                    <a:pt x="761" y="3348"/>
                  </a:cubicBezTo>
                  <a:cubicBezTo>
                    <a:pt x="761" y="3348"/>
                    <a:pt x="761" y="3577"/>
                    <a:pt x="381" y="4490"/>
                  </a:cubicBezTo>
                  <a:cubicBezTo>
                    <a:pt x="1" y="5403"/>
                    <a:pt x="761" y="6696"/>
                    <a:pt x="761" y="6696"/>
                  </a:cubicBezTo>
                  <a:cubicBezTo>
                    <a:pt x="761" y="6696"/>
                    <a:pt x="381" y="7001"/>
                    <a:pt x="229" y="7686"/>
                  </a:cubicBezTo>
                  <a:cubicBezTo>
                    <a:pt x="39" y="8370"/>
                    <a:pt x="571" y="9207"/>
                    <a:pt x="571" y="9207"/>
                  </a:cubicBezTo>
                  <a:cubicBezTo>
                    <a:pt x="571" y="9207"/>
                    <a:pt x="1865" y="8865"/>
                    <a:pt x="1827" y="8142"/>
                  </a:cubicBezTo>
                  <a:cubicBezTo>
                    <a:pt x="1827" y="7419"/>
                    <a:pt x="1636" y="6620"/>
                    <a:pt x="1636" y="6620"/>
                  </a:cubicBezTo>
                  <a:cubicBezTo>
                    <a:pt x="1636" y="6620"/>
                    <a:pt x="1941" y="6392"/>
                    <a:pt x="2207" y="5251"/>
                  </a:cubicBezTo>
                  <a:cubicBezTo>
                    <a:pt x="2435" y="4109"/>
                    <a:pt x="2055" y="3310"/>
                    <a:pt x="2055" y="3310"/>
                  </a:cubicBezTo>
                  <a:cubicBezTo>
                    <a:pt x="2055" y="3310"/>
                    <a:pt x="2626" y="2626"/>
                    <a:pt x="2511" y="1865"/>
                  </a:cubicBezTo>
                  <a:cubicBezTo>
                    <a:pt x="2435" y="1104"/>
                    <a:pt x="2055" y="1"/>
                    <a:pt x="20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0"/>
            <p:cNvSpPr/>
            <p:nvPr/>
          </p:nvSpPr>
          <p:spPr>
            <a:xfrm>
              <a:off x="1364734" y="3675013"/>
              <a:ext cx="54019" cy="79878"/>
            </a:xfrm>
            <a:custGeom>
              <a:avLst/>
              <a:gdLst/>
              <a:ahLst/>
              <a:cxnLst/>
              <a:rect l="l" t="t" r="r" b="b"/>
              <a:pathLst>
                <a:path w="2208" h="3265" extrusionOk="0">
                  <a:moveTo>
                    <a:pt x="2076" y="1"/>
                  </a:moveTo>
                  <a:cubicBezTo>
                    <a:pt x="2055" y="1"/>
                    <a:pt x="2033" y="10"/>
                    <a:pt x="2017" y="26"/>
                  </a:cubicBezTo>
                  <a:cubicBezTo>
                    <a:pt x="1827" y="330"/>
                    <a:pt x="1294" y="1015"/>
                    <a:pt x="724" y="1586"/>
                  </a:cubicBezTo>
                  <a:cubicBezTo>
                    <a:pt x="115" y="2194"/>
                    <a:pt x="1" y="2613"/>
                    <a:pt x="457" y="3069"/>
                  </a:cubicBezTo>
                  <a:cubicBezTo>
                    <a:pt x="578" y="3200"/>
                    <a:pt x="728" y="3264"/>
                    <a:pt x="887" y="3264"/>
                  </a:cubicBezTo>
                  <a:cubicBezTo>
                    <a:pt x="1331" y="3264"/>
                    <a:pt x="1849" y="2766"/>
                    <a:pt x="2017" y="1814"/>
                  </a:cubicBezTo>
                  <a:cubicBezTo>
                    <a:pt x="2207" y="901"/>
                    <a:pt x="2169" y="330"/>
                    <a:pt x="2131" y="64"/>
                  </a:cubicBezTo>
                  <a:cubicBezTo>
                    <a:pt x="2131" y="19"/>
                    <a:pt x="2105" y="1"/>
                    <a:pt x="20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40"/>
            <p:cNvSpPr/>
            <p:nvPr/>
          </p:nvSpPr>
          <p:spPr>
            <a:xfrm>
              <a:off x="1349860" y="3679368"/>
              <a:ext cx="66104" cy="35719"/>
            </a:xfrm>
            <a:custGeom>
              <a:avLst/>
              <a:gdLst/>
              <a:ahLst/>
              <a:cxnLst/>
              <a:rect l="l" t="t" r="r" b="b"/>
              <a:pathLst>
                <a:path w="2702" h="1460" extrusionOk="0">
                  <a:moveTo>
                    <a:pt x="2625" y="0"/>
                  </a:moveTo>
                  <a:cubicBezTo>
                    <a:pt x="2321" y="76"/>
                    <a:pt x="1636" y="190"/>
                    <a:pt x="989" y="228"/>
                  </a:cubicBezTo>
                  <a:cubicBezTo>
                    <a:pt x="305" y="228"/>
                    <a:pt x="0" y="419"/>
                    <a:pt x="38" y="951"/>
                  </a:cubicBezTo>
                  <a:cubicBezTo>
                    <a:pt x="38" y="1255"/>
                    <a:pt x="286" y="1460"/>
                    <a:pt x="653" y="1460"/>
                  </a:cubicBezTo>
                  <a:cubicBezTo>
                    <a:pt x="931" y="1460"/>
                    <a:pt x="1276" y="1343"/>
                    <a:pt x="1636" y="1065"/>
                  </a:cubicBezTo>
                  <a:cubicBezTo>
                    <a:pt x="2245" y="609"/>
                    <a:pt x="2549" y="266"/>
                    <a:pt x="2663" y="76"/>
                  </a:cubicBezTo>
                  <a:cubicBezTo>
                    <a:pt x="2701" y="38"/>
                    <a:pt x="2663" y="0"/>
                    <a:pt x="26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40"/>
            <p:cNvSpPr/>
            <p:nvPr/>
          </p:nvSpPr>
          <p:spPr>
            <a:xfrm>
              <a:off x="1372195" y="3661069"/>
              <a:ext cx="78802" cy="49052"/>
            </a:xfrm>
            <a:custGeom>
              <a:avLst/>
              <a:gdLst/>
              <a:ahLst/>
              <a:cxnLst/>
              <a:rect l="l" t="t" r="r" b="b"/>
              <a:pathLst>
                <a:path w="3221" h="2005" extrusionOk="0">
                  <a:moveTo>
                    <a:pt x="1175" y="1"/>
                  </a:moveTo>
                  <a:cubicBezTo>
                    <a:pt x="1013" y="1"/>
                    <a:pt x="833" y="67"/>
                    <a:pt x="647" y="253"/>
                  </a:cubicBezTo>
                  <a:cubicBezTo>
                    <a:pt x="0" y="900"/>
                    <a:pt x="0" y="1129"/>
                    <a:pt x="533" y="1129"/>
                  </a:cubicBezTo>
                  <a:cubicBezTo>
                    <a:pt x="561" y="1131"/>
                    <a:pt x="589" y="1131"/>
                    <a:pt x="616" y="1131"/>
                  </a:cubicBezTo>
                  <a:cubicBezTo>
                    <a:pt x="1112" y="1131"/>
                    <a:pt x="1522" y="824"/>
                    <a:pt x="1522" y="824"/>
                  </a:cubicBezTo>
                  <a:lnTo>
                    <a:pt x="1522" y="824"/>
                  </a:lnTo>
                  <a:cubicBezTo>
                    <a:pt x="1522" y="824"/>
                    <a:pt x="1043" y="2004"/>
                    <a:pt x="2081" y="2004"/>
                  </a:cubicBezTo>
                  <a:cubicBezTo>
                    <a:pt x="2097" y="2004"/>
                    <a:pt x="2114" y="2004"/>
                    <a:pt x="2131" y="2004"/>
                  </a:cubicBezTo>
                  <a:cubicBezTo>
                    <a:pt x="3221" y="1928"/>
                    <a:pt x="2677" y="405"/>
                    <a:pt x="1893" y="405"/>
                  </a:cubicBezTo>
                  <a:cubicBezTo>
                    <a:pt x="1884" y="405"/>
                    <a:pt x="1874" y="405"/>
                    <a:pt x="1864" y="406"/>
                  </a:cubicBezTo>
                  <a:cubicBezTo>
                    <a:pt x="1864" y="406"/>
                    <a:pt x="1575" y="1"/>
                    <a:pt x="11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40"/>
            <p:cNvSpPr/>
            <p:nvPr/>
          </p:nvSpPr>
          <p:spPr>
            <a:xfrm>
              <a:off x="1366593" y="3750874"/>
              <a:ext cx="54019" cy="79927"/>
            </a:xfrm>
            <a:custGeom>
              <a:avLst/>
              <a:gdLst/>
              <a:ahLst/>
              <a:cxnLst/>
              <a:rect l="l" t="t" r="r" b="b"/>
              <a:pathLst>
                <a:path w="2208" h="3267" extrusionOk="0">
                  <a:moveTo>
                    <a:pt x="2077" y="1"/>
                  </a:moveTo>
                  <a:cubicBezTo>
                    <a:pt x="2056" y="1"/>
                    <a:pt x="2033" y="12"/>
                    <a:pt x="2017" y="45"/>
                  </a:cubicBezTo>
                  <a:cubicBezTo>
                    <a:pt x="1827" y="311"/>
                    <a:pt x="1294" y="996"/>
                    <a:pt x="724" y="1566"/>
                  </a:cubicBezTo>
                  <a:cubicBezTo>
                    <a:pt x="115" y="2175"/>
                    <a:pt x="1" y="2593"/>
                    <a:pt x="458" y="3088"/>
                  </a:cubicBezTo>
                  <a:cubicBezTo>
                    <a:pt x="576" y="3206"/>
                    <a:pt x="723" y="3266"/>
                    <a:pt x="879" y="3266"/>
                  </a:cubicBezTo>
                  <a:cubicBezTo>
                    <a:pt x="1324" y="3266"/>
                    <a:pt x="1848" y="2781"/>
                    <a:pt x="2017" y="1795"/>
                  </a:cubicBezTo>
                  <a:cubicBezTo>
                    <a:pt x="2208" y="881"/>
                    <a:pt x="2169" y="311"/>
                    <a:pt x="2131" y="45"/>
                  </a:cubicBezTo>
                  <a:cubicBezTo>
                    <a:pt x="2131" y="23"/>
                    <a:pt x="2106" y="1"/>
                    <a:pt x="20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0"/>
            <p:cNvSpPr/>
            <p:nvPr/>
          </p:nvSpPr>
          <p:spPr>
            <a:xfrm>
              <a:off x="1349860" y="3757528"/>
              <a:ext cx="66104" cy="35743"/>
            </a:xfrm>
            <a:custGeom>
              <a:avLst/>
              <a:gdLst/>
              <a:ahLst/>
              <a:cxnLst/>
              <a:rect l="l" t="t" r="r" b="b"/>
              <a:pathLst>
                <a:path w="2702" h="1461" extrusionOk="0">
                  <a:moveTo>
                    <a:pt x="2625" y="1"/>
                  </a:moveTo>
                  <a:cubicBezTo>
                    <a:pt x="2321" y="77"/>
                    <a:pt x="1636" y="191"/>
                    <a:pt x="989" y="229"/>
                  </a:cubicBezTo>
                  <a:cubicBezTo>
                    <a:pt x="305" y="229"/>
                    <a:pt x="0" y="419"/>
                    <a:pt x="38" y="952"/>
                  </a:cubicBezTo>
                  <a:cubicBezTo>
                    <a:pt x="38" y="1256"/>
                    <a:pt x="286" y="1460"/>
                    <a:pt x="653" y="1460"/>
                  </a:cubicBezTo>
                  <a:cubicBezTo>
                    <a:pt x="931" y="1460"/>
                    <a:pt x="1276" y="1344"/>
                    <a:pt x="1636" y="1066"/>
                  </a:cubicBezTo>
                  <a:cubicBezTo>
                    <a:pt x="2245" y="609"/>
                    <a:pt x="2549" y="267"/>
                    <a:pt x="2663" y="77"/>
                  </a:cubicBezTo>
                  <a:cubicBezTo>
                    <a:pt x="2701" y="39"/>
                    <a:pt x="2663" y="1"/>
                    <a:pt x="2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40"/>
            <p:cNvSpPr/>
            <p:nvPr/>
          </p:nvSpPr>
          <p:spPr>
            <a:xfrm>
              <a:off x="1372195" y="3739988"/>
              <a:ext cx="79120" cy="48367"/>
            </a:xfrm>
            <a:custGeom>
              <a:avLst/>
              <a:gdLst/>
              <a:ahLst/>
              <a:cxnLst/>
              <a:rect l="l" t="t" r="r" b="b"/>
              <a:pathLst>
                <a:path w="3234" h="1977" extrusionOk="0">
                  <a:moveTo>
                    <a:pt x="1192" y="1"/>
                  </a:moveTo>
                  <a:cubicBezTo>
                    <a:pt x="1026" y="1"/>
                    <a:pt x="840" y="68"/>
                    <a:pt x="647" y="261"/>
                  </a:cubicBezTo>
                  <a:cubicBezTo>
                    <a:pt x="0" y="908"/>
                    <a:pt x="0" y="1136"/>
                    <a:pt x="533" y="1136"/>
                  </a:cubicBezTo>
                  <a:cubicBezTo>
                    <a:pt x="1065" y="1136"/>
                    <a:pt x="1522" y="832"/>
                    <a:pt x="1522" y="832"/>
                  </a:cubicBezTo>
                  <a:lnTo>
                    <a:pt x="1522" y="832"/>
                  </a:lnTo>
                  <a:cubicBezTo>
                    <a:pt x="1522" y="832"/>
                    <a:pt x="1057" y="1977"/>
                    <a:pt x="2035" y="1977"/>
                  </a:cubicBezTo>
                  <a:cubicBezTo>
                    <a:pt x="2065" y="1977"/>
                    <a:pt x="2097" y="1976"/>
                    <a:pt x="2131" y="1973"/>
                  </a:cubicBezTo>
                  <a:cubicBezTo>
                    <a:pt x="3234" y="1935"/>
                    <a:pt x="2663" y="375"/>
                    <a:pt x="1864" y="375"/>
                  </a:cubicBezTo>
                  <a:cubicBezTo>
                    <a:pt x="1864" y="375"/>
                    <a:pt x="1583" y="1"/>
                    <a:pt x="119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40"/>
            <p:cNvSpPr/>
            <p:nvPr/>
          </p:nvSpPr>
          <p:spPr>
            <a:xfrm>
              <a:off x="1361945" y="3831383"/>
              <a:ext cx="54019" cy="79462"/>
            </a:xfrm>
            <a:custGeom>
              <a:avLst/>
              <a:gdLst/>
              <a:ahLst/>
              <a:cxnLst/>
              <a:rect l="l" t="t" r="r" b="b"/>
              <a:pathLst>
                <a:path w="2208" h="3248" extrusionOk="0">
                  <a:moveTo>
                    <a:pt x="2076" y="0"/>
                  </a:moveTo>
                  <a:cubicBezTo>
                    <a:pt x="2055" y="0"/>
                    <a:pt x="2033" y="10"/>
                    <a:pt x="2017" y="25"/>
                  </a:cubicBezTo>
                  <a:cubicBezTo>
                    <a:pt x="1827" y="330"/>
                    <a:pt x="1294" y="1014"/>
                    <a:pt x="724" y="1585"/>
                  </a:cubicBezTo>
                  <a:cubicBezTo>
                    <a:pt x="115" y="2156"/>
                    <a:pt x="1" y="2612"/>
                    <a:pt x="457" y="3069"/>
                  </a:cubicBezTo>
                  <a:cubicBezTo>
                    <a:pt x="576" y="3188"/>
                    <a:pt x="724" y="3247"/>
                    <a:pt x="882" y="3247"/>
                  </a:cubicBezTo>
                  <a:cubicBezTo>
                    <a:pt x="1329" y="3247"/>
                    <a:pt x="1858" y="2769"/>
                    <a:pt x="2055" y="1813"/>
                  </a:cubicBezTo>
                  <a:cubicBezTo>
                    <a:pt x="2207" y="862"/>
                    <a:pt x="2169" y="292"/>
                    <a:pt x="2131" y="63"/>
                  </a:cubicBezTo>
                  <a:cubicBezTo>
                    <a:pt x="2131" y="19"/>
                    <a:pt x="2105" y="0"/>
                    <a:pt x="20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40"/>
            <p:cNvSpPr/>
            <p:nvPr/>
          </p:nvSpPr>
          <p:spPr>
            <a:xfrm>
              <a:off x="1347071" y="3835713"/>
              <a:ext cx="66104" cy="35352"/>
            </a:xfrm>
            <a:custGeom>
              <a:avLst/>
              <a:gdLst/>
              <a:ahLst/>
              <a:cxnLst/>
              <a:rect l="l" t="t" r="r" b="b"/>
              <a:pathLst>
                <a:path w="2702" h="1445" extrusionOk="0">
                  <a:moveTo>
                    <a:pt x="2625" y="0"/>
                  </a:moveTo>
                  <a:cubicBezTo>
                    <a:pt x="2321" y="39"/>
                    <a:pt x="1636" y="191"/>
                    <a:pt x="989" y="191"/>
                  </a:cubicBezTo>
                  <a:cubicBezTo>
                    <a:pt x="304" y="229"/>
                    <a:pt x="0" y="419"/>
                    <a:pt x="38" y="952"/>
                  </a:cubicBezTo>
                  <a:cubicBezTo>
                    <a:pt x="60" y="1253"/>
                    <a:pt x="300" y="1444"/>
                    <a:pt x="655" y="1444"/>
                  </a:cubicBezTo>
                  <a:cubicBezTo>
                    <a:pt x="929" y="1444"/>
                    <a:pt x="1272" y="1331"/>
                    <a:pt x="1636" y="1066"/>
                  </a:cubicBezTo>
                  <a:cubicBezTo>
                    <a:pt x="2245" y="609"/>
                    <a:pt x="2549" y="229"/>
                    <a:pt x="2663" y="77"/>
                  </a:cubicBezTo>
                  <a:cubicBezTo>
                    <a:pt x="2701" y="39"/>
                    <a:pt x="2663" y="0"/>
                    <a:pt x="26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40"/>
            <p:cNvSpPr/>
            <p:nvPr/>
          </p:nvSpPr>
          <p:spPr>
            <a:xfrm>
              <a:off x="1369406" y="3817243"/>
              <a:ext cx="79120" cy="48367"/>
            </a:xfrm>
            <a:custGeom>
              <a:avLst/>
              <a:gdLst/>
              <a:ahLst/>
              <a:cxnLst/>
              <a:rect l="l" t="t" r="r" b="b"/>
              <a:pathLst>
                <a:path w="3234" h="1977" extrusionOk="0">
                  <a:moveTo>
                    <a:pt x="1192" y="0"/>
                  </a:moveTo>
                  <a:cubicBezTo>
                    <a:pt x="1026" y="0"/>
                    <a:pt x="840" y="68"/>
                    <a:pt x="647" y="261"/>
                  </a:cubicBezTo>
                  <a:cubicBezTo>
                    <a:pt x="0" y="908"/>
                    <a:pt x="0" y="1136"/>
                    <a:pt x="533" y="1136"/>
                  </a:cubicBezTo>
                  <a:cubicBezTo>
                    <a:pt x="1065" y="1136"/>
                    <a:pt x="1522" y="832"/>
                    <a:pt x="1522" y="832"/>
                  </a:cubicBezTo>
                  <a:lnTo>
                    <a:pt x="1522" y="832"/>
                  </a:lnTo>
                  <a:cubicBezTo>
                    <a:pt x="1522" y="832"/>
                    <a:pt x="1057" y="1976"/>
                    <a:pt x="2035" y="1976"/>
                  </a:cubicBezTo>
                  <a:cubicBezTo>
                    <a:pt x="2065" y="1976"/>
                    <a:pt x="2097" y="1975"/>
                    <a:pt x="2131" y="1973"/>
                  </a:cubicBezTo>
                  <a:cubicBezTo>
                    <a:pt x="3234" y="1935"/>
                    <a:pt x="2701" y="375"/>
                    <a:pt x="1864" y="375"/>
                  </a:cubicBezTo>
                  <a:cubicBezTo>
                    <a:pt x="1864" y="375"/>
                    <a:pt x="1583" y="0"/>
                    <a:pt x="1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40"/>
            <p:cNvSpPr/>
            <p:nvPr/>
          </p:nvSpPr>
          <p:spPr>
            <a:xfrm>
              <a:off x="1363804" y="3907000"/>
              <a:ext cx="54019" cy="80147"/>
            </a:xfrm>
            <a:custGeom>
              <a:avLst/>
              <a:gdLst/>
              <a:ahLst/>
              <a:cxnLst/>
              <a:rect l="l" t="t" r="r" b="b"/>
              <a:pathLst>
                <a:path w="2208" h="3276" extrusionOk="0">
                  <a:moveTo>
                    <a:pt x="2058" y="0"/>
                  </a:moveTo>
                  <a:cubicBezTo>
                    <a:pt x="2043" y="0"/>
                    <a:pt x="2028" y="5"/>
                    <a:pt x="2017" y="16"/>
                  </a:cubicBezTo>
                  <a:cubicBezTo>
                    <a:pt x="1827" y="320"/>
                    <a:pt x="1294" y="1005"/>
                    <a:pt x="724" y="1576"/>
                  </a:cubicBezTo>
                  <a:cubicBezTo>
                    <a:pt x="115" y="2184"/>
                    <a:pt x="1" y="2603"/>
                    <a:pt x="457" y="3097"/>
                  </a:cubicBezTo>
                  <a:cubicBezTo>
                    <a:pt x="576" y="3216"/>
                    <a:pt x="722" y="3275"/>
                    <a:pt x="879" y="3275"/>
                  </a:cubicBezTo>
                  <a:cubicBezTo>
                    <a:pt x="1324" y="3275"/>
                    <a:pt x="1848" y="2790"/>
                    <a:pt x="2017" y="1804"/>
                  </a:cubicBezTo>
                  <a:cubicBezTo>
                    <a:pt x="2207" y="891"/>
                    <a:pt x="2169" y="320"/>
                    <a:pt x="2131" y="54"/>
                  </a:cubicBezTo>
                  <a:cubicBezTo>
                    <a:pt x="2131" y="27"/>
                    <a:pt x="2093" y="0"/>
                    <a:pt x="20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40"/>
            <p:cNvSpPr/>
            <p:nvPr/>
          </p:nvSpPr>
          <p:spPr>
            <a:xfrm>
              <a:off x="1347071" y="3913898"/>
              <a:ext cx="66104" cy="35327"/>
            </a:xfrm>
            <a:custGeom>
              <a:avLst/>
              <a:gdLst/>
              <a:ahLst/>
              <a:cxnLst/>
              <a:rect l="l" t="t" r="r" b="b"/>
              <a:pathLst>
                <a:path w="2702" h="1444" extrusionOk="0">
                  <a:moveTo>
                    <a:pt x="2625" y="0"/>
                  </a:moveTo>
                  <a:cubicBezTo>
                    <a:pt x="2321" y="38"/>
                    <a:pt x="1636" y="190"/>
                    <a:pt x="989" y="190"/>
                  </a:cubicBezTo>
                  <a:cubicBezTo>
                    <a:pt x="304" y="228"/>
                    <a:pt x="0" y="419"/>
                    <a:pt x="38" y="951"/>
                  </a:cubicBezTo>
                  <a:cubicBezTo>
                    <a:pt x="60" y="1252"/>
                    <a:pt x="300" y="1444"/>
                    <a:pt x="655" y="1444"/>
                  </a:cubicBezTo>
                  <a:cubicBezTo>
                    <a:pt x="929" y="1444"/>
                    <a:pt x="1272" y="1330"/>
                    <a:pt x="1636" y="1065"/>
                  </a:cubicBezTo>
                  <a:cubicBezTo>
                    <a:pt x="2245" y="609"/>
                    <a:pt x="2549" y="228"/>
                    <a:pt x="2663" y="76"/>
                  </a:cubicBezTo>
                  <a:cubicBezTo>
                    <a:pt x="2701" y="38"/>
                    <a:pt x="2663" y="0"/>
                    <a:pt x="26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40"/>
            <p:cNvSpPr/>
            <p:nvPr/>
          </p:nvSpPr>
          <p:spPr>
            <a:xfrm>
              <a:off x="1369406" y="3896358"/>
              <a:ext cx="79120" cy="48294"/>
            </a:xfrm>
            <a:custGeom>
              <a:avLst/>
              <a:gdLst/>
              <a:ahLst/>
              <a:cxnLst/>
              <a:rect l="l" t="t" r="r" b="b"/>
              <a:pathLst>
                <a:path w="3234" h="1974" extrusionOk="0">
                  <a:moveTo>
                    <a:pt x="1192" y="0"/>
                  </a:moveTo>
                  <a:cubicBezTo>
                    <a:pt x="1026" y="0"/>
                    <a:pt x="840" y="68"/>
                    <a:pt x="647" y="261"/>
                  </a:cubicBezTo>
                  <a:cubicBezTo>
                    <a:pt x="0" y="907"/>
                    <a:pt x="0" y="1098"/>
                    <a:pt x="533" y="1136"/>
                  </a:cubicBezTo>
                  <a:cubicBezTo>
                    <a:pt x="1065" y="1136"/>
                    <a:pt x="1522" y="831"/>
                    <a:pt x="1522" y="831"/>
                  </a:cubicBezTo>
                  <a:lnTo>
                    <a:pt x="1522" y="831"/>
                  </a:lnTo>
                  <a:cubicBezTo>
                    <a:pt x="1522" y="831"/>
                    <a:pt x="1043" y="1974"/>
                    <a:pt x="2079" y="1974"/>
                  </a:cubicBezTo>
                  <a:cubicBezTo>
                    <a:pt x="2096" y="1974"/>
                    <a:pt x="2113" y="1973"/>
                    <a:pt x="2131" y="1973"/>
                  </a:cubicBezTo>
                  <a:cubicBezTo>
                    <a:pt x="3234" y="1935"/>
                    <a:pt x="2701" y="375"/>
                    <a:pt x="1864" y="375"/>
                  </a:cubicBezTo>
                  <a:cubicBezTo>
                    <a:pt x="1864" y="375"/>
                    <a:pt x="1583" y="0"/>
                    <a:pt x="11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40"/>
            <p:cNvSpPr/>
            <p:nvPr/>
          </p:nvSpPr>
          <p:spPr>
            <a:xfrm>
              <a:off x="1358226" y="3988658"/>
              <a:ext cx="54019" cy="79462"/>
            </a:xfrm>
            <a:custGeom>
              <a:avLst/>
              <a:gdLst/>
              <a:ahLst/>
              <a:cxnLst/>
              <a:rect l="l" t="t" r="r" b="b"/>
              <a:pathLst>
                <a:path w="2208" h="3248" extrusionOk="0">
                  <a:moveTo>
                    <a:pt x="2078" y="1"/>
                  </a:moveTo>
                  <a:cubicBezTo>
                    <a:pt x="2055" y="1"/>
                    <a:pt x="2033" y="10"/>
                    <a:pt x="2017" y="26"/>
                  </a:cubicBezTo>
                  <a:cubicBezTo>
                    <a:pt x="1827" y="330"/>
                    <a:pt x="1294" y="1015"/>
                    <a:pt x="723" y="1586"/>
                  </a:cubicBezTo>
                  <a:cubicBezTo>
                    <a:pt x="115" y="2156"/>
                    <a:pt x="1" y="2613"/>
                    <a:pt x="457" y="3069"/>
                  </a:cubicBezTo>
                  <a:cubicBezTo>
                    <a:pt x="586" y="3188"/>
                    <a:pt x="738" y="3248"/>
                    <a:pt x="898" y="3248"/>
                  </a:cubicBezTo>
                  <a:cubicBezTo>
                    <a:pt x="1350" y="3248"/>
                    <a:pt x="1858" y="2770"/>
                    <a:pt x="2055" y="1814"/>
                  </a:cubicBezTo>
                  <a:cubicBezTo>
                    <a:pt x="2207" y="863"/>
                    <a:pt x="2169" y="292"/>
                    <a:pt x="2169" y="64"/>
                  </a:cubicBezTo>
                  <a:cubicBezTo>
                    <a:pt x="2147" y="19"/>
                    <a:pt x="2111" y="1"/>
                    <a:pt x="20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40"/>
            <p:cNvSpPr/>
            <p:nvPr/>
          </p:nvSpPr>
          <p:spPr>
            <a:xfrm>
              <a:off x="1344258" y="3992988"/>
              <a:ext cx="65199" cy="35352"/>
            </a:xfrm>
            <a:custGeom>
              <a:avLst/>
              <a:gdLst/>
              <a:ahLst/>
              <a:cxnLst/>
              <a:rect l="l" t="t" r="r" b="b"/>
              <a:pathLst>
                <a:path w="2665" h="1445" extrusionOk="0">
                  <a:moveTo>
                    <a:pt x="2588" y="1"/>
                  </a:moveTo>
                  <a:cubicBezTo>
                    <a:pt x="2322" y="39"/>
                    <a:pt x="1637" y="191"/>
                    <a:pt x="990" y="191"/>
                  </a:cubicBezTo>
                  <a:cubicBezTo>
                    <a:pt x="267" y="229"/>
                    <a:pt x="1" y="419"/>
                    <a:pt x="1" y="952"/>
                  </a:cubicBezTo>
                  <a:cubicBezTo>
                    <a:pt x="22" y="1253"/>
                    <a:pt x="262" y="1445"/>
                    <a:pt x="625" y="1445"/>
                  </a:cubicBezTo>
                  <a:cubicBezTo>
                    <a:pt x="904" y="1445"/>
                    <a:pt x="1256" y="1331"/>
                    <a:pt x="1637" y="1066"/>
                  </a:cubicBezTo>
                  <a:cubicBezTo>
                    <a:pt x="2246" y="610"/>
                    <a:pt x="2512" y="229"/>
                    <a:pt x="2626" y="77"/>
                  </a:cubicBezTo>
                  <a:cubicBezTo>
                    <a:pt x="2664" y="39"/>
                    <a:pt x="2626" y="1"/>
                    <a:pt x="25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40"/>
            <p:cNvSpPr/>
            <p:nvPr/>
          </p:nvSpPr>
          <p:spPr>
            <a:xfrm>
              <a:off x="1365663" y="3974519"/>
              <a:ext cx="79144" cy="48367"/>
            </a:xfrm>
            <a:custGeom>
              <a:avLst/>
              <a:gdLst/>
              <a:ahLst/>
              <a:cxnLst/>
              <a:rect l="l" t="t" r="r" b="b"/>
              <a:pathLst>
                <a:path w="3235" h="1977" extrusionOk="0">
                  <a:moveTo>
                    <a:pt x="1193" y="1"/>
                  </a:moveTo>
                  <a:cubicBezTo>
                    <a:pt x="1027" y="1"/>
                    <a:pt x="841" y="68"/>
                    <a:pt x="648" y="261"/>
                  </a:cubicBezTo>
                  <a:cubicBezTo>
                    <a:pt x="1" y="908"/>
                    <a:pt x="1" y="1136"/>
                    <a:pt x="534" y="1136"/>
                  </a:cubicBezTo>
                  <a:cubicBezTo>
                    <a:pt x="1066" y="1136"/>
                    <a:pt x="1523" y="832"/>
                    <a:pt x="1523" y="832"/>
                  </a:cubicBezTo>
                  <a:lnTo>
                    <a:pt x="1523" y="832"/>
                  </a:lnTo>
                  <a:cubicBezTo>
                    <a:pt x="1523" y="832"/>
                    <a:pt x="1058" y="1977"/>
                    <a:pt x="2035" y="1977"/>
                  </a:cubicBezTo>
                  <a:cubicBezTo>
                    <a:pt x="2066" y="1977"/>
                    <a:pt x="2098" y="1976"/>
                    <a:pt x="2131" y="1973"/>
                  </a:cubicBezTo>
                  <a:cubicBezTo>
                    <a:pt x="3235" y="1935"/>
                    <a:pt x="2702" y="376"/>
                    <a:pt x="1865" y="376"/>
                  </a:cubicBezTo>
                  <a:cubicBezTo>
                    <a:pt x="1865" y="376"/>
                    <a:pt x="1584" y="1"/>
                    <a:pt x="11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40"/>
            <p:cNvSpPr/>
            <p:nvPr/>
          </p:nvSpPr>
          <p:spPr>
            <a:xfrm>
              <a:off x="1360086" y="4064275"/>
              <a:ext cx="54019" cy="79780"/>
            </a:xfrm>
            <a:custGeom>
              <a:avLst/>
              <a:gdLst/>
              <a:ahLst/>
              <a:cxnLst/>
              <a:rect l="l" t="t" r="r" b="b"/>
              <a:pathLst>
                <a:path w="2208" h="3261" extrusionOk="0">
                  <a:moveTo>
                    <a:pt x="2057" y="1"/>
                  </a:moveTo>
                  <a:cubicBezTo>
                    <a:pt x="2043" y="1"/>
                    <a:pt x="2028" y="5"/>
                    <a:pt x="2017" y="16"/>
                  </a:cubicBezTo>
                  <a:cubicBezTo>
                    <a:pt x="1827" y="321"/>
                    <a:pt x="1294" y="1006"/>
                    <a:pt x="724" y="1576"/>
                  </a:cubicBezTo>
                  <a:cubicBezTo>
                    <a:pt x="115" y="2185"/>
                    <a:pt x="1" y="2603"/>
                    <a:pt x="457" y="3060"/>
                  </a:cubicBezTo>
                  <a:cubicBezTo>
                    <a:pt x="591" y="3194"/>
                    <a:pt x="750" y="3261"/>
                    <a:pt x="916" y="3261"/>
                  </a:cubicBezTo>
                  <a:cubicBezTo>
                    <a:pt x="1363" y="3261"/>
                    <a:pt x="1861" y="2775"/>
                    <a:pt x="2055" y="1804"/>
                  </a:cubicBezTo>
                  <a:cubicBezTo>
                    <a:pt x="2207" y="891"/>
                    <a:pt x="2169" y="321"/>
                    <a:pt x="2131" y="54"/>
                  </a:cubicBezTo>
                  <a:cubicBezTo>
                    <a:pt x="2131" y="28"/>
                    <a:pt x="2093" y="1"/>
                    <a:pt x="205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40"/>
            <p:cNvSpPr/>
            <p:nvPr/>
          </p:nvSpPr>
          <p:spPr>
            <a:xfrm>
              <a:off x="1344258" y="4071173"/>
              <a:ext cx="65199" cy="35352"/>
            </a:xfrm>
            <a:custGeom>
              <a:avLst/>
              <a:gdLst/>
              <a:ahLst/>
              <a:cxnLst/>
              <a:rect l="l" t="t" r="r" b="b"/>
              <a:pathLst>
                <a:path w="2665" h="1445" extrusionOk="0">
                  <a:moveTo>
                    <a:pt x="2588" y="1"/>
                  </a:moveTo>
                  <a:cubicBezTo>
                    <a:pt x="2322" y="39"/>
                    <a:pt x="1637" y="191"/>
                    <a:pt x="990" y="191"/>
                  </a:cubicBezTo>
                  <a:cubicBezTo>
                    <a:pt x="267" y="229"/>
                    <a:pt x="1" y="419"/>
                    <a:pt x="1" y="952"/>
                  </a:cubicBezTo>
                  <a:cubicBezTo>
                    <a:pt x="22" y="1253"/>
                    <a:pt x="262" y="1444"/>
                    <a:pt x="625" y="1444"/>
                  </a:cubicBezTo>
                  <a:cubicBezTo>
                    <a:pt x="904" y="1444"/>
                    <a:pt x="1256" y="1331"/>
                    <a:pt x="1637" y="1066"/>
                  </a:cubicBezTo>
                  <a:cubicBezTo>
                    <a:pt x="2246" y="609"/>
                    <a:pt x="2512" y="229"/>
                    <a:pt x="2626" y="77"/>
                  </a:cubicBezTo>
                  <a:cubicBezTo>
                    <a:pt x="2664" y="39"/>
                    <a:pt x="2626" y="1"/>
                    <a:pt x="25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40"/>
            <p:cNvSpPr/>
            <p:nvPr/>
          </p:nvSpPr>
          <p:spPr>
            <a:xfrm>
              <a:off x="1365663" y="4053633"/>
              <a:ext cx="79144" cy="48318"/>
            </a:xfrm>
            <a:custGeom>
              <a:avLst/>
              <a:gdLst/>
              <a:ahLst/>
              <a:cxnLst/>
              <a:rect l="l" t="t" r="r" b="b"/>
              <a:pathLst>
                <a:path w="3235" h="1975" extrusionOk="0">
                  <a:moveTo>
                    <a:pt x="1193" y="1"/>
                  </a:moveTo>
                  <a:cubicBezTo>
                    <a:pt x="1027" y="1"/>
                    <a:pt x="841" y="68"/>
                    <a:pt x="648" y="261"/>
                  </a:cubicBezTo>
                  <a:cubicBezTo>
                    <a:pt x="1" y="908"/>
                    <a:pt x="1" y="1098"/>
                    <a:pt x="534" y="1136"/>
                  </a:cubicBezTo>
                  <a:cubicBezTo>
                    <a:pt x="1066" y="1136"/>
                    <a:pt x="1523" y="832"/>
                    <a:pt x="1523" y="832"/>
                  </a:cubicBezTo>
                  <a:lnTo>
                    <a:pt x="1523" y="832"/>
                  </a:lnTo>
                  <a:cubicBezTo>
                    <a:pt x="1523" y="832"/>
                    <a:pt x="1044" y="1974"/>
                    <a:pt x="2080" y="1974"/>
                  </a:cubicBezTo>
                  <a:cubicBezTo>
                    <a:pt x="2097" y="1974"/>
                    <a:pt x="2114" y="1974"/>
                    <a:pt x="2131" y="1973"/>
                  </a:cubicBezTo>
                  <a:cubicBezTo>
                    <a:pt x="3235" y="1935"/>
                    <a:pt x="2702" y="375"/>
                    <a:pt x="1865" y="375"/>
                  </a:cubicBezTo>
                  <a:cubicBezTo>
                    <a:pt x="1865" y="375"/>
                    <a:pt x="1584" y="1"/>
                    <a:pt x="11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40"/>
            <p:cNvSpPr/>
            <p:nvPr/>
          </p:nvSpPr>
          <p:spPr>
            <a:xfrm>
              <a:off x="1356367" y="4145028"/>
              <a:ext cx="54948" cy="79462"/>
            </a:xfrm>
            <a:custGeom>
              <a:avLst/>
              <a:gdLst/>
              <a:ahLst/>
              <a:cxnLst/>
              <a:rect l="l" t="t" r="r" b="b"/>
              <a:pathLst>
                <a:path w="2246" h="3248" extrusionOk="0">
                  <a:moveTo>
                    <a:pt x="2114" y="0"/>
                  </a:moveTo>
                  <a:cubicBezTo>
                    <a:pt x="2093" y="0"/>
                    <a:pt x="2071" y="9"/>
                    <a:pt x="2055" y="25"/>
                  </a:cubicBezTo>
                  <a:cubicBezTo>
                    <a:pt x="1827" y="330"/>
                    <a:pt x="1332" y="1014"/>
                    <a:pt x="761" y="1585"/>
                  </a:cubicBezTo>
                  <a:cubicBezTo>
                    <a:pt x="115" y="2194"/>
                    <a:pt x="0" y="2612"/>
                    <a:pt x="495" y="3069"/>
                  </a:cubicBezTo>
                  <a:cubicBezTo>
                    <a:pt x="614" y="3188"/>
                    <a:pt x="759" y="3247"/>
                    <a:pt x="913" y="3247"/>
                  </a:cubicBezTo>
                  <a:cubicBezTo>
                    <a:pt x="1349" y="3247"/>
                    <a:pt x="1858" y="2769"/>
                    <a:pt x="2055" y="1813"/>
                  </a:cubicBezTo>
                  <a:cubicBezTo>
                    <a:pt x="2245" y="862"/>
                    <a:pt x="2207" y="292"/>
                    <a:pt x="2169" y="63"/>
                  </a:cubicBezTo>
                  <a:cubicBezTo>
                    <a:pt x="2169" y="19"/>
                    <a:pt x="2143" y="0"/>
                    <a:pt x="21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40"/>
            <p:cNvSpPr/>
            <p:nvPr/>
          </p:nvSpPr>
          <p:spPr>
            <a:xfrm>
              <a:off x="1342398" y="4149359"/>
              <a:ext cx="65175" cy="35719"/>
            </a:xfrm>
            <a:custGeom>
              <a:avLst/>
              <a:gdLst/>
              <a:ahLst/>
              <a:cxnLst/>
              <a:rect l="l" t="t" r="r" b="b"/>
              <a:pathLst>
                <a:path w="2664" h="1460" extrusionOk="0">
                  <a:moveTo>
                    <a:pt x="2588" y="0"/>
                  </a:moveTo>
                  <a:cubicBezTo>
                    <a:pt x="2322" y="76"/>
                    <a:pt x="1637" y="191"/>
                    <a:pt x="990" y="191"/>
                  </a:cubicBezTo>
                  <a:cubicBezTo>
                    <a:pt x="305" y="229"/>
                    <a:pt x="1" y="419"/>
                    <a:pt x="1" y="951"/>
                  </a:cubicBezTo>
                  <a:cubicBezTo>
                    <a:pt x="23" y="1255"/>
                    <a:pt x="267" y="1460"/>
                    <a:pt x="635" y="1460"/>
                  </a:cubicBezTo>
                  <a:cubicBezTo>
                    <a:pt x="913" y="1460"/>
                    <a:pt x="1261" y="1344"/>
                    <a:pt x="1637" y="1066"/>
                  </a:cubicBezTo>
                  <a:cubicBezTo>
                    <a:pt x="2245" y="609"/>
                    <a:pt x="2512" y="267"/>
                    <a:pt x="2664" y="76"/>
                  </a:cubicBezTo>
                  <a:cubicBezTo>
                    <a:pt x="2664" y="38"/>
                    <a:pt x="2626" y="0"/>
                    <a:pt x="25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40"/>
            <p:cNvSpPr/>
            <p:nvPr/>
          </p:nvSpPr>
          <p:spPr>
            <a:xfrm>
              <a:off x="1363804" y="4131084"/>
              <a:ext cx="78826" cy="48172"/>
            </a:xfrm>
            <a:custGeom>
              <a:avLst/>
              <a:gdLst/>
              <a:ahLst/>
              <a:cxnLst/>
              <a:rect l="l" t="t" r="r" b="b"/>
              <a:pathLst>
                <a:path w="3222" h="1969" extrusionOk="0">
                  <a:moveTo>
                    <a:pt x="1200" y="0"/>
                  </a:moveTo>
                  <a:cubicBezTo>
                    <a:pt x="1033" y="0"/>
                    <a:pt x="845" y="66"/>
                    <a:pt x="648" y="253"/>
                  </a:cubicBezTo>
                  <a:cubicBezTo>
                    <a:pt x="1" y="900"/>
                    <a:pt x="1" y="1128"/>
                    <a:pt x="533" y="1128"/>
                  </a:cubicBezTo>
                  <a:cubicBezTo>
                    <a:pt x="1066" y="1128"/>
                    <a:pt x="1523" y="824"/>
                    <a:pt x="1523" y="823"/>
                  </a:cubicBezTo>
                  <a:lnTo>
                    <a:pt x="1523" y="823"/>
                  </a:lnTo>
                  <a:cubicBezTo>
                    <a:pt x="1523" y="824"/>
                    <a:pt x="1093" y="1968"/>
                    <a:pt x="2039" y="1968"/>
                  </a:cubicBezTo>
                  <a:cubicBezTo>
                    <a:pt x="2068" y="1968"/>
                    <a:pt x="2099" y="1967"/>
                    <a:pt x="2131" y="1965"/>
                  </a:cubicBezTo>
                  <a:cubicBezTo>
                    <a:pt x="3221" y="1927"/>
                    <a:pt x="2715" y="404"/>
                    <a:pt x="1932" y="404"/>
                  </a:cubicBezTo>
                  <a:cubicBezTo>
                    <a:pt x="1922" y="404"/>
                    <a:pt x="1913" y="405"/>
                    <a:pt x="1903" y="405"/>
                  </a:cubicBezTo>
                  <a:cubicBezTo>
                    <a:pt x="1903" y="405"/>
                    <a:pt x="1614" y="0"/>
                    <a:pt x="1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40"/>
            <p:cNvSpPr/>
            <p:nvPr/>
          </p:nvSpPr>
          <p:spPr>
            <a:xfrm>
              <a:off x="1358226" y="4220865"/>
              <a:ext cx="54948" cy="79927"/>
            </a:xfrm>
            <a:custGeom>
              <a:avLst/>
              <a:gdLst/>
              <a:ahLst/>
              <a:cxnLst/>
              <a:rect l="l" t="t" r="r" b="b"/>
              <a:pathLst>
                <a:path w="2246" h="3267" extrusionOk="0">
                  <a:moveTo>
                    <a:pt x="2115" y="1"/>
                  </a:moveTo>
                  <a:cubicBezTo>
                    <a:pt x="2094" y="1"/>
                    <a:pt x="2071" y="13"/>
                    <a:pt x="2055" y="45"/>
                  </a:cubicBezTo>
                  <a:cubicBezTo>
                    <a:pt x="1827" y="311"/>
                    <a:pt x="1332" y="996"/>
                    <a:pt x="761" y="1567"/>
                  </a:cubicBezTo>
                  <a:cubicBezTo>
                    <a:pt x="115" y="2175"/>
                    <a:pt x="1" y="2594"/>
                    <a:pt x="495" y="3088"/>
                  </a:cubicBezTo>
                  <a:cubicBezTo>
                    <a:pt x="614" y="3207"/>
                    <a:pt x="758" y="3266"/>
                    <a:pt x="911" y="3266"/>
                  </a:cubicBezTo>
                  <a:cubicBezTo>
                    <a:pt x="1348" y="3266"/>
                    <a:pt x="1858" y="2781"/>
                    <a:pt x="2055" y="1795"/>
                  </a:cubicBezTo>
                  <a:cubicBezTo>
                    <a:pt x="2245" y="882"/>
                    <a:pt x="2207" y="311"/>
                    <a:pt x="2169" y="45"/>
                  </a:cubicBezTo>
                  <a:cubicBezTo>
                    <a:pt x="2169" y="23"/>
                    <a:pt x="2144" y="1"/>
                    <a:pt x="21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40"/>
            <p:cNvSpPr/>
            <p:nvPr/>
          </p:nvSpPr>
          <p:spPr>
            <a:xfrm>
              <a:off x="1342398" y="4227544"/>
              <a:ext cx="65175" cy="35719"/>
            </a:xfrm>
            <a:custGeom>
              <a:avLst/>
              <a:gdLst/>
              <a:ahLst/>
              <a:cxnLst/>
              <a:rect l="l" t="t" r="r" b="b"/>
              <a:pathLst>
                <a:path w="2664" h="1460" extrusionOk="0">
                  <a:moveTo>
                    <a:pt x="2588" y="0"/>
                  </a:moveTo>
                  <a:cubicBezTo>
                    <a:pt x="2322" y="76"/>
                    <a:pt x="1637" y="190"/>
                    <a:pt x="990" y="190"/>
                  </a:cubicBezTo>
                  <a:cubicBezTo>
                    <a:pt x="305" y="228"/>
                    <a:pt x="1" y="419"/>
                    <a:pt x="1" y="951"/>
                  </a:cubicBezTo>
                  <a:cubicBezTo>
                    <a:pt x="23" y="1255"/>
                    <a:pt x="267" y="1460"/>
                    <a:pt x="635" y="1460"/>
                  </a:cubicBezTo>
                  <a:cubicBezTo>
                    <a:pt x="913" y="1460"/>
                    <a:pt x="1261" y="1343"/>
                    <a:pt x="1637" y="1065"/>
                  </a:cubicBezTo>
                  <a:cubicBezTo>
                    <a:pt x="2245" y="609"/>
                    <a:pt x="2512" y="266"/>
                    <a:pt x="2664" y="76"/>
                  </a:cubicBezTo>
                  <a:cubicBezTo>
                    <a:pt x="2664" y="38"/>
                    <a:pt x="2626" y="0"/>
                    <a:pt x="258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40"/>
            <p:cNvSpPr/>
            <p:nvPr/>
          </p:nvSpPr>
          <p:spPr>
            <a:xfrm>
              <a:off x="1363804" y="4209979"/>
              <a:ext cx="79144" cy="48318"/>
            </a:xfrm>
            <a:custGeom>
              <a:avLst/>
              <a:gdLst/>
              <a:ahLst/>
              <a:cxnLst/>
              <a:rect l="l" t="t" r="r" b="b"/>
              <a:pathLst>
                <a:path w="3235" h="1975" extrusionOk="0">
                  <a:moveTo>
                    <a:pt x="1218" y="1"/>
                  </a:moveTo>
                  <a:cubicBezTo>
                    <a:pt x="1046" y="1"/>
                    <a:pt x="852" y="69"/>
                    <a:pt x="648" y="262"/>
                  </a:cubicBezTo>
                  <a:cubicBezTo>
                    <a:pt x="1" y="908"/>
                    <a:pt x="1" y="1099"/>
                    <a:pt x="533" y="1137"/>
                  </a:cubicBezTo>
                  <a:cubicBezTo>
                    <a:pt x="1066" y="1137"/>
                    <a:pt x="1523" y="832"/>
                    <a:pt x="1523" y="832"/>
                  </a:cubicBezTo>
                  <a:lnTo>
                    <a:pt x="1523" y="832"/>
                  </a:lnTo>
                  <a:cubicBezTo>
                    <a:pt x="1523" y="832"/>
                    <a:pt x="1080" y="1974"/>
                    <a:pt x="2082" y="1974"/>
                  </a:cubicBezTo>
                  <a:cubicBezTo>
                    <a:pt x="2098" y="1974"/>
                    <a:pt x="2114" y="1974"/>
                    <a:pt x="2131" y="1974"/>
                  </a:cubicBezTo>
                  <a:cubicBezTo>
                    <a:pt x="3235" y="1936"/>
                    <a:pt x="2702" y="376"/>
                    <a:pt x="1903" y="376"/>
                  </a:cubicBezTo>
                  <a:cubicBezTo>
                    <a:pt x="1903" y="376"/>
                    <a:pt x="1622" y="1"/>
                    <a:pt x="1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40"/>
            <p:cNvSpPr/>
            <p:nvPr/>
          </p:nvSpPr>
          <p:spPr>
            <a:xfrm>
              <a:off x="1349860" y="4295796"/>
              <a:ext cx="57713" cy="77603"/>
            </a:xfrm>
            <a:custGeom>
              <a:avLst/>
              <a:gdLst/>
              <a:ahLst/>
              <a:cxnLst/>
              <a:rect l="l" t="t" r="r" b="b"/>
              <a:pathLst>
                <a:path w="2359" h="3172" extrusionOk="0">
                  <a:moveTo>
                    <a:pt x="2265" y="0"/>
                  </a:moveTo>
                  <a:cubicBezTo>
                    <a:pt x="2245" y="0"/>
                    <a:pt x="2223" y="10"/>
                    <a:pt x="2207" y="25"/>
                  </a:cubicBezTo>
                  <a:cubicBezTo>
                    <a:pt x="1978" y="292"/>
                    <a:pt x="1408" y="938"/>
                    <a:pt x="799" y="1471"/>
                  </a:cubicBezTo>
                  <a:cubicBezTo>
                    <a:pt x="152" y="2004"/>
                    <a:pt x="0" y="2422"/>
                    <a:pt x="419" y="2955"/>
                  </a:cubicBezTo>
                  <a:cubicBezTo>
                    <a:pt x="551" y="3098"/>
                    <a:pt x="718" y="3171"/>
                    <a:pt x="898" y="3171"/>
                  </a:cubicBezTo>
                  <a:cubicBezTo>
                    <a:pt x="1338" y="3171"/>
                    <a:pt x="1849" y="2732"/>
                    <a:pt x="2093" y="1813"/>
                  </a:cubicBezTo>
                  <a:cubicBezTo>
                    <a:pt x="2359" y="900"/>
                    <a:pt x="2359" y="330"/>
                    <a:pt x="2321" y="63"/>
                  </a:cubicBezTo>
                  <a:cubicBezTo>
                    <a:pt x="2321" y="19"/>
                    <a:pt x="2295" y="0"/>
                    <a:pt x="22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40"/>
            <p:cNvSpPr/>
            <p:nvPr/>
          </p:nvSpPr>
          <p:spPr>
            <a:xfrm>
              <a:off x="1338117" y="4300126"/>
              <a:ext cx="66667" cy="32049"/>
            </a:xfrm>
            <a:custGeom>
              <a:avLst/>
              <a:gdLst/>
              <a:ahLst/>
              <a:cxnLst/>
              <a:rect l="l" t="t" r="r" b="b"/>
              <a:pathLst>
                <a:path w="2725" h="1310" extrusionOk="0">
                  <a:moveTo>
                    <a:pt x="2649" y="1"/>
                  </a:moveTo>
                  <a:cubicBezTo>
                    <a:pt x="2433" y="31"/>
                    <a:pt x="1944" y="87"/>
                    <a:pt x="1422" y="87"/>
                  </a:cubicBezTo>
                  <a:cubicBezTo>
                    <a:pt x="1299" y="87"/>
                    <a:pt x="1174" y="84"/>
                    <a:pt x="1051" y="77"/>
                  </a:cubicBezTo>
                  <a:cubicBezTo>
                    <a:pt x="995" y="74"/>
                    <a:pt x="941" y="72"/>
                    <a:pt x="890" y="72"/>
                  </a:cubicBezTo>
                  <a:cubicBezTo>
                    <a:pt x="312" y="72"/>
                    <a:pt x="24" y="272"/>
                    <a:pt x="24" y="761"/>
                  </a:cubicBezTo>
                  <a:cubicBezTo>
                    <a:pt x="1" y="1084"/>
                    <a:pt x="257" y="1309"/>
                    <a:pt x="666" y="1309"/>
                  </a:cubicBezTo>
                  <a:cubicBezTo>
                    <a:pt x="932" y="1309"/>
                    <a:pt x="1262" y="1214"/>
                    <a:pt x="1622" y="990"/>
                  </a:cubicBezTo>
                  <a:cubicBezTo>
                    <a:pt x="2268" y="571"/>
                    <a:pt x="2573" y="229"/>
                    <a:pt x="2725" y="77"/>
                  </a:cubicBezTo>
                  <a:cubicBezTo>
                    <a:pt x="2725" y="39"/>
                    <a:pt x="2687" y="1"/>
                    <a:pt x="26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40"/>
            <p:cNvSpPr/>
            <p:nvPr/>
          </p:nvSpPr>
          <p:spPr>
            <a:xfrm>
              <a:off x="1361015" y="4280751"/>
              <a:ext cx="77040" cy="50129"/>
            </a:xfrm>
            <a:custGeom>
              <a:avLst/>
              <a:gdLst/>
              <a:ahLst/>
              <a:cxnLst/>
              <a:rect l="l" t="t" r="r" b="b"/>
              <a:pathLst>
                <a:path w="3149" h="2049" extrusionOk="0">
                  <a:moveTo>
                    <a:pt x="1232" y="0"/>
                  </a:moveTo>
                  <a:cubicBezTo>
                    <a:pt x="1078" y="0"/>
                    <a:pt x="906" y="60"/>
                    <a:pt x="724" y="222"/>
                  </a:cubicBezTo>
                  <a:cubicBezTo>
                    <a:pt x="1" y="831"/>
                    <a:pt x="1" y="1021"/>
                    <a:pt x="533" y="1097"/>
                  </a:cubicBezTo>
                  <a:cubicBezTo>
                    <a:pt x="569" y="1099"/>
                    <a:pt x="604" y="1101"/>
                    <a:pt x="639" y="1101"/>
                  </a:cubicBezTo>
                  <a:cubicBezTo>
                    <a:pt x="1125" y="1101"/>
                    <a:pt x="1522" y="869"/>
                    <a:pt x="1522" y="869"/>
                  </a:cubicBezTo>
                  <a:lnTo>
                    <a:pt x="1522" y="869"/>
                  </a:lnTo>
                  <a:cubicBezTo>
                    <a:pt x="1522" y="869"/>
                    <a:pt x="952" y="2010"/>
                    <a:pt x="2055" y="2048"/>
                  </a:cubicBezTo>
                  <a:cubicBezTo>
                    <a:pt x="2068" y="2048"/>
                    <a:pt x="2081" y="2049"/>
                    <a:pt x="2093" y="2049"/>
                  </a:cubicBezTo>
                  <a:cubicBezTo>
                    <a:pt x="3148" y="2049"/>
                    <a:pt x="2730" y="488"/>
                    <a:pt x="1941" y="450"/>
                  </a:cubicBezTo>
                  <a:cubicBezTo>
                    <a:pt x="1941" y="450"/>
                    <a:pt x="1655" y="0"/>
                    <a:pt x="12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40"/>
            <p:cNvSpPr/>
            <p:nvPr/>
          </p:nvSpPr>
          <p:spPr>
            <a:xfrm>
              <a:off x="1346141" y="4371413"/>
              <a:ext cx="56783" cy="77358"/>
            </a:xfrm>
            <a:custGeom>
              <a:avLst/>
              <a:gdLst/>
              <a:ahLst/>
              <a:cxnLst/>
              <a:rect l="l" t="t" r="r" b="b"/>
              <a:pathLst>
                <a:path w="2321" h="3162" extrusionOk="0">
                  <a:moveTo>
                    <a:pt x="2247" y="0"/>
                  </a:moveTo>
                  <a:cubicBezTo>
                    <a:pt x="2232" y="0"/>
                    <a:pt x="2218" y="5"/>
                    <a:pt x="2207" y="16"/>
                  </a:cubicBezTo>
                  <a:cubicBezTo>
                    <a:pt x="1978" y="320"/>
                    <a:pt x="1408" y="967"/>
                    <a:pt x="799" y="1462"/>
                  </a:cubicBezTo>
                  <a:cubicBezTo>
                    <a:pt x="114" y="2032"/>
                    <a:pt x="0" y="2451"/>
                    <a:pt x="418" y="2945"/>
                  </a:cubicBezTo>
                  <a:cubicBezTo>
                    <a:pt x="540" y="3089"/>
                    <a:pt x="703" y="3162"/>
                    <a:pt x="881" y="3162"/>
                  </a:cubicBezTo>
                  <a:cubicBezTo>
                    <a:pt x="1318" y="3162"/>
                    <a:pt x="1849" y="2723"/>
                    <a:pt x="2092" y="1804"/>
                  </a:cubicBezTo>
                  <a:cubicBezTo>
                    <a:pt x="2321" y="891"/>
                    <a:pt x="2321" y="320"/>
                    <a:pt x="2321" y="54"/>
                  </a:cubicBezTo>
                  <a:cubicBezTo>
                    <a:pt x="2321" y="27"/>
                    <a:pt x="2283" y="0"/>
                    <a:pt x="22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40"/>
            <p:cNvSpPr/>
            <p:nvPr/>
          </p:nvSpPr>
          <p:spPr>
            <a:xfrm>
              <a:off x="1332540" y="4378042"/>
              <a:ext cx="66496" cy="31364"/>
            </a:xfrm>
            <a:custGeom>
              <a:avLst/>
              <a:gdLst/>
              <a:ahLst/>
              <a:cxnLst/>
              <a:rect l="l" t="t" r="r" b="b"/>
              <a:pathLst>
                <a:path w="2718" h="1282" extrusionOk="0">
                  <a:moveTo>
                    <a:pt x="2670" y="1"/>
                  </a:moveTo>
                  <a:cubicBezTo>
                    <a:pt x="2663" y="1"/>
                    <a:pt x="2656" y="4"/>
                    <a:pt x="2648" y="11"/>
                  </a:cubicBezTo>
                  <a:cubicBezTo>
                    <a:pt x="2433" y="42"/>
                    <a:pt x="1919" y="98"/>
                    <a:pt x="1388" y="98"/>
                  </a:cubicBezTo>
                  <a:cubicBezTo>
                    <a:pt x="1262" y="98"/>
                    <a:pt x="1136" y="95"/>
                    <a:pt x="1013" y="87"/>
                  </a:cubicBezTo>
                  <a:cubicBezTo>
                    <a:pt x="947" y="84"/>
                    <a:pt x="885" y="82"/>
                    <a:pt x="827" y="82"/>
                  </a:cubicBezTo>
                  <a:cubicBezTo>
                    <a:pt x="272" y="82"/>
                    <a:pt x="23" y="252"/>
                    <a:pt x="23" y="734"/>
                  </a:cubicBezTo>
                  <a:cubicBezTo>
                    <a:pt x="0" y="1057"/>
                    <a:pt x="257" y="1282"/>
                    <a:pt x="666" y="1282"/>
                  </a:cubicBezTo>
                  <a:cubicBezTo>
                    <a:pt x="932" y="1282"/>
                    <a:pt x="1262" y="1187"/>
                    <a:pt x="1621" y="962"/>
                  </a:cubicBezTo>
                  <a:cubicBezTo>
                    <a:pt x="2268" y="582"/>
                    <a:pt x="2572" y="240"/>
                    <a:pt x="2686" y="87"/>
                  </a:cubicBezTo>
                  <a:cubicBezTo>
                    <a:pt x="2717" y="57"/>
                    <a:pt x="2698" y="1"/>
                    <a:pt x="2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40"/>
            <p:cNvSpPr/>
            <p:nvPr/>
          </p:nvSpPr>
          <p:spPr>
            <a:xfrm>
              <a:off x="1355438" y="4359670"/>
              <a:ext cx="77285" cy="50300"/>
            </a:xfrm>
            <a:custGeom>
              <a:avLst/>
              <a:gdLst/>
              <a:ahLst/>
              <a:cxnLst/>
              <a:rect l="l" t="t" r="r" b="b"/>
              <a:pathLst>
                <a:path w="3159" h="2056" extrusionOk="0">
                  <a:moveTo>
                    <a:pt x="1226" y="1"/>
                  </a:moveTo>
                  <a:cubicBezTo>
                    <a:pt x="1067" y="1"/>
                    <a:pt x="885" y="62"/>
                    <a:pt x="685" y="230"/>
                  </a:cubicBezTo>
                  <a:cubicBezTo>
                    <a:pt x="0" y="800"/>
                    <a:pt x="0" y="1029"/>
                    <a:pt x="495" y="1067"/>
                  </a:cubicBezTo>
                  <a:cubicBezTo>
                    <a:pt x="531" y="1069"/>
                    <a:pt x="566" y="1070"/>
                    <a:pt x="601" y="1070"/>
                  </a:cubicBezTo>
                  <a:cubicBezTo>
                    <a:pt x="1091" y="1070"/>
                    <a:pt x="1522" y="838"/>
                    <a:pt x="1522" y="838"/>
                  </a:cubicBezTo>
                  <a:lnTo>
                    <a:pt x="1522" y="838"/>
                  </a:lnTo>
                  <a:cubicBezTo>
                    <a:pt x="1522" y="838"/>
                    <a:pt x="952" y="2018"/>
                    <a:pt x="2055" y="2056"/>
                  </a:cubicBezTo>
                  <a:cubicBezTo>
                    <a:pt x="3158" y="2056"/>
                    <a:pt x="2702" y="496"/>
                    <a:pt x="1903" y="420"/>
                  </a:cubicBezTo>
                  <a:cubicBezTo>
                    <a:pt x="1903" y="420"/>
                    <a:pt x="1643" y="1"/>
                    <a:pt x="12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40"/>
            <p:cNvSpPr/>
            <p:nvPr/>
          </p:nvSpPr>
          <p:spPr>
            <a:xfrm>
              <a:off x="1335891" y="4445855"/>
              <a:ext cx="63315" cy="73077"/>
            </a:xfrm>
            <a:custGeom>
              <a:avLst/>
              <a:gdLst/>
              <a:ahLst/>
              <a:cxnLst/>
              <a:rect l="l" t="t" r="r" b="b"/>
              <a:pathLst>
                <a:path w="2588" h="2987" extrusionOk="0">
                  <a:moveTo>
                    <a:pt x="2530" y="1"/>
                  </a:moveTo>
                  <a:cubicBezTo>
                    <a:pt x="2515" y="1"/>
                    <a:pt x="2496" y="5"/>
                    <a:pt x="2473" y="16"/>
                  </a:cubicBezTo>
                  <a:cubicBezTo>
                    <a:pt x="2245" y="245"/>
                    <a:pt x="1598" y="853"/>
                    <a:pt x="914" y="1272"/>
                  </a:cubicBezTo>
                  <a:cubicBezTo>
                    <a:pt x="191" y="1767"/>
                    <a:pt x="1" y="2147"/>
                    <a:pt x="381" y="2718"/>
                  </a:cubicBezTo>
                  <a:cubicBezTo>
                    <a:pt x="494" y="2894"/>
                    <a:pt x="674" y="2987"/>
                    <a:pt x="882" y="2987"/>
                  </a:cubicBezTo>
                  <a:cubicBezTo>
                    <a:pt x="1303" y="2987"/>
                    <a:pt x="1838" y="2607"/>
                    <a:pt x="2169" y="1767"/>
                  </a:cubicBezTo>
                  <a:cubicBezTo>
                    <a:pt x="2511" y="892"/>
                    <a:pt x="2588" y="321"/>
                    <a:pt x="2588" y="55"/>
                  </a:cubicBezTo>
                  <a:cubicBezTo>
                    <a:pt x="2588" y="28"/>
                    <a:pt x="2569" y="1"/>
                    <a:pt x="25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40"/>
            <p:cNvSpPr/>
            <p:nvPr/>
          </p:nvSpPr>
          <p:spPr>
            <a:xfrm>
              <a:off x="1328112" y="4446197"/>
              <a:ext cx="69236" cy="29480"/>
            </a:xfrm>
            <a:custGeom>
              <a:avLst/>
              <a:gdLst/>
              <a:ahLst/>
              <a:cxnLst/>
              <a:rect l="l" t="t" r="r" b="b"/>
              <a:pathLst>
                <a:path w="2830" h="1205" extrusionOk="0">
                  <a:moveTo>
                    <a:pt x="739" y="0"/>
                  </a:moveTo>
                  <a:cubicBezTo>
                    <a:pt x="328" y="0"/>
                    <a:pt x="111" y="162"/>
                    <a:pt x="52" y="573"/>
                  </a:cubicBezTo>
                  <a:cubicBezTo>
                    <a:pt x="1" y="932"/>
                    <a:pt x="295" y="1204"/>
                    <a:pt x="783" y="1204"/>
                  </a:cubicBezTo>
                  <a:cubicBezTo>
                    <a:pt x="1020" y="1204"/>
                    <a:pt x="1302" y="1141"/>
                    <a:pt x="1612" y="992"/>
                  </a:cubicBezTo>
                  <a:cubicBezTo>
                    <a:pt x="2297" y="687"/>
                    <a:pt x="2639" y="383"/>
                    <a:pt x="2791" y="231"/>
                  </a:cubicBezTo>
                  <a:cubicBezTo>
                    <a:pt x="2829" y="193"/>
                    <a:pt x="2791" y="155"/>
                    <a:pt x="2753" y="155"/>
                  </a:cubicBezTo>
                  <a:cubicBezTo>
                    <a:pt x="2487" y="155"/>
                    <a:pt x="1764" y="155"/>
                    <a:pt x="1155" y="41"/>
                  </a:cubicBezTo>
                  <a:cubicBezTo>
                    <a:pt x="999" y="14"/>
                    <a:pt x="861" y="0"/>
                    <a:pt x="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40"/>
            <p:cNvSpPr/>
            <p:nvPr/>
          </p:nvSpPr>
          <p:spPr>
            <a:xfrm>
              <a:off x="1352649" y="4429391"/>
              <a:ext cx="73028" cy="52502"/>
            </a:xfrm>
            <a:custGeom>
              <a:avLst/>
              <a:gdLst/>
              <a:ahLst/>
              <a:cxnLst/>
              <a:rect l="l" t="t" r="r" b="b"/>
              <a:pathLst>
                <a:path w="2985" h="2146" extrusionOk="0">
                  <a:moveTo>
                    <a:pt x="1281" y="1"/>
                  </a:moveTo>
                  <a:cubicBezTo>
                    <a:pt x="1142" y="1"/>
                    <a:pt x="981" y="44"/>
                    <a:pt x="799" y="157"/>
                  </a:cubicBezTo>
                  <a:cubicBezTo>
                    <a:pt x="38" y="651"/>
                    <a:pt x="0" y="880"/>
                    <a:pt x="533" y="994"/>
                  </a:cubicBezTo>
                  <a:cubicBezTo>
                    <a:pt x="639" y="1017"/>
                    <a:pt x="744" y="1026"/>
                    <a:pt x="844" y="1026"/>
                  </a:cubicBezTo>
                  <a:cubicBezTo>
                    <a:pt x="1244" y="1026"/>
                    <a:pt x="1560" y="880"/>
                    <a:pt x="1560" y="880"/>
                  </a:cubicBezTo>
                  <a:lnTo>
                    <a:pt x="1560" y="880"/>
                  </a:lnTo>
                  <a:cubicBezTo>
                    <a:pt x="1560" y="880"/>
                    <a:pt x="837" y="1945"/>
                    <a:pt x="1941" y="2135"/>
                  </a:cubicBezTo>
                  <a:cubicBezTo>
                    <a:pt x="1988" y="2142"/>
                    <a:pt x="2033" y="2145"/>
                    <a:pt x="2075" y="2145"/>
                  </a:cubicBezTo>
                  <a:cubicBezTo>
                    <a:pt x="2984" y="2145"/>
                    <a:pt x="2742" y="645"/>
                    <a:pt x="1979" y="499"/>
                  </a:cubicBezTo>
                  <a:cubicBezTo>
                    <a:pt x="1979" y="499"/>
                    <a:pt x="1752" y="1"/>
                    <a:pt x="12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0"/>
            <p:cNvSpPr/>
            <p:nvPr/>
          </p:nvSpPr>
          <p:spPr>
            <a:xfrm>
              <a:off x="1322852" y="4520346"/>
              <a:ext cx="64245" cy="73468"/>
            </a:xfrm>
            <a:custGeom>
              <a:avLst/>
              <a:gdLst/>
              <a:ahLst/>
              <a:cxnLst/>
              <a:rect l="l" t="t" r="r" b="b"/>
              <a:pathLst>
                <a:path w="2626" h="3003" extrusionOk="0">
                  <a:moveTo>
                    <a:pt x="2548" y="0"/>
                  </a:moveTo>
                  <a:cubicBezTo>
                    <a:pt x="2535" y="0"/>
                    <a:pt x="2522" y="5"/>
                    <a:pt x="2512" y="15"/>
                  </a:cubicBezTo>
                  <a:cubicBezTo>
                    <a:pt x="2246" y="281"/>
                    <a:pt x="1599" y="852"/>
                    <a:pt x="914" y="1309"/>
                  </a:cubicBezTo>
                  <a:cubicBezTo>
                    <a:pt x="191" y="1765"/>
                    <a:pt x="1" y="2184"/>
                    <a:pt x="381" y="2716"/>
                  </a:cubicBezTo>
                  <a:cubicBezTo>
                    <a:pt x="507" y="2905"/>
                    <a:pt x="691" y="3002"/>
                    <a:pt x="900" y="3002"/>
                  </a:cubicBezTo>
                  <a:cubicBezTo>
                    <a:pt x="1320" y="3002"/>
                    <a:pt x="1839" y="2605"/>
                    <a:pt x="2169" y="1765"/>
                  </a:cubicBezTo>
                  <a:cubicBezTo>
                    <a:pt x="2512" y="890"/>
                    <a:pt x="2588" y="319"/>
                    <a:pt x="2626" y="91"/>
                  </a:cubicBezTo>
                  <a:cubicBezTo>
                    <a:pt x="2626" y="35"/>
                    <a:pt x="2585" y="0"/>
                    <a:pt x="25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40"/>
            <p:cNvSpPr/>
            <p:nvPr/>
          </p:nvSpPr>
          <p:spPr>
            <a:xfrm>
              <a:off x="1313213" y="4522621"/>
              <a:ext cx="69236" cy="30116"/>
            </a:xfrm>
            <a:custGeom>
              <a:avLst/>
              <a:gdLst/>
              <a:ahLst/>
              <a:cxnLst/>
              <a:rect l="l" t="t" r="r" b="b"/>
              <a:pathLst>
                <a:path w="2830" h="1231" extrusionOk="0">
                  <a:moveTo>
                    <a:pt x="743" y="1"/>
                  </a:moveTo>
                  <a:cubicBezTo>
                    <a:pt x="318" y="1"/>
                    <a:pt x="113" y="184"/>
                    <a:pt x="53" y="607"/>
                  </a:cubicBezTo>
                  <a:cubicBezTo>
                    <a:pt x="0" y="945"/>
                    <a:pt x="287" y="1230"/>
                    <a:pt x="790" y="1230"/>
                  </a:cubicBezTo>
                  <a:cubicBezTo>
                    <a:pt x="1022" y="1230"/>
                    <a:pt x="1300" y="1169"/>
                    <a:pt x="1612" y="1025"/>
                  </a:cubicBezTo>
                  <a:cubicBezTo>
                    <a:pt x="2297" y="683"/>
                    <a:pt x="2640" y="379"/>
                    <a:pt x="2792" y="264"/>
                  </a:cubicBezTo>
                  <a:cubicBezTo>
                    <a:pt x="2830" y="226"/>
                    <a:pt x="2792" y="150"/>
                    <a:pt x="2754" y="150"/>
                  </a:cubicBezTo>
                  <a:cubicBezTo>
                    <a:pt x="2449" y="150"/>
                    <a:pt x="1764" y="150"/>
                    <a:pt x="1118" y="36"/>
                  </a:cubicBezTo>
                  <a:cubicBezTo>
                    <a:pt x="977" y="13"/>
                    <a:pt x="853" y="1"/>
                    <a:pt x="7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0"/>
            <p:cNvSpPr/>
            <p:nvPr/>
          </p:nvSpPr>
          <p:spPr>
            <a:xfrm>
              <a:off x="1337750" y="4506769"/>
              <a:ext cx="73028" cy="52355"/>
            </a:xfrm>
            <a:custGeom>
              <a:avLst/>
              <a:gdLst/>
              <a:ahLst/>
              <a:cxnLst/>
              <a:rect l="l" t="t" r="r" b="b"/>
              <a:pathLst>
                <a:path w="2985" h="2140" extrusionOk="0">
                  <a:moveTo>
                    <a:pt x="1252" y="0"/>
                  </a:moveTo>
                  <a:cubicBezTo>
                    <a:pt x="1118" y="0"/>
                    <a:pt x="967" y="43"/>
                    <a:pt x="800" y="152"/>
                  </a:cubicBezTo>
                  <a:cubicBezTo>
                    <a:pt x="39" y="646"/>
                    <a:pt x="1" y="874"/>
                    <a:pt x="533" y="989"/>
                  </a:cubicBezTo>
                  <a:cubicBezTo>
                    <a:pt x="632" y="1011"/>
                    <a:pt x="733" y="1020"/>
                    <a:pt x="830" y="1020"/>
                  </a:cubicBezTo>
                  <a:cubicBezTo>
                    <a:pt x="1220" y="1020"/>
                    <a:pt x="1560" y="874"/>
                    <a:pt x="1560" y="874"/>
                  </a:cubicBezTo>
                  <a:lnTo>
                    <a:pt x="1560" y="874"/>
                  </a:lnTo>
                  <a:cubicBezTo>
                    <a:pt x="1560" y="874"/>
                    <a:pt x="838" y="1978"/>
                    <a:pt x="1941" y="2130"/>
                  </a:cubicBezTo>
                  <a:cubicBezTo>
                    <a:pt x="1988" y="2137"/>
                    <a:pt x="2033" y="2140"/>
                    <a:pt x="2075" y="2140"/>
                  </a:cubicBezTo>
                  <a:cubicBezTo>
                    <a:pt x="2985" y="2140"/>
                    <a:pt x="2742" y="641"/>
                    <a:pt x="1979" y="532"/>
                  </a:cubicBezTo>
                  <a:cubicBezTo>
                    <a:pt x="1979" y="532"/>
                    <a:pt x="1725" y="0"/>
                    <a:pt x="12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0"/>
            <p:cNvSpPr/>
            <p:nvPr/>
          </p:nvSpPr>
          <p:spPr>
            <a:xfrm>
              <a:off x="1541581" y="3624985"/>
              <a:ext cx="58667" cy="72245"/>
            </a:xfrm>
            <a:custGeom>
              <a:avLst/>
              <a:gdLst/>
              <a:ahLst/>
              <a:cxnLst/>
              <a:rect l="l" t="t" r="r" b="b"/>
              <a:pathLst>
                <a:path w="2398" h="2953" extrusionOk="0">
                  <a:moveTo>
                    <a:pt x="74" y="1"/>
                  </a:moveTo>
                  <a:cubicBezTo>
                    <a:pt x="38" y="1"/>
                    <a:pt x="0" y="28"/>
                    <a:pt x="0" y="55"/>
                  </a:cubicBezTo>
                  <a:cubicBezTo>
                    <a:pt x="0" y="321"/>
                    <a:pt x="38" y="853"/>
                    <a:pt x="343" y="1728"/>
                  </a:cubicBezTo>
                  <a:cubicBezTo>
                    <a:pt x="630" y="2565"/>
                    <a:pt x="1133" y="2953"/>
                    <a:pt x="1544" y="2953"/>
                  </a:cubicBezTo>
                  <a:cubicBezTo>
                    <a:pt x="1730" y="2953"/>
                    <a:pt x="1898" y="2872"/>
                    <a:pt x="2017" y="2718"/>
                  </a:cubicBezTo>
                  <a:cubicBezTo>
                    <a:pt x="2397" y="2185"/>
                    <a:pt x="2207" y="1805"/>
                    <a:pt x="1560" y="1310"/>
                  </a:cubicBezTo>
                  <a:cubicBezTo>
                    <a:pt x="913" y="853"/>
                    <a:pt x="343" y="283"/>
                    <a:pt x="114" y="17"/>
                  </a:cubicBezTo>
                  <a:cubicBezTo>
                    <a:pt x="103" y="5"/>
                    <a:pt x="89" y="1"/>
                    <a:pt x="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0"/>
            <p:cNvSpPr/>
            <p:nvPr/>
          </p:nvSpPr>
          <p:spPr>
            <a:xfrm>
              <a:off x="1543440" y="3627725"/>
              <a:ext cx="65786" cy="28918"/>
            </a:xfrm>
            <a:custGeom>
              <a:avLst/>
              <a:gdLst/>
              <a:ahLst/>
              <a:cxnLst/>
              <a:rect l="l" t="t" r="r" b="b"/>
              <a:pathLst>
                <a:path w="2689" h="1182" extrusionOk="0">
                  <a:moveTo>
                    <a:pt x="1921" y="0"/>
                  </a:moveTo>
                  <a:cubicBezTo>
                    <a:pt x="1835" y="0"/>
                    <a:pt x="1740" y="6"/>
                    <a:pt x="1636" y="19"/>
                  </a:cubicBezTo>
                  <a:cubicBezTo>
                    <a:pt x="1280" y="63"/>
                    <a:pt x="897" y="82"/>
                    <a:pt x="588" y="82"/>
                  </a:cubicBezTo>
                  <a:cubicBezTo>
                    <a:pt x="369" y="82"/>
                    <a:pt x="187" y="72"/>
                    <a:pt x="76" y="57"/>
                  </a:cubicBezTo>
                  <a:cubicBezTo>
                    <a:pt x="38" y="57"/>
                    <a:pt x="0" y="95"/>
                    <a:pt x="38" y="133"/>
                  </a:cubicBezTo>
                  <a:cubicBezTo>
                    <a:pt x="153" y="285"/>
                    <a:pt x="495" y="589"/>
                    <a:pt x="1142" y="932"/>
                  </a:cubicBezTo>
                  <a:cubicBezTo>
                    <a:pt x="1452" y="1107"/>
                    <a:pt x="1738" y="1182"/>
                    <a:pt x="1977" y="1182"/>
                  </a:cubicBezTo>
                  <a:cubicBezTo>
                    <a:pt x="2411" y="1182"/>
                    <a:pt x="2688" y="933"/>
                    <a:pt x="2663" y="589"/>
                  </a:cubicBezTo>
                  <a:cubicBezTo>
                    <a:pt x="2600" y="174"/>
                    <a:pt x="2375" y="0"/>
                    <a:pt x="1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0"/>
            <p:cNvSpPr/>
            <p:nvPr/>
          </p:nvSpPr>
          <p:spPr>
            <a:xfrm>
              <a:off x="1514182" y="3609867"/>
              <a:ext cx="72098" cy="49199"/>
            </a:xfrm>
            <a:custGeom>
              <a:avLst/>
              <a:gdLst/>
              <a:ahLst/>
              <a:cxnLst/>
              <a:rect l="l" t="t" r="r" b="b"/>
              <a:pathLst>
                <a:path w="2947" h="2011" extrusionOk="0">
                  <a:moveTo>
                    <a:pt x="1733" y="1"/>
                  </a:moveTo>
                  <a:cubicBezTo>
                    <a:pt x="1307" y="1"/>
                    <a:pt x="1044" y="482"/>
                    <a:pt x="1044" y="482"/>
                  </a:cubicBezTo>
                  <a:cubicBezTo>
                    <a:pt x="310" y="556"/>
                    <a:pt x="1" y="2010"/>
                    <a:pt x="937" y="2010"/>
                  </a:cubicBezTo>
                  <a:cubicBezTo>
                    <a:pt x="971" y="2010"/>
                    <a:pt x="1007" y="2008"/>
                    <a:pt x="1044" y="2004"/>
                  </a:cubicBezTo>
                  <a:cubicBezTo>
                    <a:pt x="2071" y="1928"/>
                    <a:pt x="1463" y="825"/>
                    <a:pt x="1463" y="825"/>
                  </a:cubicBezTo>
                  <a:lnTo>
                    <a:pt x="1463" y="825"/>
                  </a:lnTo>
                  <a:cubicBezTo>
                    <a:pt x="1463" y="825"/>
                    <a:pt x="1772" y="1005"/>
                    <a:pt x="2158" y="1005"/>
                  </a:cubicBezTo>
                  <a:cubicBezTo>
                    <a:pt x="2240" y="1005"/>
                    <a:pt x="2327" y="997"/>
                    <a:pt x="2414" y="977"/>
                  </a:cubicBezTo>
                  <a:cubicBezTo>
                    <a:pt x="2946" y="901"/>
                    <a:pt x="2908" y="711"/>
                    <a:pt x="2186" y="178"/>
                  </a:cubicBezTo>
                  <a:cubicBezTo>
                    <a:pt x="2020" y="49"/>
                    <a:pt x="1868" y="1"/>
                    <a:pt x="17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0"/>
            <p:cNvSpPr/>
            <p:nvPr/>
          </p:nvSpPr>
          <p:spPr>
            <a:xfrm>
              <a:off x="1549947" y="3697593"/>
              <a:ext cx="58667" cy="71707"/>
            </a:xfrm>
            <a:custGeom>
              <a:avLst/>
              <a:gdLst/>
              <a:ahLst/>
              <a:cxnLst/>
              <a:rect l="l" t="t" r="r" b="b"/>
              <a:pathLst>
                <a:path w="2398" h="2931" extrusionOk="0">
                  <a:moveTo>
                    <a:pt x="74" y="0"/>
                  </a:moveTo>
                  <a:cubicBezTo>
                    <a:pt x="39" y="0"/>
                    <a:pt x="1" y="27"/>
                    <a:pt x="1" y="54"/>
                  </a:cubicBezTo>
                  <a:cubicBezTo>
                    <a:pt x="1" y="320"/>
                    <a:pt x="77" y="853"/>
                    <a:pt x="343" y="1690"/>
                  </a:cubicBezTo>
                  <a:cubicBezTo>
                    <a:pt x="630" y="2525"/>
                    <a:pt x="1133" y="2931"/>
                    <a:pt x="1542" y="2931"/>
                  </a:cubicBezTo>
                  <a:cubicBezTo>
                    <a:pt x="1730" y="2931"/>
                    <a:pt x="1898" y="2846"/>
                    <a:pt x="2017" y="2679"/>
                  </a:cubicBezTo>
                  <a:cubicBezTo>
                    <a:pt x="2397" y="2184"/>
                    <a:pt x="2245" y="1804"/>
                    <a:pt x="1560" y="1309"/>
                  </a:cubicBezTo>
                  <a:cubicBezTo>
                    <a:pt x="952" y="853"/>
                    <a:pt x="343" y="244"/>
                    <a:pt x="115" y="16"/>
                  </a:cubicBezTo>
                  <a:cubicBezTo>
                    <a:pt x="104" y="5"/>
                    <a:pt x="89" y="0"/>
                    <a:pt x="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0"/>
            <p:cNvSpPr/>
            <p:nvPr/>
          </p:nvSpPr>
          <p:spPr>
            <a:xfrm>
              <a:off x="1554595" y="3702168"/>
              <a:ext cx="65468" cy="28306"/>
            </a:xfrm>
            <a:custGeom>
              <a:avLst/>
              <a:gdLst/>
              <a:ahLst/>
              <a:cxnLst/>
              <a:rect l="l" t="t" r="r" b="b"/>
              <a:pathLst>
                <a:path w="2676" h="1157" extrusionOk="0">
                  <a:moveTo>
                    <a:pt x="1899" y="1"/>
                  </a:moveTo>
                  <a:cubicBezTo>
                    <a:pt x="1808" y="1"/>
                    <a:pt x="1708" y="7"/>
                    <a:pt x="1599" y="19"/>
                  </a:cubicBezTo>
                  <a:cubicBezTo>
                    <a:pt x="1294" y="57"/>
                    <a:pt x="981" y="67"/>
                    <a:pt x="709" y="67"/>
                  </a:cubicBezTo>
                  <a:cubicBezTo>
                    <a:pt x="438" y="67"/>
                    <a:pt x="210" y="57"/>
                    <a:pt x="77" y="57"/>
                  </a:cubicBezTo>
                  <a:cubicBezTo>
                    <a:pt x="1" y="57"/>
                    <a:pt x="1" y="95"/>
                    <a:pt x="1" y="133"/>
                  </a:cubicBezTo>
                  <a:cubicBezTo>
                    <a:pt x="153" y="285"/>
                    <a:pt x="457" y="590"/>
                    <a:pt x="1104" y="932"/>
                  </a:cubicBezTo>
                  <a:cubicBezTo>
                    <a:pt x="1419" y="1090"/>
                    <a:pt x="1706" y="1156"/>
                    <a:pt x="1945" y="1156"/>
                  </a:cubicBezTo>
                  <a:cubicBezTo>
                    <a:pt x="2399" y="1156"/>
                    <a:pt x="2676" y="914"/>
                    <a:pt x="2626" y="590"/>
                  </a:cubicBezTo>
                  <a:cubicBezTo>
                    <a:pt x="2594" y="175"/>
                    <a:pt x="2374" y="1"/>
                    <a:pt x="18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0"/>
            <p:cNvSpPr/>
            <p:nvPr/>
          </p:nvSpPr>
          <p:spPr>
            <a:xfrm>
              <a:off x="1525361" y="3684701"/>
              <a:ext cx="71144" cy="49737"/>
            </a:xfrm>
            <a:custGeom>
              <a:avLst/>
              <a:gdLst/>
              <a:ahLst/>
              <a:cxnLst/>
              <a:rect l="l" t="t" r="r" b="b"/>
              <a:pathLst>
                <a:path w="2908" h="2033" extrusionOk="0">
                  <a:moveTo>
                    <a:pt x="1725" y="1"/>
                  </a:moveTo>
                  <a:cubicBezTo>
                    <a:pt x="1288" y="1"/>
                    <a:pt x="1044" y="467"/>
                    <a:pt x="1044" y="467"/>
                  </a:cubicBezTo>
                  <a:cubicBezTo>
                    <a:pt x="310" y="577"/>
                    <a:pt x="1" y="2033"/>
                    <a:pt x="902" y="2033"/>
                  </a:cubicBezTo>
                  <a:cubicBezTo>
                    <a:pt x="935" y="2033"/>
                    <a:pt x="969" y="2031"/>
                    <a:pt x="1006" y="2027"/>
                  </a:cubicBezTo>
                  <a:cubicBezTo>
                    <a:pt x="2071" y="1913"/>
                    <a:pt x="1462" y="847"/>
                    <a:pt x="1462" y="847"/>
                  </a:cubicBezTo>
                  <a:lnTo>
                    <a:pt x="1462" y="847"/>
                  </a:lnTo>
                  <a:cubicBezTo>
                    <a:pt x="1462" y="847"/>
                    <a:pt x="1798" y="1015"/>
                    <a:pt x="2205" y="1015"/>
                  </a:cubicBezTo>
                  <a:cubicBezTo>
                    <a:pt x="2273" y="1015"/>
                    <a:pt x="2343" y="1010"/>
                    <a:pt x="2413" y="999"/>
                  </a:cubicBezTo>
                  <a:cubicBezTo>
                    <a:pt x="2908" y="885"/>
                    <a:pt x="2908" y="695"/>
                    <a:pt x="2185" y="163"/>
                  </a:cubicBezTo>
                  <a:cubicBezTo>
                    <a:pt x="2014" y="46"/>
                    <a:pt x="1860" y="1"/>
                    <a:pt x="17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0"/>
            <p:cNvSpPr/>
            <p:nvPr/>
          </p:nvSpPr>
          <p:spPr>
            <a:xfrm>
              <a:off x="1565775" y="3772965"/>
              <a:ext cx="58667" cy="71756"/>
            </a:xfrm>
            <a:custGeom>
              <a:avLst/>
              <a:gdLst/>
              <a:ahLst/>
              <a:cxnLst/>
              <a:rect l="l" t="t" r="r" b="b"/>
              <a:pathLst>
                <a:path w="2398" h="2933" extrusionOk="0">
                  <a:moveTo>
                    <a:pt x="74" y="1"/>
                  </a:moveTo>
                  <a:cubicBezTo>
                    <a:pt x="38" y="1"/>
                    <a:pt x="0" y="28"/>
                    <a:pt x="0" y="55"/>
                  </a:cubicBezTo>
                  <a:cubicBezTo>
                    <a:pt x="0" y="321"/>
                    <a:pt x="38" y="854"/>
                    <a:pt x="343" y="1729"/>
                  </a:cubicBezTo>
                  <a:cubicBezTo>
                    <a:pt x="629" y="2535"/>
                    <a:pt x="1129" y="2933"/>
                    <a:pt x="1538" y="2933"/>
                  </a:cubicBezTo>
                  <a:cubicBezTo>
                    <a:pt x="1727" y="2933"/>
                    <a:pt x="1897" y="2848"/>
                    <a:pt x="2017" y="2680"/>
                  </a:cubicBezTo>
                  <a:cubicBezTo>
                    <a:pt x="2397" y="2185"/>
                    <a:pt x="2245" y="1805"/>
                    <a:pt x="1560" y="1310"/>
                  </a:cubicBezTo>
                  <a:cubicBezTo>
                    <a:pt x="913" y="854"/>
                    <a:pt x="343" y="283"/>
                    <a:pt x="115" y="17"/>
                  </a:cubicBezTo>
                  <a:cubicBezTo>
                    <a:pt x="103" y="5"/>
                    <a:pt x="89" y="1"/>
                    <a:pt x="7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0"/>
            <p:cNvSpPr/>
            <p:nvPr/>
          </p:nvSpPr>
          <p:spPr>
            <a:xfrm>
              <a:off x="1567634" y="3775705"/>
              <a:ext cx="65786" cy="28282"/>
            </a:xfrm>
            <a:custGeom>
              <a:avLst/>
              <a:gdLst/>
              <a:ahLst/>
              <a:cxnLst/>
              <a:rect l="l" t="t" r="r" b="b"/>
              <a:pathLst>
                <a:path w="2689" h="1156" extrusionOk="0">
                  <a:moveTo>
                    <a:pt x="1921" y="0"/>
                  </a:moveTo>
                  <a:cubicBezTo>
                    <a:pt x="1835" y="0"/>
                    <a:pt x="1740" y="6"/>
                    <a:pt x="1636" y="19"/>
                  </a:cubicBezTo>
                  <a:cubicBezTo>
                    <a:pt x="1332" y="57"/>
                    <a:pt x="1009" y="66"/>
                    <a:pt x="728" y="66"/>
                  </a:cubicBezTo>
                  <a:cubicBezTo>
                    <a:pt x="448" y="66"/>
                    <a:pt x="210" y="57"/>
                    <a:pt x="77" y="57"/>
                  </a:cubicBezTo>
                  <a:cubicBezTo>
                    <a:pt x="39" y="57"/>
                    <a:pt x="1" y="95"/>
                    <a:pt x="39" y="133"/>
                  </a:cubicBezTo>
                  <a:cubicBezTo>
                    <a:pt x="153" y="285"/>
                    <a:pt x="495" y="589"/>
                    <a:pt x="1142" y="932"/>
                  </a:cubicBezTo>
                  <a:cubicBezTo>
                    <a:pt x="1443" y="1089"/>
                    <a:pt x="1722" y="1156"/>
                    <a:pt x="1957" y="1156"/>
                  </a:cubicBezTo>
                  <a:cubicBezTo>
                    <a:pt x="2403" y="1156"/>
                    <a:pt x="2689" y="914"/>
                    <a:pt x="2664" y="589"/>
                  </a:cubicBezTo>
                  <a:cubicBezTo>
                    <a:pt x="2600" y="174"/>
                    <a:pt x="2375" y="0"/>
                    <a:pt x="1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0"/>
            <p:cNvSpPr/>
            <p:nvPr/>
          </p:nvSpPr>
          <p:spPr>
            <a:xfrm>
              <a:off x="1538400" y="3757699"/>
              <a:ext cx="72074" cy="49346"/>
            </a:xfrm>
            <a:custGeom>
              <a:avLst/>
              <a:gdLst/>
              <a:ahLst/>
              <a:cxnLst/>
              <a:rect l="l" t="t" r="r" b="b"/>
              <a:pathLst>
                <a:path w="2946" h="2017" extrusionOk="0">
                  <a:moveTo>
                    <a:pt x="1717" y="1"/>
                  </a:moveTo>
                  <a:cubicBezTo>
                    <a:pt x="1300" y="1"/>
                    <a:pt x="1043" y="450"/>
                    <a:pt x="1043" y="450"/>
                  </a:cubicBezTo>
                  <a:cubicBezTo>
                    <a:pt x="309" y="560"/>
                    <a:pt x="0" y="2016"/>
                    <a:pt x="936" y="2016"/>
                  </a:cubicBezTo>
                  <a:cubicBezTo>
                    <a:pt x="970" y="2016"/>
                    <a:pt x="1006" y="2014"/>
                    <a:pt x="1043" y="2010"/>
                  </a:cubicBezTo>
                  <a:cubicBezTo>
                    <a:pt x="2071" y="1896"/>
                    <a:pt x="1462" y="831"/>
                    <a:pt x="1462" y="831"/>
                  </a:cubicBezTo>
                  <a:lnTo>
                    <a:pt x="1462" y="831"/>
                  </a:lnTo>
                  <a:cubicBezTo>
                    <a:pt x="1462" y="831"/>
                    <a:pt x="1797" y="998"/>
                    <a:pt x="2228" y="998"/>
                  </a:cubicBezTo>
                  <a:cubicBezTo>
                    <a:pt x="2300" y="998"/>
                    <a:pt x="2375" y="994"/>
                    <a:pt x="2451" y="983"/>
                  </a:cubicBezTo>
                  <a:cubicBezTo>
                    <a:pt x="2946" y="907"/>
                    <a:pt x="2908" y="717"/>
                    <a:pt x="2185" y="184"/>
                  </a:cubicBezTo>
                  <a:cubicBezTo>
                    <a:pt x="2013" y="51"/>
                    <a:pt x="1857" y="1"/>
                    <a:pt x="17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0"/>
            <p:cNvSpPr/>
            <p:nvPr/>
          </p:nvSpPr>
          <p:spPr>
            <a:xfrm>
              <a:off x="1574142" y="3845327"/>
              <a:ext cx="58667" cy="71560"/>
            </a:xfrm>
            <a:custGeom>
              <a:avLst/>
              <a:gdLst/>
              <a:ahLst/>
              <a:cxnLst/>
              <a:rect l="l" t="t" r="r" b="b"/>
              <a:pathLst>
                <a:path w="2398" h="2925" extrusionOk="0">
                  <a:moveTo>
                    <a:pt x="56" y="1"/>
                  </a:moveTo>
                  <a:cubicBezTo>
                    <a:pt x="27" y="1"/>
                    <a:pt x="1" y="19"/>
                    <a:pt x="1" y="64"/>
                  </a:cubicBezTo>
                  <a:cubicBezTo>
                    <a:pt x="1" y="292"/>
                    <a:pt x="77" y="863"/>
                    <a:pt x="343" y="1700"/>
                  </a:cubicBezTo>
                  <a:cubicBezTo>
                    <a:pt x="657" y="2537"/>
                    <a:pt x="1150" y="2924"/>
                    <a:pt x="1552" y="2924"/>
                  </a:cubicBezTo>
                  <a:cubicBezTo>
                    <a:pt x="1735" y="2924"/>
                    <a:pt x="1898" y="2844"/>
                    <a:pt x="2017" y="2689"/>
                  </a:cubicBezTo>
                  <a:cubicBezTo>
                    <a:pt x="2398" y="2194"/>
                    <a:pt x="2245" y="1776"/>
                    <a:pt x="1561" y="1319"/>
                  </a:cubicBezTo>
                  <a:cubicBezTo>
                    <a:pt x="952" y="863"/>
                    <a:pt x="343" y="254"/>
                    <a:pt x="115" y="26"/>
                  </a:cubicBezTo>
                  <a:cubicBezTo>
                    <a:pt x="99" y="10"/>
                    <a:pt x="77" y="1"/>
                    <a:pt x="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0"/>
            <p:cNvSpPr/>
            <p:nvPr/>
          </p:nvSpPr>
          <p:spPr>
            <a:xfrm>
              <a:off x="1578814" y="3850147"/>
              <a:ext cx="65419" cy="28061"/>
            </a:xfrm>
            <a:custGeom>
              <a:avLst/>
              <a:gdLst/>
              <a:ahLst/>
              <a:cxnLst/>
              <a:rect l="l" t="t" r="r" b="b"/>
              <a:pathLst>
                <a:path w="2674" h="1147" extrusionOk="0">
                  <a:moveTo>
                    <a:pt x="1898" y="1"/>
                  </a:moveTo>
                  <a:cubicBezTo>
                    <a:pt x="1808" y="1"/>
                    <a:pt x="1708" y="7"/>
                    <a:pt x="1598" y="19"/>
                  </a:cubicBezTo>
                  <a:cubicBezTo>
                    <a:pt x="1341" y="51"/>
                    <a:pt x="1077" y="63"/>
                    <a:pt x="837" y="63"/>
                  </a:cubicBezTo>
                  <a:cubicBezTo>
                    <a:pt x="510" y="63"/>
                    <a:pt x="230" y="41"/>
                    <a:pt x="76" y="19"/>
                  </a:cubicBezTo>
                  <a:cubicBezTo>
                    <a:pt x="0" y="19"/>
                    <a:pt x="0" y="95"/>
                    <a:pt x="38" y="133"/>
                  </a:cubicBezTo>
                  <a:cubicBezTo>
                    <a:pt x="152" y="247"/>
                    <a:pt x="495" y="552"/>
                    <a:pt x="1103" y="894"/>
                  </a:cubicBezTo>
                  <a:cubicBezTo>
                    <a:pt x="1431" y="1072"/>
                    <a:pt x="1729" y="1146"/>
                    <a:pt x="1973" y="1146"/>
                  </a:cubicBezTo>
                  <a:cubicBezTo>
                    <a:pt x="2410" y="1146"/>
                    <a:pt x="2674" y="907"/>
                    <a:pt x="2625" y="590"/>
                  </a:cubicBezTo>
                  <a:cubicBezTo>
                    <a:pt x="2593" y="175"/>
                    <a:pt x="2373" y="1"/>
                    <a:pt x="1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0"/>
            <p:cNvSpPr/>
            <p:nvPr/>
          </p:nvSpPr>
          <p:spPr>
            <a:xfrm>
              <a:off x="1549385" y="3832704"/>
              <a:ext cx="71340" cy="49639"/>
            </a:xfrm>
            <a:custGeom>
              <a:avLst/>
              <a:gdLst/>
              <a:ahLst/>
              <a:cxnLst/>
              <a:rect l="l" t="t" r="r" b="b"/>
              <a:pathLst>
                <a:path w="2916" h="2029" extrusionOk="0">
                  <a:moveTo>
                    <a:pt x="1732" y="0"/>
                  </a:moveTo>
                  <a:cubicBezTo>
                    <a:pt x="1295" y="0"/>
                    <a:pt x="1051" y="466"/>
                    <a:pt x="1051" y="466"/>
                  </a:cubicBezTo>
                  <a:cubicBezTo>
                    <a:pt x="309" y="577"/>
                    <a:pt x="1" y="2028"/>
                    <a:pt x="940" y="2028"/>
                  </a:cubicBezTo>
                  <a:cubicBezTo>
                    <a:pt x="964" y="2028"/>
                    <a:pt x="988" y="2028"/>
                    <a:pt x="1013" y="2026"/>
                  </a:cubicBezTo>
                  <a:cubicBezTo>
                    <a:pt x="2078" y="1912"/>
                    <a:pt x="1469" y="846"/>
                    <a:pt x="1469" y="846"/>
                  </a:cubicBezTo>
                  <a:lnTo>
                    <a:pt x="1469" y="846"/>
                  </a:lnTo>
                  <a:cubicBezTo>
                    <a:pt x="1469" y="846"/>
                    <a:pt x="1762" y="992"/>
                    <a:pt x="2132" y="992"/>
                  </a:cubicBezTo>
                  <a:cubicBezTo>
                    <a:pt x="2224" y="992"/>
                    <a:pt x="2322" y="983"/>
                    <a:pt x="2420" y="960"/>
                  </a:cubicBezTo>
                  <a:cubicBezTo>
                    <a:pt x="2915" y="884"/>
                    <a:pt x="2915" y="694"/>
                    <a:pt x="2192" y="162"/>
                  </a:cubicBezTo>
                  <a:cubicBezTo>
                    <a:pt x="2021" y="45"/>
                    <a:pt x="1868" y="0"/>
                    <a:pt x="17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0"/>
            <p:cNvSpPr/>
            <p:nvPr/>
          </p:nvSpPr>
          <p:spPr>
            <a:xfrm>
              <a:off x="1590899" y="3921653"/>
              <a:ext cx="58667" cy="71952"/>
            </a:xfrm>
            <a:custGeom>
              <a:avLst/>
              <a:gdLst/>
              <a:ahLst/>
              <a:cxnLst/>
              <a:rect l="l" t="t" r="r" b="b"/>
              <a:pathLst>
                <a:path w="2398" h="2941" extrusionOk="0">
                  <a:moveTo>
                    <a:pt x="56" y="1"/>
                  </a:moveTo>
                  <a:cubicBezTo>
                    <a:pt x="27" y="1"/>
                    <a:pt x="1" y="19"/>
                    <a:pt x="1" y="64"/>
                  </a:cubicBezTo>
                  <a:cubicBezTo>
                    <a:pt x="1" y="330"/>
                    <a:pt x="39" y="863"/>
                    <a:pt x="343" y="1700"/>
                  </a:cubicBezTo>
                  <a:cubicBezTo>
                    <a:pt x="630" y="2535"/>
                    <a:pt x="1132" y="2941"/>
                    <a:pt x="1542" y="2941"/>
                  </a:cubicBezTo>
                  <a:cubicBezTo>
                    <a:pt x="1730" y="2941"/>
                    <a:pt x="1898" y="2856"/>
                    <a:pt x="2017" y="2689"/>
                  </a:cubicBezTo>
                  <a:cubicBezTo>
                    <a:pt x="2397" y="2194"/>
                    <a:pt x="2207" y="1814"/>
                    <a:pt x="1560" y="1319"/>
                  </a:cubicBezTo>
                  <a:cubicBezTo>
                    <a:pt x="914" y="863"/>
                    <a:pt x="343" y="254"/>
                    <a:pt x="115" y="26"/>
                  </a:cubicBezTo>
                  <a:cubicBezTo>
                    <a:pt x="99" y="10"/>
                    <a:pt x="77" y="1"/>
                    <a:pt x="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40"/>
            <p:cNvSpPr/>
            <p:nvPr/>
          </p:nvSpPr>
          <p:spPr>
            <a:xfrm>
              <a:off x="1592758" y="3924613"/>
              <a:ext cx="65786" cy="28037"/>
            </a:xfrm>
            <a:custGeom>
              <a:avLst/>
              <a:gdLst/>
              <a:ahLst/>
              <a:cxnLst/>
              <a:rect l="l" t="t" r="r" b="b"/>
              <a:pathLst>
                <a:path w="2689" h="1146" extrusionOk="0">
                  <a:moveTo>
                    <a:pt x="1922" y="0"/>
                  </a:moveTo>
                  <a:cubicBezTo>
                    <a:pt x="1835" y="0"/>
                    <a:pt x="1740" y="7"/>
                    <a:pt x="1637" y="19"/>
                  </a:cubicBezTo>
                  <a:cubicBezTo>
                    <a:pt x="1332" y="57"/>
                    <a:pt x="1009" y="66"/>
                    <a:pt x="728" y="66"/>
                  </a:cubicBezTo>
                  <a:cubicBezTo>
                    <a:pt x="448" y="66"/>
                    <a:pt x="210" y="57"/>
                    <a:pt x="77" y="57"/>
                  </a:cubicBezTo>
                  <a:cubicBezTo>
                    <a:pt x="39" y="57"/>
                    <a:pt x="1" y="95"/>
                    <a:pt x="39" y="133"/>
                  </a:cubicBezTo>
                  <a:cubicBezTo>
                    <a:pt x="153" y="285"/>
                    <a:pt x="495" y="551"/>
                    <a:pt x="1142" y="894"/>
                  </a:cubicBezTo>
                  <a:cubicBezTo>
                    <a:pt x="1456" y="1071"/>
                    <a:pt x="1745" y="1146"/>
                    <a:pt x="1985" y="1146"/>
                  </a:cubicBezTo>
                  <a:cubicBezTo>
                    <a:pt x="2415" y="1146"/>
                    <a:pt x="2688" y="907"/>
                    <a:pt x="2664" y="589"/>
                  </a:cubicBezTo>
                  <a:cubicBezTo>
                    <a:pt x="2600" y="174"/>
                    <a:pt x="2375" y="0"/>
                    <a:pt x="1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40"/>
            <p:cNvSpPr/>
            <p:nvPr/>
          </p:nvSpPr>
          <p:spPr>
            <a:xfrm>
              <a:off x="1563524" y="3906608"/>
              <a:ext cx="72074" cy="49346"/>
            </a:xfrm>
            <a:custGeom>
              <a:avLst/>
              <a:gdLst/>
              <a:ahLst/>
              <a:cxnLst/>
              <a:rect l="l" t="t" r="r" b="b"/>
              <a:pathLst>
                <a:path w="2946" h="2017" extrusionOk="0">
                  <a:moveTo>
                    <a:pt x="1718" y="1"/>
                  </a:moveTo>
                  <a:cubicBezTo>
                    <a:pt x="1300" y="1"/>
                    <a:pt x="1044" y="450"/>
                    <a:pt x="1044" y="450"/>
                  </a:cubicBezTo>
                  <a:cubicBezTo>
                    <a:pt x="309" y="560"/>
                    <a:pt x="0" y="2016"/>
                    <a:pt x="936" y="2016"/>
                  </a:cubicBezTo>
                  <a:cubicBezTo>
                    <a:pt x="970" y="2016"/>
                    <a:pt x="1006" y="2014"/>
                    <a:pt x="1044" y="2010"/>
                  </a:cubicBezTo>
                  <a:cubicBezTo>
                    <a:pt x="2071" y="1896"/>
                    <a:pt x="1462" y="831"/>
                    <a:pt x="1462" y="831"/>
                  </a:cubicBezTo>
                  <a:lnTo>
                    <a:pt x="1462" y="831"/>
                  </a:lnTo>
                  <a:cubicBezTo>
                    <a:pt x="1462" y="831"/>
                    <a:pt x="1797" y="999"/>
                    <a:pt x="2205" y="999"/>
                  </a:cubicBezTo>
                  <a:cubicBezTo>
                    <a:pt x="2273" y="999"/>
                    <a:pt x="2342" y="994"/>
                    <a:pt x="2413" y="983"/>
                  </a:cubicBezTo>
                  <a:cubicBezTo>
                    <a:pt x="2946" y="907"/>
                    <a:pt x="2908" y="679"/>
                    <a:pt x="2185" y="184"/>
                  </a:cubicBezTo>
                  <a:cubicBezTo>
                    <a:pt x="2014" y="51"/>
                    <a:pt x="1857" y="1"/>
                    <a:pt x="17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40"/>
            <p:cNvSpPr/>
            <p:nvPr/>
          </p:nvSpPr>
          <p:spPr>
            <a:xfrm>
              <a:off x="1599290" y="3993576"/>
              <a:ext cx="58643" cy="72221"/>
            </a:xfrm>
            <a:custGeom>
              <a:avLst/>
              <a:gdLst/>
              <a:ahLst/>
              <a:cxnLst/>
              <a:rect l="l" t="t" r="r" b="b"/>
              <a:pathLst>
                <a:path w="2397" h="2952" extrusionOk="0">
                  <a:moveTo>
                    <a:pt x="78" y="0"/>
                  </a:moveTo>
                  <a:cubicBezTo>
                    <a:pt x="41" y="0"/>
                    <a:pt x="0" y="35"/>
                    <a:pt x="0" y="91"/>
                  </a:cubicBezTo>
                  <a:cubicBezTo>
                    <a:pt x="0" y="319"/>
                    <a:pt x="76" y="852"/>
                    <a:pt x="342" y="1727"/>
                  </a:cubicBezTo>
                  <a:cubicBezTo>
                    <a:pt x="656" y="2564"/>
                    <a:pt x="1150" y="2951"/>
                    <a:pt x="1551" y="2951"/>
                  </a:cubicBezTo>
                  <a:cubicBezTo>
                    <a:pt x="1734" y="2951"/>
                    <a:pt x="1897" y="2871"/>
                    <a:pt x="2016" y="2716"/>
                  </a:cubicBezTo>
                  <a:cubicBezTo>
                    <a:pt x="2397" y="2184"/>
                    <a:pt x="2245" y="1803"/>
                    <a:pt x="1560" y="1309"/>
                  </a:cubicBezTo>
                  <a:cubicBezTo>
                    <a:pt x="951" y="852"/>
                    <a:pt x="342" y="281"/>
                    <a:pt x="114" y="15"/>
                  </a:cubicBezTo>
                  <a:cubicBezTo>
                    <a:pt x="104" y="5"/>
                    <a:pt x="91" y="0"/>
                    <a:pt x="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40"/>
            <p:cNvSpPr/>
            <p:nvPr/>
          </p:nvSpPr>
          <p:spPr>
            <a:xfrm>
              <a:off x="1603938" y="3999006"/>
              <a:ext cx="65444" cy="28110"/>
            </a:xfrm>
            <a:custGeom>
              <a:avLst/>
              <a:gdLst/>
              <a:ahLst/>
              <a:cxnLst/>
              <a:rect l="l" t="t" r="r" b="b"/>
              <a:pathLst>
                <a:path w="2675" h="1149" extrusionOk="0">
                  <a:moveTo>
                    <a:pt x="1932" y="0"/>
                  </a:moveTo>
                  <a:cubicBezTo>
                    <a:pt x="1833" y="0"/>
                    <a:pt x="1722" y="8"/>
                    <a:pt x="1598" y="21"/>
                  </a:cubicBezTo>
                  <a:cubicBezTo>
                    <a:pt x="1294" y="40"/>
                    <a:pt x="980" y="50"/>
                    <a:pt x="709" y="50"/>
                  </a:cubicBezTo>
                  <a:cubicBezTo>
                    <a:pt x="438" y="50"/>
                    <a:pt x="209" y="40"/>
                    <a:pt x="76" y="21"/>
                  </a:cubicBezTo>
                  <a:cubicBezTo>
                    <a:pt x="0" y="21"/>
                    <a:pt x="0" y="97"/>
                    <a:pt x="38" y="97"/>
                  </a:cubicBezTo>
                  <a:cubicBezTo>
                    <a:pt x="152" y="250"/>
                    <a:pt x="495" y="554"/>
                    <a:pt x="1104" y="896"/>
                  </a:cubicBezTo>
                  <a:cubicBezTo>
                    <a:pt x="1431" y="1074"/>
                    <a:pt x="1729" y="1148"/>
                    <a:pt x="1973" y="1148"/>
                  </a:cubicBezTo>
                  <a:cubicBezTo>
                    <a:pt x="2410" y="1148"/>
                    <a:pt x="2674" y="909"/>
                    <a:pt x="2625" y="592"/>
                  </a:cubicBezTo>
                  <a:cubicBezTo>
                    <a:pt x="2594" y="155"/>
                    <a:pt x="2384" y="0"/>
                    <a:pt x="19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40"/>
            <p:cNvSpPr/>
            <p:nvPr/>
          </p:nvSpPr>
          <p:spPr>
            <a:xfrm>
              <a:off x="1574680" y="3981222"/>
              <a:ext cx="71169" cy="49175"/>
            </a:xfrm>
            <a:custGeom>
              <a:avLst/>
              <a:gdLst/>
              <a:ahLst/>
              <a:cxnLst/>
              <a:rect l="l" t="t" r="r" b="b"/>
              <a:pathLst>
                <a:path w="2909" h="2010" extrusionOk="0">
                  <a:moveTo>
                    <a:pt x="1717" y="0"/>
                  </a:moveTo>
                  <a:cubicBezTo>
                    <a:pt x="1285" y="0"/>
                    <a:pt x="1044" y="482"/>
                    <a:pt x="1044" y="482"/>
                  </a:cubicBezTo>
                  <a:cubicBezTo>
                    <a:pt x="310" y="555"/>
                    <a:pt x="1" y="2010"/>
                    <a:pt x="902" y="2010"/>
                  </a:cubicBezTo>
                  <a:cubicBezTo>
                    <a:pt x="935" y="2010"/>
                    <a:pt x="970" y="2008"/>
                    <a:pt x="1006" y="2004"/>
                  </a:cubicBezTo>
                  <a:cubicBezTo>
                    <a:pt x="2071" y="1928"/>
                    <a:pt x="1463" y="824"/>
                    <a:pt x="1463" y="824"/>
                  </a:cubicBezTo>
                  <a:lnTo>
                    <a:pt x="1463" y="824"/>
                  </a:lnTo>
                  <a:cubicBezTo>
                    <a:pt x="1463" y="824"/>
                    <a:pt x="1772" y="1005"/>
                    <a:pt x="2158" y="1005"/>
                  </a:cubicBezTo>
                  <a:cubicBezTo>
                    <a:pt x="2240" y="1005"/>
                    <a:pt x="2326" y="997"/>
                    <a:pt x="2414" y="977"/>
                  </a:cubicBezTo>
                  <a:cubicBezTo>
                    <a:pt x="2908" y="900"/>
                    <a:pt x="2908" y="710"/>
                    <a:pt x="2185" y="178"/>
                  </a:cubicBezTo>
                  <a:cubicBezTo>
                    <a:pt x="2011" y="49"/>
                    <a:pt x="1854" y="0"/>
                    <a:pt x="17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40"/>
            <p:cNvSpPr/>
            <p:nvPr/>
          </p:nvSpPr>
          <p:spPr>
            <a:xfrm>
              <a:off x="1614164" y="4069852"/>
              <a:ext cx="58667" cy="71756"/>
            </a:xfrm>
            <a:custGeom>
              <a:avLst/>
              <a:gdLst/>
              <a:ahLst/>
              <a:cxnLst/>
              <a:rect l="l" t="t" r="r" b="b"/>
              <a:pathLst>
                <a:path w="2398" h="2933" extrusionOk="0">
                  <a:moveTo>
                    <a:pt x="75" y="1"/>
                  </a:moveTo>
                  <a:cubicBezTo>
                    <a:pt x="39" y="1"/>
                    <a:pt x="1" y="28"/>
                    <a:pt x="1" y="55"/>
                  </a:cubicBezTo>
                  <a:cubicBezTo>
                    <a:pt x="1" y="321"/>
                    <a:pt x="39" y="854"/>
                    <a:pt x="343" y="1729"/>
                  </a:cubicBezTo>
                  <a:cubicBezTo>
                    <a:pt x="629" y="2535"/>
                    <a:pt x="1129" y="2933"/>
                    <a:pt x="1538" y="2933"/>
                  </a:cubicBezTo>
                  <a:cubicBezTo>
                    <a:pt x="1727" y="2933"/>
                    <a:pt x="1897" y="2848"/>
                    <a:pt x="2017" y="2680"/>
                  </a:cubicBezTo>
                  <a:cubicBezTo>
                    <a:pt x="2398" y="2185"/>
                    <a:pt x="2207" y="1805"/>
                    <a:pt x="1561" y="1310"/>
                  </a:cubicBezTo>
                  <a:cubicBezTo>
                    <a:pt x="914" y="854"/>
                    <a:pt x="343" y="283"/>
                    <a:pt x="115" y="17"/>
                  </a:cubicBezTo>
                  <a:cubicBezTo>
                    <a:pt x="104" y="5"/>
                    <a:pt x="89" y="1"/>
                    <a:pt x="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40"/>
            <p:cNvSpPr/>
            <p:nvPr/>
          </p:nvSpPr>
          <p:spPr>
            <a:xfrm>
              <a:off x="1616023" y="4072592"/>
              <a:ext cx="65468" cy="28306"/>
            </a:xfrm>
            <a:custGeom>
              <a:avLst/>
              <a:gdLst/>
              <a:ahLst/>
              <a:cxnLst/>
              <a:rect l="l" t="t" r="r" b="b"/>
              <a:pathLst>
                <a:path w="2676" h="1157" extrusionOk="0">
                  <a:moveTo>
                    <a:pt x="1922" y="0"/>
                  </a:moveTo>
                  <a:cubicBezTo>
                    <a:pt x="1835" y="0"/>
                    <a:pt x="1740" y="7"/>
                    <a:pt x="1637" y="19"/>
                  </a:cubicBezTo>
                  <a:cubicBezTo>
                    <a:pt x="1313" y="57"/>
                    <a:pt x="990" y="66"/>
                    <a:pt x="714" y="66"/>
                  </a:cubicBezTo>
                  <a:cubicBezTo>
                    <a:pt x="438" y="66"/>
                    <a:pt x="210" y="57"/>
                    <a:pt x="77" y="57"/>
                  </a:cubicBezTo>
                  <a:cubicBezTo>
                    <a:pt x="39" y="57"/>
                    <a:pt x="1" y="95"/>
                    <a:pt x="39" y="133"/>
                  </a:cubicBezTo>
                  <a:cubicBezTo>
                    <a:pt x="153" y="285"/>
                    <a:pt x="495" y="589"/>
                    <a:pt x="1142" y="932"/>
                  </a:cubicBezTo>
                  <a:cubicBezTo>
                    <a:pt x="1444" y="1089"/>
                    <a:pt x="1722" y="1156"/>
                    <a:pt x="1955" y="1156"/>
                  </a:cubicBezTo>
                  <a:cubicBezTo>
                    <a:pt x="2399" y="1156"/>
                    <a:pt x="2676" y="914"/>
                    <a:pt x="2626" y="589"/>
                  </a:cubicBezTo>
                  <a:cubicBezTo>
                    <a:pt x="2594" y="174"/>
                    <a:pt x="2374" y="0"/>
                    <a:pt x="19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0"/>
            <p:cNvSpPr/>
            <p:nvPr/>
          </p:nvSpPr>
          <p:spPr>
            <a:xfrm>
              <a:off x="1586789" y="4054612"/>
              <a:ext cx="72074" cy="49321"/>
            </a:xfrm>
            <a:custGeom>
              <a:avLst/>
              <a:gdLst/>
              <a:ahLst/>
              <a:cxnLst/>
              <a:rect l="l" t="t" r="r" b="b"/>
              <a:pathLst>
                <a:path w="2946" h="2016" extrusionOk="0">
                  <a:moveTo>
                    <a:pt x="1718" y="0"/>
                  </a:moveTo>
                  <a:cubicBezTo>
                    <a:pt x="1300" y="0"/>
                    <a:pt x="1044" y="449"/>
                    <a:pt x="1044" y="449"/>
                  </a:cubicBezTo>
                  <a:cubicBezTo>
                    <a:pt x="310" y="560"/>
                    <a:pt x="0" y="2015"/>
                    <a:pt x="936" y="2015"/>
                  </a:cubicBezTo>
                  <a:cubicBezTo>
                    <a:pt x="970" y="2015"/>
                    <a:pt x="1006" y="2013"/>
                    <a:pt x="1044" y="2009"/>
                  </a:cubicBezTo>
                  <a:cubicBezTo>
                    <a:pt x="2071" y="1895"/>
                    <a:pt x="1462" y="830"/>
                    <a:pt x="1462" y="830"/>
                  </a:cubicBezTo>
                  <a:lnTo>
                    <a:pt x="1462" y="830"/>
                  </a:lnTo>
                  <a:cubicBezTo>
                    <a:pt x="1462" y="830"/>
                    <a:pt x="1798" y="998"/>
                    <a:pt x="2205" y="998"/>
                  </a:cubicBezTo>
                  <a:cubicBezTo>
                    <a:pt x="2273" y="998"/>
                    <a:pt x="2343" y="993"/>
                    <a:pt x="2413" y="982"/>
                  </a:cubicBezTo>
                  <a:cubicBezTo>
                    <a:pt x="2946" y="906"/>
                    <a:pt x="2908" y="716"/>
                    <a:pt x="2185" y="183"/>
                  </a:cubicBezTo>
                  <a:cubicBezTo>
                    <a:pt x="2014" y="50"/>
                    <a:pt x="1857" y="0"/>
                    <a:pt x="17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0"/>
            <p:cNvSpPr/>
            <p:nvPr/>
          </p:nvSpPr>
          <p:spPr>
            <a:xfrm>
              <a:off x="1622555" y="4142240"/>
              <a:ext cx="58643" cy="71536"/>
            </a:xfrm>
            <a:custGeom>
              <a:avLst/>
              <a:gdLst/>
              <a:ahLst/>
              <a:cxnLst/>
              <a:rect l="l" t="t" r="r" b="b"/>
              <a:pathLst>
                <a:path w="2397" h="2924" extrusionOk="0">
                  <a:moveTo>
                    <a:pt x="56" y="0"/>
                  </a:moveTo>
                  <a:cubicBezTo>
                    <a:pt x="26" y="0"/>
                    <a:pt x="0" y="19"/>
                    <a:pt x="0" y="63"/>
                  </a:cubicBezTo>
                  <a:cubicBezTo>
                    <a:pt x="0" y="291"/>
                    <a:pt x="38" y="862"/>
                    <a:pt x="343" y="1699"/>
                  </a:cubicBezTo>
                  <a:cubicBezTo>
                    <a:pt x="630" y="2536"/>
                    <a:pt x="1133" y="2923"/>
                    <a:pt x="1543" y="2923"/>
                  </a:cubicBezTo>
                  <a:cubicBezTo>
                    <a:pt x="1730" y="2923"/>
                    <a:pt x="1897" y="2843"/>
                    <a:pt x="2016" y="2688"/>
                  </a:cubicBezTo>
                  <a:cubicBezTo>
                    <a:pt x="2397" y="2194"/>
                    <a:pt x="2245" y="1775"/>
                    <a:pt x="1560" y="1319"/>
                  </a:cubicBezTo>
                  <a:cubicBezTo>
                    <a:pt x="951" y="862"/>
                    <a:pt x="343" y="253"/>
                    <a:pt x="114" y="25"/>
                  </a:cubicBezTo>
                  <a:cubicBezTo>
                    <a:pt x="99" y="9"/>
                    <a:pt x="76" y="0"/>
                    <a:pt x="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0"/>
            <p:cNvSpPr/>
            <p:nvPr/>
          </p:nvSpPr>
          <p:spPr>
            <a:xfrm>
              <a:off x="1627203" y="4147034"/>
              <a:ext cx="64832" cy="28061"/>
            </a:xfrm>
            <a:custGeom>
              <a:avLst/>
              <a:gdLst/>
              <a:ahLst/>
              <a:cxnLst/>
              <a:rect l="l" t="t" r="r" b="b"/>
              <a:pathLst>
                <a:path w="2650" h="1147" extrusionOk="0">
                  <a:moveTo>
                    <a:pt x="1899" y="1"/>
                  </a:moveTo>
                  <a:cubicBezTo>
                    <a:pt x="1808" y="1"/>
                    <a:pt x="1708" y="7"/>
                    <a:pt x="1598" y="19"/>
                  </a:cubicBezTo>
                  <a:cubicBezTo>
                    <a:pt x="1294" y="57"/>
                    <a:pt x="980" y="67"/>
                    <a:pt x="709" y="67"/>
                  </a:cubicBezTo>
                  <a:cubicBezTo>
                    <a:pt x="438" y="67"/>
                    <a:pt x="210" y="57"/>
                    <a:pt x="76" y="57"/>
                  </a:cubicBezTo>
                  <a:cubicBezTo>
                    <a:pt x="62" y="50"/>
                    <a:pt x="50" y="47"/>
                    <a:pt x="41" y="47"/>
                  </a:cubicBezTo>
                  <a:cubicBezTo>
                    <a:pt x="0" y="47"/>
                    <a:pt x="0" y="103"/>
                    <a:pt x="0" y="133"/>
                  </a:cubicBezTo>
                  <a:cubicBezTo>
                    <a:pt x="153" y="286"/>
                    <a:pt x="457" y="552"/>
                    <a:pt x="1104" y="894"/>
                  </a:cubicBezTo>
                  <a:cubicBezTo>
                    <a:pt x="1431" y="1072"/>
                    <a:pt x="1724" y="1146"/>
                    <a:pt x="1964" y="1146"/>
                  </a:cubicBezTo>
                  <a:cubicBezTo>
                    <a:pt x="2392" y="1146"/>
                    <a:pt x="2650" y="907"/>
                    <a:pt x="2625" y="590"/>
                  </a:cubicBezTo>
                  <a:cubicBezTo>
                    <a:pt x="2593" y="175"/>
                    <a:pt x="2374" y="1"/>
                    <a:pt x="18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0"/>
            <p:cNvSpPr/>
            <p:nvPr/>
          </p:nvSpPr>
          <p:spPr>
            <a:xfrm>
              <a:off x="1597798" y="4129592"/>
              <a:ext cx="71315" cy="49639"/>
            </a:xfrm>
            <a:custGeom>
              <a:avLst/>
              <a:gdLst/>
              <a:ahLst/>
              <a:cxnLst/>
              <a:rect l="l" t="t" r="r" b="b"/>
              <a:pathLst>
                <a:path w="2915" h="2029" extrusionOk="0">
                  <a:moveTo>
                    <a:pt x="1731" y="0"/>
                  </a:moveTo>
                  <a:cubicBezTo>
                    <a:pt x="1294" y="0"/>
                    <a:pt x="1050" y="466"/>
                    <a:pt x="1050" y="466"/>
                  </a:cubicBezTo>
                  <a:cubicBezTo>
                    <a:pt x="308" y="577"/>
                    <a:pt x="0" y="2029"/>
                    <a:pt x="939" y="2029"/>
                  </a:cubicBezTo>
                  <a:cubicBezTo>
                    <a:pt x="963" y="2029"/>
                    <a:pt x="987" y="2028"/>
                    <a:pt x="1012" y="2026"/>
                  </a:cubicBezTo>
                  <a:cubicBezTo>
                    <a:pt x="2077" y="1912"/>
                    <a:pt x="1431" y="847"/>
                    <a:pt x="1431" y="846"/>
                  </a:cubicBezTo>
                  <a:lnTo>
                    <a:pt x="1431" y="846"/>
                  </a:lnTo>
                  <a:cubicBezTo>
                    <a:pt x="1431" y="846"/>
                    <a:pt x="1794" y="1014"/>
                    <a:pt x="2209" y="1014"/>
                  </a:cubicBezTo>
                  <a:cubicBezTo>
                    <a:pt x="2278" y="1014"/>
                    <a:pt x="2349" y="1009"/>
                    <a:pt x="2420" y="999"/>
                  </a:cubicBezTo>
                  <a:cubicBezTo>
                    <a:pt x="2914" y="884"/>
                    <a:pt x="2914" y="694"/>
                    <a:pt x="2192" y="162"/>
                  </a:cubicBezTo>
                  <a:cubicBezTo>
                    <a:pt x="2021" y="45"/>
                    <a:pt x="1867" y="0"/>
                    <a:pt x="17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0"/>
            <p:cNvSpPr/>
            <p:nvPr/>
          </p:nvSpPr>
          <p:spPr>
            <a:xfrm>
              <a:off x="1637429" y="4212278"/>
              <a:ext cx="62386" cy="69407"/>
            </a:xfrm>
            <a:custGeom>
              <a:avLst/>
              <a:gdLst/>
              <a:ahLst/>
              <a:cxnLst/>
              <a:rect l="l" t="t" r="r" b="b"/>
              <a:pathLst>
                <a:path w="2550" h="2837" extrusionOk="0">
                  <a:moveTo>
                    <a:pt x="62" y="0"/>
                  </a:moveTo>
                  <a:cubicBezTo>
                    <a:pt x="21" y="0"/>
                    <a:pt x="1" y="36"/>
                    <a:pt x="1" y="91"/>
                  </a:cubicBezTo>
                  <a:cubicBezTo>
                    <a:pt x="1" y="320"/>
                    <a:pt x="115" y="852"/>
                    <a:pt x="457" y="1689"/>
                  </a:cubicBezTo>
                  <a:cubicBezTo>
                    <a:pt x="811" y="2473"/>
                    <a:pt x="1316" y="2836"/>
                    <a:pt x="1715" y="2836"/>
                  </a:cubicBezTo>
                  <a:cubicBezTo>
                    <a:pt x="1917" y="2836"/>
                    <a:pt x="2092" y="2743"/>
                    <a:pt x="2207" y="2564"/>
                  </a:cubicBezTo>
                  <a:cubicBezTo>
                    <a:pt x="2550" y="2032"/>
                    <a:pt x="2360" y="1651"/>
                    <a:pt x="1637" y="1195"/>
                  </a:cubicBezTo>
                  <a:cubicBezTo>
                    <a:pt x="990" y="814"/>
                    <a:pt x="343" y="244"/>
                    <a:pt x="115" y="15"/>
                  </a:cubicBezTo>
                  <a:cubicBezTo>
                    <a:pt x="95" y="5"/>
                    <a:pt x="77" y="0"/>
                    <a:pt x="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40"/>
            <p:cNvSpPr/>
            <p:nvPr/>
          </p:nvSpPr>
          <p:spPr>
            <a:xfrm>
              <a:off x="1639288" y="4211642"/>
              <a:ext cx="67132" cy="28673"/>
            </a:xfrm>
            <a:custGeom>
              <a:avLst/>
              <a:gdLst/>
              <a:ahLst/>
              <a:cxnLst/>
              <a:rect l="l" t="t" r="r" b="b"/>
              <a:pathLst>
                <a:path w="2744" h="1172" extrusionOk="0">
                  <a:moveTo>
                    <a:pt x="2033" y="1"/>
                  </a:moveTo>
                  <a:cubicBezTo>
                    <a:pt x="1919" y="1"/>
                    <a:pt x="1787" y="15"/>
                    <a:pt x="1637" y="41"/>
                  </a:cubicBezTo>
                  <a:cubicBezTo>
                    <a:pt x="1028" y="156"/>
                    <a:pt x="343" y="194"/>
                    <a:pt x="77" y="194"/>
                  </a:cubicBezTo>
                  <a:cubicBezTo>
                    <a:pt x="39" y="194"/>
                    <a:pt x="1" y="232"/>
                    <a:pt x="39" y="270"/>
                  </a:cubicBezTo>
                  <a:cubicBezTo>
                    <a:pt x="191" y="422"/>
                    <a:pt x="534" y="688"/>
                    <a:pt x="1180" y="992"/>
                  </a:cubicBezTo>
                  <a:cubicBezTo>
                    <a:pt x="1466" y="1118"/>
                    <a:pt x="1725" y="1172"/>
                    <a:pt x="1943" y="1172"/>
                  </a:cubicBezTo>
                  <a:cubicBezTo>
                    <a:pt x="2452" y="1172"/>
                    <a:pt x="2744" y="882"/>
                    <a:pt x="2664" y="536"/>
                  </a:cubicBezTo>
                  <a:cubicBezTo>
                    <a:pt x="2606" y="156"/>
                    <a:pt x="2413" y="1"/>
                    <a:pt x="20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40"/>
            <p:cNvSpPr/>
            <p:nvPr/>
          </p:nvSpPr>
          <p:spPr>
            <a:xfrm>
              <a:off x="1612770" y="4196279"/>
              <a:ext cx="69358" cy="51083"/>
            </a:xfrm>
            <a:custGeom>
              <a:avLst/>
              <a:gdLst/>
              <a:ahLst/>
              <a:cxnLst/>
              <a:rect l="l" t="t" r="r" b="b"/>
              <a:pathLst>
                <a:path w="2835" h="2088" extrusionOk="0">
                  <a:moveTo>
                    <a:pt x="1604" y="1"/>
                  </a:moveTo>
                  <a:cubicBezTo>
                    <a:pt x="1144" y="1"/>
                    <a:pt x="933" y="517"/>
                    <a:pt x="933" y="517"/>
                  </a:cubicBezTo>
                  <a:cubicBezTo>
                    <a:pt x="207" y="662"/>
                    <a:pt x="1" y="2087"/>
                    <a:pt x="874" y="2087"/>
                  </a:cubicBezTo>
                  <a:cubicBezTo>
                    <a:pt x="916" y="2087"/>
                    <a:pt x="961" y="2084"/>
                    <a:pt x="1009" y="2077"/>
                  </a:cubicBezTo>
                  <a:cubicBezTo>
                    <a:pt x="2036" y="1887"/>
                    <a:pt x="1351" y="860"/>
                    <a:pt x="1351" y="860"/>
                  </a:cubicBezTo>
                  <a:lnTo>
                    <a:pt x="1351" y="860"/>
                  </a:lnTo>
                  <a:cubicBezTo>
                    <a:pt x="1351" y="860"/>
                    <a:pt x="1644" y="972"/>
                    <a:pt x="2004" y="972"/>
                  </a:cubicBezTo>
                  <a:cubicBezTo>
                    <a:pt x="2112" y="972"/>
                    <a:pt x="2226" y="962"/>
                    <a:pt x="2340" y="936"/>
                  </a:cubicBezTo>
                  <a:cubicBezTo>
                    <a:pt x="2835" y="822"/>
                    <a:pt x="2797" y="593"/>
                    <a:pt x="2036" y="137"/>
                  </a:cubicBezTo>
                  <a:cubicBezTo>
                    <a:pt x="1873" y="39"/>
                    <a:pt x="1729" y="1"/>
                    <a:pt x="16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40"/>
            <p:cNvSpPr/>
            <p:nvPr/>
          </p:nvSpPr>
          <p:spPr>
            <a:xfrm>
              <a:off x="1651398" y="4283932"/>
              <a:ext cx="62386" cy="68722"/>
            </a:xfrm>
            <a:custGeom>
              <a:avLst/>
              <a:gdLst/>
              <a:ahLst/>
              <a:cxnLst/>
              <a:rect l="l" t="t" r="r" b="b"/>
              <a:pathLst>
                <a:path w="2550" h="2809" extrusionOk="0">
                  <a:moveTo>
                    <a:pt x="74" y="0"/>
                  </a:moveTo>
                  <a:cubicBezTo>
                    <a:pt x="39" y="0"/>
                    <a:pt x="1" y="27"/>
                    <a:pt x="1" y="54"/>
                  </a:cubicBezTo>
                  <a:cubicBezTo>
                    <a:pt x="39" y="320"/>
                    <a:pt x="115" y="853"/>
                    <a:pt x="457" y="1690"/>
                  </a:cubicBezTo>
                  <a:cubicBezTo>
                    <a:pt x="805" y="2461"/>
                    <a:pt x="1300" y="2809"/>
                    <a:pt x="1696" y="2809"/>
                  </a:cubicBezTo>
                  <a:cubicBezTo>
                    <a:pt x="1906" y="2809"/>
                    <a:pt x="2088" y="2711"/>
                    <a:pt x="2207" y="2527"/>
                  </a:cubicBezTo>
                  <a:cubicBezTo>
                    <a:pt x="2549" y="1994"/>
                    <a:pt x="2359" y="1614"/>
                    <a:pt x="1636" y="1195"/>
                  </a:cubicBezTo>
                  <a:cubicBezTo>
                    <a:pt x="990" y="777"/>
                    <a:pt x="343" y="244"/>
                    <a:pt x="115" y="16"/>
                  </a:cubicBezTo>
                  <a:cubicBezTo>
                    <a:pt x="103" y="5"/>
                    <a:pt x="89" y="0"/>
                    <a:pt x="7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40"/>
            <p:cNvSpPr/>
            <p:nvPr/>
          </p:nvSpPr>
          <p:spPr>
            <a:xfrm>
              <a:off x="1656046" y="4284788"/>
              <a:ext cx="66447" cy="28330"/>
            </a:xfrm>
            <a:custGeom>
              <a:avLst/>
              <a:gdLst/>
              <a:ahLst/>
              <a:cxnLst/>
              <a:rect l="l" t="t" r="r" b="b"/>
              <a:pathLst>
                <a:path w="2716" h="1158" extrusionOk="0">
                  <a:moveTo>
                    <a:pt x="2022" y="0"/>
                  </a:moveTo>
                  <a:cubicBezTo>
                    <a:pt x="1899" y="0"/>
                    <a:pt x="1758" y="19"/>
                    <a:pt x="1599" y="57"/>
                  </a:cubicBezTo>
                  <a:cubicBezTo>
                    <a:pt x="990" y="171"/>
                    <a:pt x="343" y="171"/>
                    <a:pt x="77" y="209"/>
                  </a:cubicBezTo>
                  <a:cubicBezTo>
                    <a:pt x="1" y="209"/>
                    <a:pt x="1" y="247"/>
                    <a:pt x="39" y="285"/>
                  </a:cubicBezTo>
                  <a:cubicBezTo>
                    <a:pt x="191" y="399"/>
                    <a:pt x="533" y="704"/>
                    <a:pt x="1180" y="970"/>
                  </a:cubicBezTo>
                  <a:cubicBezTo>
                    <a:pt x="1479" y="1102"/>
                    <a:pt x="1745" y="1158"/>
                    <a:pt x="1965" y="1158"/>
                  </a:cubicBezTo>
                  <a:cubicBezTo>
                    <a:pt x="2446" y="1158"/>
                    <a:pt x="2716" y="890"/>
                    <a:pt x="2664" y="551"/>
                  </a:cubicBezTo>
                  <a:cubicBezTo>
                    <a:pt x="2606" y="179"/>
                    <a:pt x="2398" y="0"/>
                    <a:pt x="20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40"/>
            <p:cNvSpPr/>
            <p:nvPr/>
          </p:nvSpPr>
          <p:spPr>
            <a:xfrm>
              <a:off x="1629527" y="4269816"/>
              <a:ext cx="69358" cy="51205"/>
            </a:xfrm>
            <a:custGeom>
              <a:avLst/>
              <a:gdLst/>
              <a:ahLst/>
              <a:cxnLst/>
              <a:rect l="l" t="t" r="r" b="b"/>
              <a:pathLst>
                <a:path w="2835" h="2093" extrusionOk="0">
                  <a:moveTo>
                    <a:pt x="1599" y="0"/>
                  </a:moveTo>
                  <a:cubicBezTo>
                    <a:pt x="1129" y="0"/>
                    <a:pt x="895" y="517"/>
                    <a:pt x="895" y="517"/>
                  </a:cubicBezTo>
                  <a:cubicBezTo>
                    <a:pt x="177" y="696"/>
                    <a:pt x="1" y="2093"/>
                    <a:pt x="844" y="2093"/>
                  </a:cubicBezTo>
                  <a:cubicBezTo>
                    <a:pt x="895" y="2093"/>
                    <a:pt x="950" y="2087"/>
                    <a:pt x="1009" y="2077"/>
                  </a:cubicBezTo>
                  <a:cubicBezTo>
                    <a:pt x="2036" y="1886"/>
                    <a:pt x="1351" y="859"/>
                    <a:pt x="1351" y="859"/>
                  </a:cubicBezTo>
                  <a:lnTo>
                    <a:pt x="1351" y="859"/>
                  </a:lnTo>
                  <a:cubicBezTo>
                    <a:pt x="1351" y="859"/>
                    <a:pt x="1644" y="972"/>
                    <a:pt x="2004" y="972"/>
                  </a:cubicBezTo>
                  <a:cubicBezTo>
                    <a:pt x="2112" y="972"/>
                    <a:pt x="2226" y="962"/>
                    <a:pt x="2340" y="935"/>
                  </a:cubicBezTo>
                  <a:cubicBezTo>
                    <a:pt x="2835" y="821"/>
                    <a:pt x="2797" y="631"/>
                    <a:pt x="2036" y="136"/>
                  </a:cubicBezTo>
                  <a:cubicBezTo>
                    <a:pt x="1873" y="38"/>
                    <a:pt x="1727" y="0"/>
                    <a:pt x="15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40"/>
            <p:cNvSpPr/>
            <p:nvPr/>
          </p:nvSpPr>
          <p:spPr>
            <a:xfrm>
              <a:off x="1664681" y="4353750"/>
              <a:ext cx="67719" cy="63805"/>
            </a:xfrm>
            <a:custGeom>
              <a:avLst/>
              <a:gdLst/>
              <a:ahLst/>
              <a:cxnLst/>
              <a:rect l="l" t="t" r="r" b="b"/>
              <a:pathLst>
                <a:path w="2768" h="2608" extrusionOk="0">
                  <a:moveTo>
                    <a:pt x="68" y="0"/>
                  </a:moveTo>
                  <a:cubicBezTo>
                    <a:pt x="34" y="0"/>
                    <a:pt x="0" y="35"/>
                    <a:pt x="28" y="91"/>
                  </a:cubicBezTo>
                  <a:cubicBezTo>
                    <a:pt x="66" y="319"/>
                    <a:pt x="218" y="852"/>
                    <a:pt x="675" y="1613"/>
                  </a:cubicBezTo>
                  <a:cubicBezTo>
                    <a:pt x="1068" y="2307"/>
                    <a:pt x="1561" y="2607"/>
                    <a:pt x="1946" y="2607"/>
                  </a:cubicBezTo>
                  <a:cubicBezTo>
                    <a:pt x="2193" y="2607"/>
                    <a:pt x="2397" y="2483"/>
                    <a:pt x="2501" y="2260"/>
                  </a:cubicBezTo>
                  <a:cubicBezTo>
                    <a:pt x="2767" y="1689"/>
                    <a:pt x="2539" y="1347"/>
                    <a:pt x="1778" y="1004"/>
                  </a:cubicBezTo>
                  <a:cubicBezTo>
                    <a:pt x="1093" y="662"/>
                    <a:pt x="409" y="205"/>
                    <a:pt x="104" y="15"/>
                  </a:cubicBezTo>
                  <a:cubicBezTo>
                    <a:pt x="94" y="5"/>
                    <a:pt x="81" y="0"/>
                    <a:pt x="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0"/>
            <p:cNvSpPr/>
            <p:nvPr/>
          </p:nvSpPr>
          <p:spPr>
            <a:xfrm>
              <a:off x="1668155" y="4347121"/>
              <a:ext cx="68062" cy="28967"/>
            </a:xfrm>
            <a:custGeom>
              <a:avLst/>
              <a:gdLst/>
              <a:ahLst/>
              <a:cxnLst/>
              <a:rect l="l" t="t" r="r" b="b"/>
              <a:pathLst>
                <a:path w="2782" h="1184" extrusionOk="0">
                  <a:moveTo>
                    <a:pt x="2091" y="0"/>
                  </a:moveTo>
                  <a:cubicBezTo>
                    <a:pt x="1946" y="0"/>
                    <a:pt x="1771" y="34"/>
                    <a:pt x="1560" y="96"/>
                  </a:cubicBezTo>
                  <a:cubicBezTo>
                    <a:pt x="951" y="286"/>
                    <a:pt x="305" y="400"/>
                    <a:pt x="38" y="400"/>
                  </a:cubicBezTo>
                  <a:cubicBezTo>
                    <a:pt x="0" y="438"/>
                    <a:pt x="0" y="476"/>
                    <a:pt x="0" y="514"/>
                  </a:cubicBezTo>
                  <a:cubicBezTo>
                    <a:pt x="191" y="629"/>
                    <a:pt x="571" y="857"/>
                    <a:pt x="1256" y="1085"/>
                  </a:cubicBezTo>
                  <a:cubicBezTo>
                    <a:pt x="1479" y="1154"/>
                    <a:pt x="1680" y="1184"/>
                    <a:pt x="1857" y="1184"/>
                  </a:cubicBezTo>
                  <a:cubicBezTo>
                    <a:pt x="2465" y="1184"/>
                    <a:pt x="2781" y="830"/>
                    <a:pt x="2663" y="476"/>
                  </a:cubicBezTo>
                  <a:cubicBezTo>
                    <a:pt x="2561" y="143"/>
                    <a:pt x="2389" y="0"/>
                    <a:pt x="20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0"/>
            <p:cNvSpPr/>
            <p:nvPr/>
          </p:nvSpPr>
          <p:spPr>
            <a:xfrm>
              <a:off x="1645013" y="4335941"/>
              <a:ext cx="65052" cy="52649"/>
            </a:xfrm>
            <a:custGeom>
              <a:avLst/>
              <a:gdLst/>
              <a:ahLst/>
              <a:cxnLst/>
              <a:rect l="l" t="t" r="r" b="b"/>
              <a:pathLst>
                <a:path w="2659" h="2152" extrusionOk="0">
                  <a:moveTo>
                    <a:pt x="1405" y="1"/>
                  </a:moveTo>
                  <a:cubicBezTo>
                    <a:pt x="898" y="1"/>
                    <a:pt x="718" y="591"/>
                    <a:pt x="718" y="591"/>
                  </a:cubicBezTo>
                  <a:cubicBezTo>
                    <a:pt x="59" y="834"/>
                    <a:pt x="1" y="2152"/>
                    <a:pt x="745" y="2152"/>
                  </a:cubicBezTo>
                  <a:cubicBezTo>
                    <a:pt x="818" y="2152"/>
                    <a:pt x="897" y="2140"/>
                    <a:pt x="984" y="2113"/>
                  </a:cubicBezTo>
                  <a:cubicBezTo>
                    <a:pt x="2012" y="1808"/>
                    <a:pt x="1175" y="895"/>
                    <a:pt x="1175" y="895"/>
                  </a:cubicBezTo>
                  <a:lnTo>
                    <a:pt x="1175" y="895"/>
                  </a:lnTo>
                  <a:cubicBezTo>
                    <a:pt x="1175" y="895"/>
                    <a:pt x="1376" y="953"/>
                    <a:pt x="1638" y="953"/>
                  </a:cubicBezTo>
                  <a:cubicBezTo>
                    <a:pt x="1801" y="953"/>
                    <a:pt x="1988" y="930"/>
                    <a:pt x="2164" y="857"/>
                  </a:cubicBezTo>
                  <a:cubicBezTo>
                    <a:pt x="2658" y="667"/>
                    <a:pt x="2582" y="477"/>
                    <a:pt x="1783" y="96"/>
                  </a:cubicBezTo>
                  <a:cubicBezTo>
                    <a:pt x="1641" y="28"/>
                    <a:pt x="1515" y="1"/>
                    <a:pt x="14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0"/>
            <p:cNvSpPr/>
            <p:nvPr/>
          </p:nvSpPr>
          <p:spPr>
            <a:xfrm>
              <a:off x="1687701" y="4422982"/>
              <a:ext cx="67034" cy="64123"/>
            </a:xfrm>
            <a:custGeom>
              <a:avLst/>
              <a:gdLst/>
              <a:ahLst/>
              <a:cxnLst/>
              <a:rect l="l" t="t" r="r" b="b"/>
              <a:pathLst>
                <a:path w="2740" h="2621" extrusionOk="0">
                  <a:moveTo>
                    <a:pt x="76" y="0"/>
                  </a:moveTo>
                  <a:cubicBezTo>
                    <a:pt x="38" y="0"/>
                    <a:pt x="0" y="38"/>
                    <a:pt x="0" y="76"/>
                  </a:cubicBezTo>
                  <a:cubicBezTo>
                    <a:pt x="38" y="305"/>
                    <a:pt x="190" y="837"/>
                    <a:pt x="647" y="1636"/>
                  </a:cubicBezTo>
                  <a:cubicBezTo>
                    <a:pt x="1045" y="2316"/>
                    <a:pt x="1545" y="2620"/>
                    <a:pt x="1932" y="2620"/>
                  </a:cubicBezTo>
                  <a:cubicBezTo>
                    <a:pt x="2173" y="2620"/>
                    <a:pt x="2371" y="2502"/>
                    <a:pt x="2473" y="2283"/>
                  </a:cubicBezTo>
                  <a:cubicBezTo>
                    <a:pt x="2739" y="1712"/>
                    <a:pt x="2511" y="1332"/>
                    <a:pt x="1750" y="990"/>
                  </a:cubicBezTo>
                  <a:cubicBezTo>
                    <a:pt x="1065" y="685"/>
                    <a:pt x="381" y="229"/>
                    <a:pt x="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0"/>
            <p:cNvSpPr/>
            <p:nvPr/>
          </p:nvSpPr>
          <p:spPr>
            <a:xfrm>
              <a:off x="1692350" y="4417820"/>
              <a:ext cx="69040" cy="28624"/>
            </a:xfrm>
            <a:custGeom>
              <a:avLst/>
              <a:gdLst/>
              <a:ahLst/>
              <a:cxnLst/>
              <a:rect l="l" t="t" r="r" b="b"/>
              <a:pathLst>
                <a:path w="2822" h="1170" extrusionOk="0">
                  <a:moveTo>
                    <a:pt x="2121" y="0"/>
                  </a:moveTo>
                  <a:cubicBezTo>
                    <a:pt x="1975" y="0"/>
                    <a:pt x="1801" y="34"/>
                    <a:pt x="1598" y="97"/>
                  </a:cubicBezTo>
                  <a:cubicBezTo>
                    <a:pt x="990" y="287"/>
                    <a:pt x="343" y="402"/>
                    <a:pt x="77" y="402"/>
                  </a:cubicBezTo>
                  <a:cubicBezTo>
                    <a:pt x="38" y="440"/>
                    <a:pt x="0" y="478"/>
                    <a:pt x="38" y="516"/>
                  </a:cubicBezTo>
                  <a:cubicBezTo>
                    <a:pt x="191" y="630"/>
                    <a:pt x="571" y="858"/>
                    <a:pt x="1256" y="1086"/>
                  </a:cubicBezTo>
                  <a:cubicBezTo>
                    <a:pt x="1469" y="1144"/>
                    <a:pt x="1664" y="1169"/>
                    <a:pt x="1837" y="1169"/>
                  </a:cubicBezTo>
                  <a:cubicBezTo>
                    <a:pt x="2472" y="1169"/>
                    <a:pt x="2821" y="828"/>
                    <a:pt x="2702" y="440"/>
                  </a:cubicBezTo>
                  <a:cubicBezTo>
                    <a:pt x="2600" y="135"/>
                    <a:pt x="2414" y="0"/>
                    <a:pt x="21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0"/>
            <p:cNvSpPr/>
            <p:nvPr/>
          </p:nvSpPr>
          <p:spPr>
            <a:xfrm>
              <a:off x="1670161" y="4407594"/>
              <a:ext cx="65028" cy="52673"/>
            </a:xfrm>
            <a:custGeom>
              <a:avLst/>
              <a:gdLst/>
              <a:ahLst/>
              <a:cxnLst/>
              <a:rect l="l" t="t" r="r" b="b"/>
              <a:pathLst>
                <a:path w="2658" h="2153" extrusionOk="0">
                  <a:moveTo>
                    <a:pt x="1404" y="1"/>
                  </a:moveTo>
                  <a:cubicBezTo>
                    <a:pt x="897" y="1"/>
                    <a:pt x="717" y="591"/>
                    <a:pt x="717" y="591"/>
                  </a:cubicBezTo>
                  <a:cubicBezTo>
                    <a:pt x="58" y="834"/>
                    <a:pt x="0" y="2152"/>
                    <a:pt x="745" y="2152"/>
                  </a:cubicBezTo>
                  <a:cubicBezTo>
                    <a:pt x="817" y="2152"/>
                    <a:pt x="896" y="2140"/>
                    <a:pt x="984" y="2113"/>
                  </a:cubicBezTo>
                  <a:cubicBezTo>
                    <a:pt x="2011" y="1809"/>
                    <a:pt x="1174" y="858"/>
                    <a:pt x="1174" y="858"/>
                  </a:cubicBezTo>
                  <a:lnTo>
                    <a:pt x="1174" y="858"/>
                  </a:lnTo>
                  <a:cubicBezTo>
                    <a:pt x="1174" y="858"/>
                    <a:pt x="1375" y="915"/>
                    <a:pt x="1637" y="915"/>
                  </a:cubicBezTo>
                  <a:cubicBezTo>
                    <a:pt x="1800" y="915"/>
                    <a:pt x="1987" y="893"/>
                    <a:pt x="2163" y="820"/>
                  </a:cubicBezTo>
                  <a:cubicBezTo>
                    <a:pt x="2657" y="667"/>
                    <a:pt x="2581" y="477"/>
                    <a:pt x="1782" y="97"/>
                  </a:cubicBezTo>
                  <a:cubicBezTo>
                    <a:pt x="1640" y="29"/>
                    <a:pt x="1514" y="1"/>
                    <a:pt x="14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0"/>
            <p:cNvSpPr/>
            <p:nvPr/>
          </p:nvSpPr>
          <p:spPr>
            <a:xfrm>
              <a:off x="1034353" y="3638416"/>
              <a:ext cx="282962" cy="807761"/>
            </a:xfrm>
            <a:custGeom>
              <a:avLst/>
              <a:gdLst/>
              <a:ahLst/>
              <a:cxnLst/>
              <a:rect l="l" t="t" r="r" b="b"/>
              <a:pathLst>
                <a:path w="11566" h="33017" extrusionOk="0">
                  <a:moveTo>
                    <a:pt x="10729" y="0"/>
                  </a:moveTo>
                  <a:cubicBezTo>
                    <a:pt x="10729" y="0"/>
                    <a:pt x="9169" y="913"/>
                    <a:pt x="8522" y="2587"/>
                  </a:cubicBezTo>
                  <a:cubicBezTo>
                    <a:pt x="7875" y="4261"/>
                    <a:pt x="9093" y="6544"/>
                    <a:pt x="9093" y="6544"/>
                  </a:cubicBezTo>
                  <a:cubicBezTo>
                    <a:pt x="9093" y="6544"/>
                    <a:pt x="7799" y="7761"/>
                    <a:pt x="7038" y="9435"/>
                  </a:cubicBezTo>
                  <a:cubicBezTo>
                    <a:pt x="6277" y="11109"/>
                    <a:pt x="8446" y="11984"/>
                    <a:pt x="8446" y="11984"/>
                  </a:cubicBezTo>
                  <a:cubicBezTo>
                    <a:pt x="8446" y="11984"/>
                    <a:pt x="7723" y="13620"/>
                    <a:pt x="7114" y="14990"/>
                  </a:cubicBezTo>
                  <a:cubicBezTo>
                    <a:pt x="6468" y="16359"/>
                    <a:pt x="8142" y="17196"/>
                    <a:pt x="8142" y="17196"/>
                  </a:cubicBezTo>
                  <a:cubicBezTo>
                    <a:pt x="8142" y="17196"/>
                    <a:pt x="7076" y="18680"/>
                    <a:pt x="6430" y="20164"/>
                  </a:cubicBezTo>
                  <a:cubicBezTo>
                    <a:pt x="5881" y="21500"/>
                    <a:pt x="7216" y="22127"/>
                    <a:pt x="7570" y="22127"/>
                  </a:cubicBezTo>
                  <a:cubicBezTo>
                    <a:pt x="7609" y="22127"/>
                    <a:pt x="7636" y="22119"/>
                    <a:pt x="7647" y="22104"/>
                  </a:cubicBezTo>
                  <a:cubicBezTo>
                    <a:pt x="7651" y="22100"/>
                    <a:pt x="7654" y="22098"/>
                    <a:pt x="7656" y="22098"/>
                  </a:cubicBezTo>
                  <a:cubicBezTo>
                    <a:pt x="7703" y="22098"/>
                    <a:pt x="6936" y="23531"/>
                    <a:pt x="6239" y="25071"/>
                  </a:cubicBezTo>
                  <a:cubicBezTo>
                    <a:pt x="5517" y="26669"/>
                    <a:pt x="6924" y="27696"/>
                    <a:pt x="6924" y="27696"/>
                  </a:cubicBezTo>
                  <a:cubicBezTo>
                    <a:pt x="6924" y="27696"/>
                    <a:pt x="6392" y="28229"/>
                    <a:pt x="5859" y="29218"/>
                  </a:cubicBezTo>
                  <a:cubicBezTo>
                    <a:pt x="5326" y="30169"/>
                    <a:pt x="5859" y="32071"/>
                    <a:pt x="5859" y="32071"/>
                  </a:cubicBezTo>
                  <a:cubicBezTo>
                    <a:pt x="5859" y="32071"/>
                    <a:pt x="3767" y="31501"/>
                    <a:pt x="2245" y="30169"/>
                  </a:cubicBezTo>
                  <a:cubicBezTo>
                    <a:pt x="1218" y="29294"/>
                    <a:pt x="609" y="28001"/>
                    <a:pt x="305" y="27468"/>
                  </a:cubicBezTo>
                  <a:lnTo>
                    <a:pt x="0" y="28001"/>
                  </a:lnTo>
                  <a:cubicBezTo>
                    <a:pt x="0" y="28001"/>
                    <a:pt x="495" y="29675"/>
                    <a:pt x="3044" y="31539"/>
                  </a:cubicBezTo>
                  <a:cubicBezTo>
                    <a:pt x="4750" y="32796"/>
                    <a:pt x="6173" y="33017"/>
                    <a:pt x="6703" y="33017"/>
                  </a:cubicBezTo>
                  <a:cubicBezTo>
                    <a:pt x="6846" y="33017"/>
                    <a:pt x="6924" y="33001"/>
                    <a:pt x="6924" y="32984"/>
                  </a:cubicBezTo>
                  <a:cubicBezTo>
                    <a:pt x="6924" y="32946"/>
                    <a:pt x="6277" y="31082"/>
                    <a:pt x="6696" y="29827"/>
                  </a:cubicBezTo>
                  <a:cubicBezTo>
                    <a:pt x="7191" y="28343"/>
                    <a:pt x="8142" y="27468"/>
                    <a:pt x="8142" y="27468"/>
                  </a:cubicBezTo>
                  <a:cubicBezTo>
                    <a:pt x="8142" y="27468"/>
                    <a:pt x="6848" y="26517"/>
                    <a:pt x="7076" y="25718"/>
                  </a:cubicBezTo>
                  <a:cubicBezTo>
                    <a:pt x="7267" y="24881"/>
                    <a:pt x="8446" y="22066"/>
                    <a:pt x="8446" y="22066"/>
                  </a:cubicBezTo>
                  <a:cubicBezTo>
                    <a:pt x="8446" y="22066"/>
                    <a:pt x="6962" y="21381"/>
                    <a:pt x="7419" y="20164"/>
                  </a:cubicBezTo>
                  <a:cubicBezTo>
                    <a:pt x="7837" y="18946"/>
                    <a:pt x="9093" y="16702"/>
                    <a:pt x="9093" y="16702"/>
                  </a:cubicBezTo>
                  <a:cubicBezTo>
                    <a:pt x="9093" y="16702"/>
                    <a:pt x="7685" y="16473"/>
                    <a:pt x="8142" y="14799"/>
                  </a:cubicBezTo>
                  <a:cubicBezTo>
                    <a:pt x="8636" y="13125"/>
                    <a:pt x="9245" y="11832"/>
                    <a:pt x="9245" y="11832"/>
                  </a:cubicBezTo>
                  <a:cubicBezTo>
                    <a:pt x="9245" y="11832"/>
                    <a:pt x="7419" y="10500"/>
                    <a:pt x="8142" y="9283"/>
                  </a:cubicBezTo>
                  <a:cubicBezTo>
                    <a:pt x="8864" y="8065"/>
                    <a:pt x="9816" y="6315"/>
                    <a:pt x="9816" y="6315"/>
                  </a:cubicBezTo>
                  <a:cubicBezTo>
                    <a:pt x="9816" y="6315"/>
                    <a:pt x="8446" y="4375"/>
                    <a:pt x="9093" y="3120"/>
                  </a:cubicBezTo>
                  <a:cubicBezTo>
                    <a:pt x="9778" y="1864"/>
                    <a:pt x="11566" y="0"/>
                    <a:pt x="115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0"/>
            <p:cNvSpPr/>
            <p:nvPr/>
          </p:nvSpPr>
          <p:spPr>
            <a:xfrm>
              <a:off x="1272604" y="3207615"/>
              <a:ext cx="289494" cy="205041"/>
            </a:xfrm>
            <a:custGeom>
              <a:avLst/>
              <a:gdLst/>
              <a:ahLst/>
              <a:cxnLst/>
              <a:rect l="l" t="t" r="r" b="b"/>
              <a:pathLst>
                <a:path w="11833" h="8381" extrusionOk="0">
                  <a:moveTo>
                    <a:pt x="4975" y="1"/>
                  </a:moveTo>
                  <a:cubicBezTo>
                    <a:pt x="4503" y="1"/>
                    <a:pt x="4116" y="207"/>
                    <a:pt x="3995" y="718"/>
                  </a:cubicBezTo>
                  <a:cubicBezTo>
                    <a:pt x="3805" y="1403"/>
                    <a:pt x="3577" y="2392"/>
                    <a:pt x="2664" y="3229"/>
                  </a:cubicBezTo>
                  <a:cubicBezTo>
                    <a:pt x="1636" y="4181"/>
                    <a:pt x="1" y="4903"/>
                    <a:pt x="1" y="4903"/>
                  </a:cubicBezTo>
                  <a:cubicBezTo>
                    <a:pt x="1" y="4903"/>
                    <a:pt x="3072" y="8381"/>
                    <a:pt x="6383" y="8381"/>
                  </a:cubicBezTo>
                  <a:cubicBezTo>
                    <a:pt x="6866" y="8381"/>
                    <a:pt x="7353" y="8307"/>
                    <a:pt x="7838" y="8137"/>
                  </a:cubicBezTo>
                  <a:cubicBezTo>
                    <a:pt x="11832" y="6768"/>
                    <a:pt x="10234" y="2849"/>
                    <a:pt x="10234" y="2849"/>
                  </a:cubicBezTo>
                  <a:cubicBezTo>
                    <a:pt x="10234" y="2849"/>
                    <a:pt x="7800" y="2659"/>
                    <a:pt x="7305" y="1479"/>
                  </a:cubicBezTo>
                  <a:cubicBezTo>
                    <a:pt x="6985" y="692"/>
                    <a:pt x="5839" y="1"/>
                    <a:pt x="4975" y="1"/>
                  </a:cubicBezTo>
                  <a:close/>
                </a:path>
              </a:pathLst>
            </a:custGeom>
            <a:solidFill>
              <a:srgbClr val="FFB8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0"/>
            <p:cNvSpPr/>
            <p:nvPr/>
          </p:nvSpPr>
          <p:spPr>
            <a:xfrm>
              <a:off x="1202809" y="2777500"/>
              <a:ext cx="136833" cy="209787"/>
            </a:xfrm>
            <a:custGeom>
              <a:avLst/>
              <a:gdLst/>
              <a:ahLst/>
              <a:cxnLst/>
              <a:rect l="l" t="t" r="r" b="b"/>
              <a:pathLst>
                <a:path w="5593" h="8575" extrusionOk="0">
                  <a:moveTo>
                    <a:pt x="3938" y="1"/>
                  </a:moveTo>
                  <a:cubicBezTo>
                    <a:pt x="2344" y="1"/>
                    <a:pt x="1712" y="1561"/>
                    <a:pt x="1712" y="1561"/>
                  </a:cubicBezTo>
                  <a:lnTo>
                    <a:pt x="1522" y="230"/>
                  </a:lnTo>
                  <a:cubicBezTo>
                    <a:pt x="1522" y="230"/>
                    <a:pt x="761" y="1028"/>
                    <a:pt x="647" y="2132"/>
                  </a:cubicBezTo>
                  <a:cubicBezTo>
                    <a:pt x="533" y="3273"/>
                    <a:pt x="647" y="4909"/>
                    <a:pt x="647" y="4909"/>
                  </a:cubicBezTo>
                  <a:lnTo>
                    <a:pt x="0" y="4186"/>
                  </a:lnTo>
                  <a:lnTo>
                    <a:pt x="0" y="4186"/>
                  </a:lnTo>
                  <a:cubicBezTo>
                    <a:pt x="0" y="4186"/>
                    <a:pt x="0" y="6735"/>
                    <a:pt x="1332" y="7914"/>
                  </a:cubicBezTo>
                  <a:cubicBezTo>
                    <a:pt x="1897" y="8429"/>
                    <a:pt x="2352" y="8574"/>
                    <a:pt x="2687" y="8574"/>
                  </a:cubicBezTo>
                  <a:cubicBezTo>
                    <a:pt x="3119" y="8574"/>
                    <a:pt x="3348" y="8333"/>
                    <a:pt x="3348" y="8333"/>
                  </a:cubicBezTo>
                  <a:cubicBezTo>
                    <a:pt x="3348" y="8333"/>
                    <a:pt x="3044" y="8105"/>
                    <a:pt x="2815" y="7420"/>
                  </a:cubicBezTo>
                  <a:cubicBezTo>
                    <a:pt x="2511" y="6507"/>
                    <a:pt x="4299" y="5251"/>
                    <a:pt x="3158" y="4414"/>
                  </a:cubicBezTo>
                  <a:cubicBezTo>
                    <a:pt x="3843" y="3844"/>
                    <a:pt x="4223" y="2246"/>
                    <a:pt x="4223" y="2246"/>
                  </a:cubicBezTo>
                  <a:lnTo>
                    <a:pt x="4223" y="2246"/>
                  </a:lnTo>
                  <a:lnTo>
                    <a:pt x="3234" y="2322"/>
                  </a:lnTo>
                  <a:cubicBezTo>
                    <a:pt x="3234" y="2322"/>
                    <a:pt x="5593" y="39"/>
                    <a:pt x="3995" y="1"/>
                  </a:cubicBezTo>
                  <a:cubicBezTo>
                    <a:pt x="3976" y="1"/>
                    <a:pt x="3956" y="1"/>
                    <a:pt x="39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0"/>
            <p:cNvSpPr/>
            <p:nvPr/>
          </p:nvSpPr>
          <p:spPr>
            <a:xfrm>
              <a:off x="1242832" y="2966455"/>
              <a:ext cx="58643" cy="115426"/>
            </a:xfrm>
            <a:custGeom>
              <a:avLst/>
              <a:gdLst/>
              <a:ahLst/>
              <a:cxnLst/>
              <a:rect l="l" t="t" r="r" b="b"/>
              <a:pathLst>
                <a:path w="2397" h="4718" extrusionOk="0">
                  <a:moveTo>
                    <a:pt x="2207" y="0"/>
                  </a:moveTo>
                  <a:cubicBezTo>
                    <a:pt x="2207" y="0"/>
                    <a:pt x="457" y="0"/>
                    <a:pt x="266" y="1902"/>
                  </a:cubicBezTo>
                  <a:cubicBezTo>
                    <a:pt x="0" y="4261"/>
                    <a:pt x="2397" y="4718"/>
                    <a:pt x="2397" y="4718"/>
                  </a:cubicBezTo>
                  <a:cubicBezTo>
                    <a:pt x="2397" y="4718"/>
                    <a:pt x="1750" y="2283"/>
                    <a:pt x="1902" y="1370"/>
                  </a:cubicBezTo>
                  <a:cubicBezTo>
                    <a:pt x="2054" y="495"/>
                    <a:pt x="2207" y="0"/>
                    <a:pt x="22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40"/>
            <p:cNvSpPr/>
            <p:nvPr/>
          </p:nvSpPr>
          <p:spPr>
            <a:xfrm>
              <a:off x="1247480" y="2904563"/>
              <a:ext cx="190827" cy="128931"/>
            </a:xfrm>
            <a:custGeom>
              <a:avLst/>
              <a:gdLst/>
              <a:ahLst/>
              <a:cxnLst/>
              <a:rect l="l" t="t" r="r" b="b"/>
              <a:pathLst>
                <a:path w="7800" h="5270" extrusionOk="0">
                  <a:moveTo>
                    <a:pt x="2958" y="1"/>
                  </a:moveTo>
                  <a:cubicBezTo>
                    <a:pt x="2638" y="1"/>
                    <a:pt x="2291" y="87"/>
                    <a:pt x="1941" y="324"/>
                  </a:cubicBezTo>
                  <a:cubicBezTo>
                    <a:pt x="609" y="1199"/>
                    <a:pt x="1636" y="2226"/>
                    <a:pt x="1636" y="2226"/>
                  </a:cubicBezTo>
                  <a:cubicBezTo>
                    <a:pt x="1636" y="2226"/>
                    <a:pt x="0" y="2568"/>
                    <a:pt x="76" y="3557"/>
                  </a:cubicBezTo>
                  <a:cubicBezTo>
                    <a:pt x="114" y="4547"/>
                    <a:pt x="1636" y="5269"/>
                    <a:pt x="1636" y="5269"/>
                  </a:cubicBezTo>
                  <a:lnTo>
                    <a:pt x="7457" y="4052"/>
                  </a:lnTo>
                  <a:cubicBezTo>
                    <a:pt x="7457" y="4052"/>
                    <a:pt x="7799" y="1807"/>
                    <a:pt x="6924" y="1046"/>
                  </a:cubicBezTo>
                  <a:cubicBezTo>
                    <a:pt x="6457" y="637"/>
                    <a:pt x="5829" y="537"/>
                    <a:pt x="5329" y="537"/>
                  </a:cubicBezTo>
                  <a:cubicBezTo>
                    <a:pt x="4852" y="537"/>
                    <a:pt x="4490" y="628"/>
                    <a:pt x="4490" y="628"/>
                  </a:cubicBezTo>
                  <a:cubicBezTo>
                    <a:pt x="4490" y="628"/>
                    <a:pt x="3822" y="1"/>
                    <a:pt x="29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40"/>
            <p:cNvSpPr/>
            <p:nvPr/>
          </p:nvSpPr>
          <p:spPr>
            <a:xfrm>
              <a:off x="1199091" y="3271709"/>
              <a:ext cx="366730" cy="344687"/>
            </a:xfrm>
            <a:custGeom>
              <a:avLst/>
              <a:gdLst/>
              <a:ahLst/>
              <a:cxnLst/>
              <a:rect l="l" t="t" r="r" b="b"/>
              <a:pathLst>
                <a:path w="14990" h="14089" extrusionOk="0">
                  <a:moveTo>
                    <a:pt x="11984" y="1"/>
                  </a:moveTo>
                  <a:cubicBezTo>
                    <a:pt x="11984" y="1"/>
                    <a:pt x="12859" y="1637"/>
                    <a:pt x="12060" y="3729"/>
                  </a:cubicBezTo>
                  <a:cubicBezTo>
                    <a:pt x="11874" y="4193"/>
                    <a:pt x="11462" y="4417"/>
                    <a:pt x="10875" y="4417"/>
                  </a:cubicBezTo>
                  <a:cubicBezTo>
                    <a:pt x="10500" y="4417"/>
                    <a:pt x="10053" y="4326"/>
                    <a:pt x="9549" y="4148"/>
                  </a:cubicBezTo>
                  <a:cubicBezTo>
                    <a:pt x="6696" y="3120"/>
                    <a:pt x="4946" y="2131"/>
                    <a:pt x="3082" y="2093"/>
                  </a:cubicBezTo>
                  <a:cubicBezTo>
                    <a:pt x="1940" y="2093"/>
                    <a:pt x="1141" y="3881"/>
                    <a:pt x="1141" y="3881"/>
                  </a:cubicBezTo>
                  <a:cubicBezTo>
                    <a:pt x="0" y="6506"/>
                    <a:pt x="3538" y="6658"/>
                    <a:pt x="4337" y="9245"/>
                  </a:cubicBezTo>
                  <a:cubicBezTo>
                    <a:pt x="4679" y="10387"/>
                    <a:pt x="5440" y="11072"/>
                    <a:pt x="4946" y="13126"/>
                  </a:cubicBezTo>
                  <a:cubicBezTo>
                    <a:pt x="4946" y="13126"/>
                    <a:pt x="4946" y="13164"/>
                    <a:pt x="4946" y="13164"/>
                  </a:cubicBezTo>
                  <a:cubicBezTo>
                    <a:pt x="6503" y="13778"/>
                    <a:pt x="8224" y="14089"/>
                    <a:pt x="9949" y="14089"/>
                  </a:cubicBezTo>
                  <a:cubicBezTo>
                    <a:pt x="11217" y="14089"/>
                    <a:pt x="12487" y="13921"/>
                    <a:pt x="13696" y="13582"/>
                  </a:cubicBezTo>
                  <a:cubicBezTo>
                    <a:pt x="13506" y="13012"/>
                    <a:pt x="13430" y="12327"/>
                    <a:pt x="13468" y="11604"/>
                  </a:cubicBezTo>
                  <a:cubicBezTo>
                    <a:pt x="13544" y="10919"/>
                    <a:pt x="13810" y="10159"/>
                    <a:pt x="13886" y="9664"/>
                  </a:cubicBezTo>
                  <a:cubicBezTo>
                    <a:pt x="14685" y="8789"/>
                    <a:pt x="14989" y="8180"/>
                    <a:pt x="14837" y="6773"/>
                  </a:cubicBezTo>
                  <a:cubicBezTo>
                    <a:pt x="14571" y="4566"/>
                    <a:pt x="13506" y="267"/>
                    <a:pt x="13506" y="267"/>
                  </a:cubicBezTo>
                  <a:lnTo>
                    <a:pt x="1198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0"/>
            <p:cNvSpPr/>
            <p:nvPr/>
          </p:nvSpPr>
          <p:spPr>
            <a:xfrm>
              <a:off x="1522964" y="3277287"/>
              <a:ext cx="174998" cy="220625"/>
            </a:xfrm>
            <a:custGeom>
              <a:avLst/>
              <a:gdLst/>
              <a:ahLst/>
              <a:cxnLst/>
              <a:rect l="l" t="t" r="r" b="b"/>
              <a:pathLst>
                <a:path w="7153" h="9018" extrusionOk="0">
                  <a:moveTo>
                    <a:pt x="0" y="1"/>
                  </a:moveTo>
                  <a:lnTo>
                    <a:pt x="0" y="1"/>
                  </a:lnTo>
                  <a:cubicBezTo>
                    <a:pt x="0" y="1"/>
                    <a:pt x="1104" y="4490"/>
                    <a:pt x="1484" y="6088"/>
                  </a:cubicBezTo>
                  <a:cubicBezTo>
                    <a:pt x="1865" y="7686"/>
                    <a:pt x="990" y="9017"/>
                    <a:pt x="990" y="9017"/>
                  </a:cubicBezTo>
                  <a:cubicBezTo>
                    <a:pt x="990" y="9017"/>
                    <a:pt x="1788" y="8675"/>
                    <a:pt x="2549" y="8295"/>
                  </a:cubicBezTo>
                  <a:cubicBezTo>
                    <a:pt x="3310" y="7876"/>
                    <a:pt x="3615" y="6735"/>
                    <a:pt x="3615" y="6735"/>
                  </a:cubicBezTo>
                  <a:lnTo>
                    <a:pt x="4109" y="7229"/>
                  </a:lnTo>
                  <a:cubicBezTo>
                    <a:pt x="4109" y="7229"/>
                    <a:pt x="5419" y="8753"/>
                    <a:pt x="6156" y="8753"/>
                  </a:cubicBezTo>
                  <a:cubicBezTo>
                    <a:pt x="6299" y="8753"/>
                    <a:pt x="6420" y="8696"/>
                    <a:pt x="6506" y="8561"/>
                  </a:cubicBezTo>
                  <a:cubicBezTo>
                    <a:pt x="7153" y="7534"/>
                    <a:pt x="6164" y="5137"/>
                    <a:pt x="4109" y="3843"/>
                  </a:cubicBezTo>
                  <a:cubicBezTo>
                    <a:pt x="2093" y="2512"/>
                    <a:pt x="2207" y="1180"/>
                    <a:pt x="1408" y="419"/>
                  </a:cubicBezTo>
                  <a:cubicBezTo>
                    <a:pt x="1142" y="153"/>
                    <a:pt x="0"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0"/>
            <p:cNvSpPr/>
            <p:nvPr/>
          </p:nvSpPr>
          <p:spPr>
            <a:xfrm>
              <a:off x="1109726" y="3331278"/>
              <a:ext cx="243892" cy="304981"/>
            </a:xfrm>
            <a:custGeom>
              <a:avLst/>
              <a:gdLst/>
              <a:ahLst/>
              <a:cxnLst/>
              <a:rect l="l" t="t" r="r" b="b"/>
              <a:pathLst>
                <a:path w="9969" h="12466" extrusionOk="0">
                  <a:moveTo>
                    <a:pt x="6012" y="1"/>
                  </a:moveTo>
                  <a:cubicBezTo>
                    <a:pt x="4262" y="343"/>
                    <a:pt x="3539" y="3348"/>
                    <a:pt x="2055" y="5403"/>
                  </a:cubicBezTo>
                  <a:cubicBezTo>
                    <a:pt x="533" y="7495"/>
                    <a:pt x="1" y="10196"/>
                    <a:pt x="648" y="11376"/>
                  </a:cubicBezTo>
                  <a:cubicBezTo>
                    <a:pt x="1145" y="12242"/>
                    <a:pt x="1839" y="12465"/>
                    <a:pt x="2423" y="12465"/>
                  </a:cubicBezTo>
                  <a:cubicBezTo>
                    <a:pt x="3044" y="12465"/>
                    <a:pt x="3539" y="12213"/>
                    <a:pt x="3539" y="12213"/>
                  </a:cubicBezTo>
                  <a:cubicBezTo>
                    <a:pt x="3539" y="12213"/>
                    <a:pt x="3158" y="11642"/>
                    <a:pt x="3082" y="11376"/>
                  </a:cubicBezTo>
                  <a:cubicBezTo>
                    <a:pt x="2892" y="10843"/>
                    <a:pt x="3044" y="9093"/>
                    <a:pt x="3044" y="9093"/>
                  </a:cubicBezTo>
                  <a:lnTo>
                    <a:pt x="3044" y="9093"/>
                  </a:lnTo>
                  <a:cubicBezTo>
                    <a:pt x="3044" y="9093"/>
                    <a:pt x="3100" y="9112"/>
                    <a:pt x="3202" y="9112"/>
                  </a:cubicBezTo>
                  <a:cubicBezTo>
                    <a:pt x="3635" y="9112"/>
                    <a:pt x="4914" y="8763"/>
                    <a:pt x="6392" y="5098"/>
                  </a:cubicBezTo>
                  <a:cubicBezTo>
                    <a:pt x="6735" y="6925"/>
                    <a:pt x="7419" y="9626"/>
                    <a:pt x="8599" y="10539"/>
                  </a:cubicBezTo>
                  <a:cubicBezTo>
                    <a:pt x="9854" y="9588"/>
                    <a:pt x="9968" y="6887"/>
                    <a:pt x="9550" y="5022"/>
                  </a:cubicBezTo>
                  <a:cubicBezTo>
                    <a:pt x="8979" y="2588"/>
                    <a:pt x="6088" y="799"/>
                    <a:pt x="60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0"/>
            <p:cNvSpPr/>
            <p:nvPr/>
          </p:nvSpPr>
          <p:spPr>
            <a:xfrm>
              <a:off x="1477927" y="3436446"/>
              <a:ext cx="165139" cy="245237"/>
            </a:xfrm>
            <a:custGeom>
              <a:avLst/>
              <a:gdLst/>
              <a:ahLst/>
              <a:cxnLst/>
              <a:rect l="l" t="t" r="r" b="b"/>
              <a:pathLst>
                <a:path w="6750" h="10024" extrusionOk="0">
                  <a:moveTo>
                    <a:pt x="5265" y="1"/>
                  </a:moveTo>
                  <a:cubicBezTo>
                    <a:pt x="5227" y="305"/>
                    <a:pt x="5075" y="1142"/>
                    <a:pt x="4999" y="1294"/>
                  </a:cubicBezTo>
                  <a:cubicBezTo>
                    <a:pt x="4695" y="1979"/>
                    <a:pt x="4390" y="2131"/>
                    <a:pt x="3896" y="2207"/>
                  </a:cubicBezTo>
                  <a:lnTo>
                    <a:pt x="4124" y="2511"/>
                  </a:lnTo>
                  <a:cubicBezTo>
                    <a:pt x="4124" y="2511"/>
                    <a:pt x="3135" y="4185"/>
                    <a:pt x="2564" y="5441"/>
                  </a:cubicBezTo>
                  <a:cubicBezTo>
                    <a:pt x="2298" y="5973"/>
                    <a:pt x="1347" y="5897"/>
                    <a:pt x="586" y="7419"/>
                  </a:cubicBezTo>
                  <a:cubicBezTo>
                    <a:pt x="29" y="8595"/>
                    <a:pt x="0" y="10023"/>
                    <a:pt x="808" y="10023"/>
                  </a:cubicBezTo>
                  <a:cubicBezTo>
                    <a:pt x="993" y="10023"/>
                    <a:pt x="1222" y="9948"/>
                    <a:pt x="1499" y="9778"/>
                  </a:cubicBezTo>
                  <a:cubicBezTo>
                    <a:pt x="2869" y="8941"/>
                    <a:pt x="2869" y="8066"/>
                    <a:pt x="3477" y="6887"/>
                  </a:cubicBezTo>
                  <a:cubicBezTo>
                    <a:pt x="4428" y="5098"/>
                    <a:pt x="6749" y="3653"/>
                    <a:pt x="6711" y="2930"/>
                  </a:cubicBezTo>
                  <a:cubicBezTo>
                    <a:pt x="6635" y="2283"/>
                    <a:pt x="6597" y="1941"/>
                    <a:pt x="6026" y="723"/>
                  </a:cubicBezTo>
                  <a:cubicBezTo>
                    <a:pt x="5722" y="495"/>
                    <a:pt x="5456" y="115"/>
                    <a:pt x="5265" y="1"/>
                  </a:cubicBezTo>
                  <a:close/>
                </a:path>
              </a:pathLst>
            </a:custGeom>
            <a:solidFill>
              <a:srgbClr val="FFB8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0"/>
            <p:cNvSpPr/>
            <p:nvPr/>
          </p:nvSpPr>
          <p:spPr>
            <a:xfrm>
              <a:off x="1339610" y="3078131"/>
              <a:ext cx="140454" cy="175267"/>
            </a:xfrm>
            <a:custGeom>
              <a:avLst/>
              <a:gdLst/>
              <a:ahLst/>
              <a:cxnLst/>
              <a:rect l="l" t="t" r="r" b="b"/>
              <a:pathLst>
                <a:path w="5741" h="7164" extrusionOk="0">
                  <a:moveTo>
                    <a:pt x="4642" y="1"/>
                  </a:moveTo>
                  <a:cubicBezTo>
                    <a:pt x="3234" y="990"/>
                    <a:pt x="1675" y="1751"/>
                    <a:pt x="39" y="2207"/>
                  </a:cubicBezTo>
                  <a:cubicBezTo>
                    <a:pt x="1" y="2626"/>
                    <a:pt x="1" y="3006"/>
                    <a:pt x="115" y="3386"/>
                  </a:cubicBezTo>
                  <a:cubicBezTo>
                    <a:pt x="457" y="4984"/>
                    <a:pt x="1484" y="6963"/>
                    <a:pt x="3311" y="7153"/>
                  </a:cubicBezTo>
                  <a:cubicBezTo>
                    <a:pt x="3373" y="7160"/>
                    <a:pt x="3433" y="7163"/>
                    <a:pt x="3492" y="7163"/>
                  </a:cubicBezTo>
                  <a:cubicBezTo>
                    <a:pt x="5352" y="7163"/>
                    <a:pt x="5741" y="3763"/>
                    <a:pt x="5593" y="2435"/>
                  </a:cubicBezTo>
                  <a:cubicBezTo>
                    <a:pt x="5479" y="1598"/>
                    <a:pt x="5251" y="609"/>
                    <a:pt x="4642" y="1"/>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0"/>
            <p:cNvSpPr/>
            <p:nvPr/>
          </p:nvSpPr>
          <p:spPr>
            <a:xfrm>
              <a:off x="1281949" y="2974822"/>
              <a:ext cx="225225" cy="232638"/>
            </a:xfrm>
            <a:custGeom>
              <a:avLst/>
              <a:gdLst/>
              <a:ahLst/>
              <a:cxnLst/>
              <a:rect l="l" t="t" r="r" b="b"/>
              <a:pathLst>
                <a:path w="9206" h="9509" extrusionOk="0">
                  <a:moveTo>
                    <a:pt x="4337" y="0"/>
                  </a:moveTo>
                  <a:cubicBezTo>
                    <a:pt x="1973" y="0"/>
                    <a:pt x="0" y="1775"/>
                    <a:pt x="113" y="4071"/>
                  </a:cubicBezTo>
                  <a:cubicBezTo>
                    <a:pt x="189" y="6392"/>
                    <a:pt x="988" y="6620"/>
                    <a:pt x="988" y="6620"/>
                  </a:cubicBezTo>
                  <a:cubicBezTo>
                    <a:pt x="851" y="7680"/>
                    <a:pt x="1944" y="9509"/>
                    <a:pt x="2802" y="9509"/>
                  </a:cubicBezTo>
                  <a:cubicBezTo>
                    <a:pt x="2898" y="9509"/>
                    <a:pt x="2992" y="9486"/>
                    <a:pt x="3081" y="9436"/>
                  </a:cubicBezTo>
                  <a:cubicBezTo>
                    <a:pt x="2966" y="9017"/>
                    <a:pt x="2548" y="8104"/>
                    <a:pt x="2510" y="7800"/>
                  </a:cubicBezTo>
                  <a:cubicBezTo>
                    <a:pt x="2890" y="7609"/>
                    <a:pt x="3004" y="7039"/>
                    <a:pt x="3233" y="6620"/>
                  </a:cubicBezTo>
                  <a:cubicBezTo>
                    <a:pt x="3879" y="6430"/>
                    <a:pt x="4640" y="6240"/>
                    <a:pt x="5021" y="5707"/>
                  </a:cubicBezTo>
                  <a:cubicBezTo>
                    <a:pt x="5190" y="5773"/>
                    <a:pt x="5369" y="5804"/>
                    <a:pt x="5550" y="5804"/>
                  </a:cubicBezTo>
                  <a:cubicBezTo>
                    <a:pt x="6099" y="5804"/>
                    <a:pt x="6665" y="5518"/>
                    <a:pt x="7037" y="5060"/>
                  </a:cubicBezTo>
                  <a:cubicBezTo>
                    <a:pt x="7532" y="5479"/>
                    <a:pt x="7874" y="6202"/>
                    <a:pt x="7950" y="6811"/>
                  </a:cubicBezTo>
                  <a:cubicBezTo>
                    <a:pt x="8673" y="6354"/>
                    <a:pt x="9206" y="4908"/>
                    <a:pt x="8140" y="3425"/>
                  </a:cubicBezTo>
                  <a:cubicBezTo>
                    <a:pt x="7912" y="1560"/>
                    <a:pt x="6428" y="39"/>
                    <a:pt x="4412" y="1"/>
                  </a:cubicBezTo>
                  <a:cubicBezTo>
                    <a:pt x="4387" y="0"/>
                    <a:pt x="4362" y="0"/>
                    <a:pt x="43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40"/>
            <p:cNvSpPr/>
            <p:nvPr/>
          </p:nvSpPr>
          <p:spPr>
            <a:xfrm>
              <a:off x="1277252" y="3141417"/>
              <a:ext cx="89542" cy="96490"/>
            </a:xfrm>
            <a:custGeom>
              <a:avLst/>
              <a:gdLst/>
              <a:ahLst/>
              <a:cxnLst/>
              <a:rect l="l" t="t" r="r" b="b"/>
              <a:pathLst>
                <a:path w="3660" h="3944" extrusionOk="0">
                  <a:moveTo>
                    <a:pt x="2702" y="1"/>
                  </a:moveTo>
                  <a:cubicBezTo>
                    <a:pt x="2702" y="1"/>
                    <a:pt x="1675" y="115"/>
                    <a:pt x="952" y="952"/>
                  </a:cubicBezTo>
                  <a:cubicBezTo>
                    <a:pt x="229" y="1751"/>
                    <a:pt x="1" y="2892"/>
                    <a:pt x="762" y="3539"/>
                  </a:cubicBezTo>
                  <a:cubicBezTo>
                    <a:pt x="1100" y="3800"/>
                    <a:pt x="1656" y="3943"/>
                    <a:pt x="2181" y="3943"/>
                  </a:cubicBezTo>
                  <a:cubicBezTo>
                    <a:pt x="2954" y="3943"/>
                    <a:pt x="3659" y="3632"/>
                    <a:pt x="3501" y="2930"/>
                  </a:cubicBezTo>
                  <a:cubicBezTo>
                    <a:pt x="2702" y="1751"/>
                    <a:pt x="2702" y="1"/>
                    <a:pt x="27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40"/>
            <p:cNvSpPr/>
            <p:nvPr/>
          </p:nvSpPr>
          <p:spPr>
            <a:xfrm>
              <a:off x="1260494" y="3133981"/>
              <a:ext cx="52159" cy="75670"/>
            </a:xfrm>
            <a:custGeom>
              <a:avLst/>
              <a:gdLst/>
              <a:ahLst/>
              <a:cxnLst/>
              <a:rect l="l" t="t" r="r" b="b"/>
              <a:pathLst>
                <a:path w="2132" h="3093" extrusionOk="0">
                  <a:moveTo>
                    <a:pt x="2131" y="0"/>
                  </a:moveTo>
                  <a:cubicBezTo>
                    <a:pt x="2131" y="0"/>
                    <a:pt x="1865" y="114"/>
                    <a:pt x="990" y="875"/>
                  </a:cubicBezTo>
                  <a:cubicBezTo>
                    <a:pt x="77" y="1598"/>
                    <a:pt x="1" y="2245"/>
                    <a:pt x="686" y="2777"/>
                  </a:cubicBezTo>
                  <a:cubicBezTo>
                    <a:pt x="1005" y="3026"/>
                    <a:pt x="1201" y="3092"/>
                    <a:pt x="1318" y="3092"/>
                  </a:cubicBezTo>
                  <a:cubicBezTo>
                    <a:pt x="1452" y="3092"/>
                    <a:pt x="1485" y="3006"/>
                    <a:pt x="1485" y="3006"/>
                  </a:cubicBezTo>
                  <a:cubicBezTo>
                    <a:pt x="1485" y="3006"/>
                    <a:pt x="305" y="2549"/>
                    <a:pt x="838" y="1674"/>
                  </a:cubicBezTo>
                  <a:cubicBezTo>
                    <a:pt x="1332" y="799"/>
                    <a:pt x="2131" y="305"/>
                    <a:pt x="2131" y="305"/>
                  </a:cubicBezTo>
                  <a:lnTo>
                    <a:pt x="213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0"/>
            <p:cNvSpPr/>
            <p:nvPr/>
          </p:nvSpPr>
          <p:spPr>
            <a:xfrm>
              <a:off x="1476434" y="3063135"/>
              <a:ext cx="62386" cy="89493"/>
            </a:xfrm>
            <a:custGeom>
              <a:avLst/>
              <a:gdLst/>
              <a:ahLst/>
              <a:cxnLst/>
              <a:rect l="l" t="t" r="r" b="b"/>
              <a:pathLst>
                <a:path w="2550" h="3658" extrusionOk="0">
                  <a:moveTo>
                    <a:pt x="355" y="1"/>
                  </a:moveTo>
                  <a:cubicBezTo>
                    <a:pt x="186" y="1"/>
                    <a:pt x="57" y="56"/>
                    <a:pt x="0" y="157"/>
                  </a:cubicBezTo>
                  <a:cubicBezTo>
                    <a:pt x="0" y="157"/>
                    <a:pt x="1560" y="423"/>
                    <a:pt x="1446" y="1717"/>
                  </a:cubicBezTo>
                  <a:cubicBezTo>
                    <a:pt x="1370" y="3048"/>
                    <a:pt x="0" y="3048"/>
                    <a:pt x="0" y="3048"/>
                  </a:cubicBezTo>
                  <a:lnTo>
                    <a:pt x="76" y="3657"/>
                  </a:lnTo>
                  <a:cubicBezTo>
                    <a:pt x="76" y="3657"/>
                    <a:pt x="2549" y="2668"/>
                    <a:pt x="1750" y="1032"/>
                  </a:cubicBezTo>
                  <a:cubicBezTo>
                    <a:pt x="1375" y="309"/>
                    <a:pt x="756" y="1"/>
                    <a:pt x="3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0"/>
            <p:cNvSpPr/>
            <p:nvPr/>
          </p:nvSpPr>
          <p:spPr>
            <a:xfrm>
              <a:off x="1464325" y="3027883"/>
              <a:ext cx="58667" cy="86582"/>
            </a:xfrm>
            <a:custGeom>
              <a:avLst/>
              <a:gdLst/>
              <a:ahLst/>
              <a:cxnLst/>
              <a:rect l="l" t="t" r="r" b="b"/>
              <a:pathLst>
                <a:path w="2398" h="3539" extrusionOk="0">
                  <a:moveTo>
                    <a:pt x="1" y="0"/>
                  </a:moveTo>
                  <a:lnTo>
                    <a:pt x="1" y="533"/>
                  </a:lnTo>
                  <a:cubicBezTo>
                    <a:pt x="1" y="533"/>
                    <a:pt x="952" y="609"/>
                    <a:pt x="1560" y="1256"/>
                  </a:cubicBezTo>
                  <a:cubicBezTo>
                    <a:pt x="2169" y="1902"/>
                    <a:pt x="952" y="3044"/>
                    <a:pt x="952" y="3044"/>
                  </a:cubicBezTo>
                  <a:lnTo>
                    <a:pt x="1066" y="3538"/>
                  </a:lnTo>
                  <a:cubicBezTo>
                    <a:pt x="1066" y="3538"/>
                    <a:pt x="2397" y="2587"/>
                    <a:pt x="2093" y="1446"/>
                  </a:cubicBezTo>
                  <a:cubicBezTo>
                    <a:pt x="1789" y="304"/>
                    <a:pt x="1"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0"/>
            <p:cNvSpPr/>
            <p:nvPr/>
          </p:nvSpPr>
          <p:spPr>
            <a:xfrm>
              <a:off x="1361015" y="2975409"/>
              <a:ext cx="107059" cy="139059"/>
            </a:xfrm>
            <a:custGeom>
              <a:avLst/>
              <a:gdLst/>
              <a:ahLst/>
              <a:cxnLst/>
              <a:rect l="l" t="t" r="r" b="b"/>
              <a:pathLst>
                <a:path w="4376" h="5684" extrusionOk="0">
                  <a:moveTo>
                    <a:pt x="795" y="0"/>
                  </a:moveTo>
                  <a:cubicBezTo>
                    <a:pt x="327" y="0"/>
                    <a:pt x="1" y="91"/>
                    <a:pt x="1" y="91"/>
                  </a:cubicBezTo>
                  <a:cubicBezTo>
                    <a:pt x="1" y="91"/>
                    <a:pt x="36" y="87"/>
                    <a:pt x="99" y="87"/>
                  </a:cubicBezTo>
                  <a:cubicBezTo>
                    <a:pt x="432" y="87"/>
                    <a:pt x="1547" y="194"/>
                    <a:pt x="2474" y="1536"/>
                  </a:cubicBezTo>
                  <a:cubicBezTo>
                    <a:pt x="3881" y="3591"/>
                    <a:pt x="2892" y="5683"/>
                    <a:pt x="2892" y="5683"/>
                  </a:cubicBezTo>
                  <a:cubicBezTo>
                    <a:pt x="2892" y="5683"/>
                    <a:pt x="4376" y="5379"/>
                    <a:pt x="3881" y="2906"/>
                  </a:cubicBezTo>
                  <a:cubicBezTo>
                    <a:pt x="3391" y="403"/>
                    <a:pt x="1780" y="0"/>
                    <a:pt x="795"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0"/>
            <p:cNvSpPr/>
            <p:nvPr/>
          </p:nvSpPr>
          <p:spPr>
            <a:xfrm>
              <a:off x="1320063" y="2994368"/>
              <a:ext cx="108918" cy="121958"/>
            </a:xfrm>
            <a:custGeom>
              <a:avLst/>
              <a:gdLst/>
              <a:ahLst/>
              <a:cxnLst/>
              <a:rect l="l" t="t" r="r" b="b"/>
              <a:pathLst>
                <a:path w="4452" h="4985" extrusionOk="0">
                  <a:moveTo>
                    <a:pt x="671" y="1"/>
                  </a:moveTo>
                  <a:cubicBezTo>
                    <a:pt x="229" y="1"/>
                    <a:pt x="1" y="153"/>
                    <a:pt x="1" y="153"/>
                  </a:cubicBezTo>
                  <a:cubicBezTo>
                    <a:pt x="1" y="153"/>
                    <a:pt x="39" y="144"/>
                    <a:pt x="113" y="144"/>
                  </a:cubicBezTo>
                  <a:cubicBezTo>
                    <a:pt x="390" y="144"/>
                    <a:pt x="1170" y="262"/>
                    <a:pt x="2398" y="1370"/>
                  </a:cubicBezTo>
                  <a:cubicBezTo>
                    <a:pt x="3995" y="2740"/>
                    <a:pt x="3729" y="4984"/>
                    <a:pt x="3729" y="4984"/>
                  </a:cubicBezTo>
                  <a:cubicBezTo>
                    <a:pt x="4452" y="4185"/>
                    <a:pt x="4338" y="2017"/>
                    <a:pt x="2626" y="761"/>
                  </a:cubicBezTo>
                  <a:cubicBezTo>
                    <a:pt x="1770" y="153"/>
                    <a:pt x="1114" y="1"/>
                    <a:pt x="67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40"/>
            <p:cNvSpPr/>
            <p:nvPr/>
          </p:nvSpPr>
          <p:spPr>
            <a:xfrm>
              <a:off x="1281900" y="2981256"/>
              <a:ext cx="103340" cy="63389"/>
            </a:xfrm>
            <a:custGeom>
              <a:avLst/>
              <a:gdLst/>
              <a:ahLst/>
              <a:cxnLst/>
              <a:rect l="l" t="t" r="r" b="b"/>
              <a:pathLst>
                <a:path w="4224" h="2591" extrusionOk="0">
                  <a:moveTo>
                    <a:pt x="2130" y="0"/>
                  </a:moveTo>
                  <a:cubicBezTo>
                    <a:pt x="2080" y="0"/>
                    <a:pt x="2030" y="2"/>
                    <a:pt x="1979" y="4"/>
                  </a:cubicBezTo>
                  <a:cubicBezTo>
                    <a:pt x="1" y="80"/>
                    <a:pt x="229" y="2591"/>
                    <a:pt x="229" y="2591"/>
                  </a:cubicBezTo>
                  <a:cubicBezTo>
                    <a:pt x="229" y="2591"/>
                    <a:pt x="990" y="1640"/>
                    <a:pt x="2017" y="1297"/>
                  </a:cubicBezTo>
                  <a:cubicBezTo>
                    <a:pt x="2604" y="1124"/>
                    <a:pt x="3241" y="1086"/>
                    <a:pt x="3679" y="1086"/>
                  </a:cubicBezTo>
                  <a:cubicBezTo>
                    <a:pt x="4007" y="1086"/>
                    <a:pt x="4224" y="1107"/>
                    <a:pt x="4224" y="1107"/>
                  </a:cubicBezTo>
                  <a:cubicBezTo>
                    <a:pt x="4224" y="1107"/>
                    <a:pt x="3653" y="0"/>
                    <a:pt x="21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0"/>
            <p:cNvSpPr/>
            <p:nvPr/>
          </p:nvSpPr>
          <p:spPr>
            <a:xfrm>
              <a:off x="1401967" y="2966406"/>
              <a:ext cx="48416" cy="33566"/>
            </a:xfrm>
            <a:custGeom>
              <a:avLst/>
              <a:gdLst/>
              <a:ahLst/>
              <a:cxnLst/>
              <a:rect l="l" t="t" r="r" b="b"/>
              <a:pathLst>
                <a:path w="1979" h="1372" extrusionOk="0">
                  <a:moveTo>
                    <a:pt x="1003" y="1"/>
                  </a:moveTo>
                  <a:cubicBezTo>
                    <a:pt x="938" y="1"/>
                    <a:pt x="871" y="13"/>
                    <a:pt x="800" y="40"/>
                  </a:cubicBezTo>
                  <a:cubicBezTo>
                    <a:pt x="1" y="345"/>
                    <a:pt x="381" y="1372"/>
                    <a:pt x="381" y="1372"/>
                  </a:cubicBezTo>
                  <a:cubicBezTo>
                    <a:pt x="723" y="1238"/>
                    <a:pt x="1043" y="1197"/>
                    <a:pt x="1304" y="1197"/>
                  </a:cubicBezTo>
                  <a:cubicBezTo>
                    <a:pt x="1711" y="1197"/>
                    <a:pt x="1979" y="1296"/>
                    <a:pt x="1979" y="1296"/>
                  </a:cubicBezTo>
                  <a:cubicBezTo>
                    <a:pt x="1979" y="1296"/>
                    <a:pt x="1663" y="1"/>
                    <a:pt x="10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0"/>
            <p:cNvSpPr/>
            <p:nvPr/>
          </p:nvSpPr>
          <p:spPr>
            <a:xfrm>
              <a:off x="1334032" y="3009266"/>
              <a:ext cx="12135" cy="11181"/>
            </a:xfrm>
            <a:custGeom>
              <a:avLst/>
              <a:gdLst/>
              <a:ahLst/>
              <a:cxnLst/>
              <a:rect l="l" t="t" r="r" b="b"/>
              <a:pathLst>
                <a:path w="496" h="457" extrusionOk="0">
                  <a:moveTo>
                    <a:pt x="267" y="0"/>
                  </a:moveTo>
                  <a:cubicBezTo>
                    <a:pt x="115" y="0"/>
                    <a:pt x="0" y="114"/>
                    <a:pt x="0" y="229"/>
                  </a:cubicBezTo>
                  <a:cubicBezTo>
                    <a:pt x="0" y="381"/>
                    <a:pt x="115" y="457"/>
                    <a:pt x="267" y="457"/>
                  </a:cubicBezTo>
                  <a:cubicBezTo>
                    <a:pt x="381" y="457"/>
                    <a:pt x="495" y="381"/>
                    <a:pt x="495" y="229"/>
                  </a:cubicBezTo>
                  <a:cubicBezTo>
                    <a:pt x="495" y="114"/>
                    <a:pt x="381" y="0"/>
                    <a:pt x="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0"/>
            <p:cNvSpPr/>
            <p:nvPr/>
          </p:nvSpPr>
          <p:spPr>
            <a:xfrm>
              <a:off x="1349860" y="3007407"/>
              <a:ext cx="11181" cy="11181"/>
            </a:xfrm>
            <a:custGeom>
              <a:avLst/>
              <a:gdLst/>
              <a:ahLst/>
              <a:cxnLst/>
              <a:rect l="l" t="t" r="r" b="b"/>
              <a:pathLst>
                <a:path w="457" h="457" extrusionOk="0">
                  <a:moveTo>
                    <a:pt x="228" y="0"/>
                  </a:moveTo>
                  <a:cubicBezTo>
                    <a:pt x="114" y="0"/>
                    <a:pt x="0" y="114"/>
                    <a:pt x="0" y="228"/>
                  </a:cubicBezTo>
                  <a:cubicBezTo>
                    <a:pt x="0" y="381"/>
                    <a:pt x="114" y="457"/>
                    <a:pt x="228" y="457"/>
                  </a:cubicBezTo>
                  <a:cubicBezTo>
                    <a:pt x="381" y="457"/>
                    <a:pt x="457" y="381"/>
                    <a:pt x="457" y="228"/>
                  </a:cubicBezTo>
                  <a:cubicBezTo>
                    <a:pt x="457" y="114"/>
                    <a:pt x="381" y="0"/>
                    <a:pt x="2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40"/>
            <p:cNvSpPr/>
            <p:nvPr/>
          </p:nvSpPr>
          <p:spPr>
            <a:xfrm>
              <a:off x="1367547" y="3007407"/>
              <a:ext cx="11181" cy="11181"/>
            </a:xfrm>
            <a:custGeom>
              <a:avLst/>
              <a:gdLst/>
              <a:ahLst/>
              <a:cxnLst/>
              <a:rect l="l" t="t" r="r" b="b"/>
              <a:pathLst>
                <a:path w="457" h="457" extrusionOk="0">
                  <a:moveTo>
                    <a:pt x="228" y="0"/>
                  </a:moveTo>
                  <a:cubicBezTo>
                    <a:pt x="114" y="0"/>
                    <a:pt x="0" y="114"/>
                    <a:pt x="0" y="228"/>
                  </a:cubicBezTo>
                  <a:cubicBezTo>
                    <a:pt x="0" y="381"/>
                    <a:pt x="114" y="457"/>
                    <a:pt x="228" y="457"/>
                  </a:cubicBezTo>
                  <a:cubicBezTo>
                    <a:pt x="380" y="457"/>
                    <a:pt x="457" y="381"/>
                    <a:pt x="457" y="228"/>
                  </a:cubicBezTo>
                  <a:cubicBezTo>
                    <a:pt x="457" y="114"/>
                    <a:pt x="380" y="0"/>
                    <a:pt x="2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40"/>
            <p:cNvSpPr/>
            <p:nvPr/>
          </p:nvSpPr>
          <p:spPr>
            <a:xfrm>
              <a:off x="1381491" y="3007407"/>
              <a:ext cx="12135" cy="11181"/>
            </a:xfrm>
            <a:custGeom>
              <a:avLst/>
              <a:gdLst/>
              <a:ahLst/>
              <a:cxnLst/>
              <a:rect l="l" t="t" r="r" b="b"/>
              <a:pathLst>
                <a:path w="496" h="457" extrusionOk="0">
                  <a:moveTo>
                    <a:pt x="267" y="0"/>
                  </a:moveTo>
                  <a:cubicBezTo>
                    <a:pt x="115" y="0"/>
                    <a:pt x="1" y="114"/>
                    <a:pt x="1" y="228"/>
                  </a:cubicBezTo>
                  <a:cubicBezTo>
                    <a:pt x="1" y="381"/>
                    <a:pt x="115" y="457"/>
                    <a:pt x="267" y="457"/>
                  </a:cubicBezTo>
                  <a:cubicBezTo>
                    <a:pt x="381" y="457"/>
                    <a:pt x="495" y="381"/>
                    <a:pt x="495" y="228"/>
                  </a:cubicBezTo>
                  <a:cubicBezTo>
                    <a:pt x="495" y="114"/>
                    <a:pt x="381" y="0"/>
                    <a:pt x="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40"/>
            <p:cNvSpPr/>
            <p:nvPr/>
          </p:nvSpPr>
          <p:spPr>
            <a:xfrm>
              <a:off x="1398249" y="3007407"/>
              <a:ext cx="12135" cy="11181"/>
            </a:xfrm>
            <a:custGeom>
              <a:avLst/>
              <a:gdLst/>
              <a:ahLst/>
              <a:cxnLst/>
              <a:rect l="l" t="t" r="r" b="b"/>
              <a:pathLst>
                <a:path w="496" h="457" extrusionOk="0">
                  <a:moveTo>
                    <a:pt x="229" y="0"/>
                  </a:moveTo>
                  <a:cubicBezTo>
                    <a:pt x="115" y="0"/>
                    <a:pt x="0" y="114"/>
                    <a:pt x="0" y="228"/>
                  </a:cubicBezTo>
                  <a:cubicBezTo>
                    <a:pt x="0" y="381"/>
                    <a:pt x="115" y="457"/>
                    <a:pt x="229" y="457"/>
                  </a:cubicBezTo>
                  <a:cubicBezTo>
                    <a:pt x="381" y="457"/>
                    <a:pt x="495" y="381"/>
                    <a:pt x="495" y="228"/>
                  </a:cubicBezTo>
                  <a:cubicBezTo>
                    <a:pt x="495" y="114"/>
                    <a:pt x="381"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0"/>
            <p:cNvSpPr/>
            <p:nvPr/>
          </p:nvSpPr>
          <p:spPr>
            <a:xfrm>
              <a:off x="1408474" y="2998086"/>
              <a:ext cx="12135" cy="11205"/>
            </a:xfrm>
            <a:custGeom>
              <a:avLst/>
              <a:gdLst/>
              <a:ahLst/>
              <a:cxnLst/>
              <a:rect l="l" t="t" r="r" b="b"/>
              <a:pathLst>
                <a:path w="496" h="458" extrusionOk="0">
                  <a:moveTo>
                    <a:pt x="229" y="1"/>
                  </a:moveTo>
                  <a:cubicBezTo>
                    <a:pt x="115" y="1"/>
                    <a:pt x="1" y="77"/>
                    <a:pt x="1" y="229"/>
                  </a:cubicBezTo>
                  <a:cubicBezTo>
                    <a:pt x="1" y="343"/>
                    <a:pt x="115" y="457"/>
                    <a:pt x="229" y="457"/>
                  </a:cubicBezTo>
                  <a:cubicBezTo>
                    <a:pt x="381" y="457"/>
                    <a:pt x="496" y="343"/>
                    <a:pt x="496" y="229"/>
                  </a:cubicBezTo>
                  <a:cubicBezTo>
                    <a:pt x="496" y="77"/>
                    <a:pt x="381"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0"/>
            <p:cNvSpPr/>
            <p:nvPr/>
          </p:nvSpPr>
          <p:spPr>
            <a:xfrm>
              <a:off x="1421514" y="2991579"/>
              <a:ext cx="11205" cy="12110"/>
            </a:xfrm>
            <a:custGeom>
              <a:avLst/>
              <a:gdLst/>
              <a:ahLst/>
              <a:cxnLst/>
              <a:rect l="l" t="t" r="r" b="b"/>
              <a:pathLst>
                <a:path w="458" h="495" extrusionOk="0">
                  <a:moveTo>
                    <a:pt x="229" y="0"/>
                  </a:moveTo>
                  <a:cubicBezTo>
                    <a:pt x="115" y="0"/>
                    <a:pt x="1" y="115"/>
                    <a:pt x="1" y="267"/>
                  </a:cubicBezTo>
                  <a:cubicBezTo>
                    <a:pt x="1" y="381"/>
                    <a:pt x="115" y="495"/>
                    <a:pt x="229" y="495"/>
                  </a:cubicBezTo>
                  <a:cubicBezTo>
                    <a:pt x="343" y="495"/>
                    <a:pt x="457" y="381"/>
                    <a:pt x="457" y="267"/>
                  </a:cubicBezTo>
                  <a:cubicBezTo>
                    <a:pt x="457" y="115"/>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0"/>
            <p:cNvSpPr/>
            <p:nvPr/>
          </p:nvSpPr>
          <p:spPr>
            <a:xfrm>
              <a:off x="1314486" y="2975751"/>
              <a:ext cx="11205" cy="11205"/>
            </a:xfrm>
            <a:custGeom>
              <a:avLst/>
              <a:gdLst/>
              <a:ahLst/>
              <a:cxnLst/>
              <a:rect l="l" t="t" r="r" b="b"/>
              <a:pathLst>
                <a:path w="458" h="458" extrusionOk="0">
                  <a:moveTo>
                    <a:pt x="229" y="1"/>
                  </a:moveTo>
                  <a:cubicBezTo>
                    <a:pt x="77" y="1"/>
                    <a:pt x="1" y="115"/>
                    <a:pt x="1" y="229"/>
                  </a:cubicBezTo>
                  <a:cubicBezTo>
                    <a:pt x="1" y="343"/>
                    <a:pt x="77" y="457"/>
                    <a:pt x="229" y="457"/>
                  </a:cubicBezTo>
                  <a:cubicBezTo>
                    <a:pt x="343" y="457"/>
                    <a:pt x="457" y="343"/>
                    <a:pt x="457" y="229"/>
                  </a:cubicBezTo>
                  <a:cubicBezTo>
                    <a:pt x="457" y="115"/>
                    <a:pt x="343"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40"/>
            <p:cNvSpPr/>
            <p:nvPr/>
          </p:nvSpPr>
          <p:spPr>
            <a:xfrm>
              <a:off x="1295869" y="3076271"/>
              <a:ext cx="11205" cy="11181"/>
            </a:xfrm>
            <a:custGeom>
              <a:avLst/>
              <a:gdLst/>
              <a:ahLst/>
              <a:cxnLst/>
              <a:rect l="l" t="t" r="r" b="b"/>
              <a:pathLst>
                <a:path w="458" h="457" extrusionOk="0">
                  <a:moveTo>
                    <a:pt x="229" y="0"/>
                  </a:moveTo>
                  <a:cubicBezTo>
                    <a:pt x="77" y="0"/>
                    <a:pt x="1" y="77"/>
                    <a:pt x="1" y="229"/>
                  </a:cubicBezTo>
                  <a:cubicBezTo>
                    <a:pt x="1" y="343"/>
                    <a:pt x="77" y="457"/>
                    <a:pt x="229" y="457"/>
                  </a:cubicBezTo>
                  <a:cubicBezTo>
                    <a:pt x="343" y="457"/>
                    <a:pt x="457" y="343"/>
                    <a:pt x="457" y="229"/>
                  </a:cubicBezTo>
                  <a:cubicBezTo>
                    <a:pt x="457" y="77"/>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40"/>
            <p:cNvSpPr/>
            <p:nvPr/>
          </p:nvSpPr>
          <p:spPr>
            <a:xfrm>
              <a:off x="1272604" y="3076271"/>
              <a:ext cx="11205" cy="11181"/>
            </a:xfrm>
            <a:custGeom>
              <a:avLst/>
              <a:gdLst/>
              <a:ahLst/>
              <a:cxnLst/>
              <a:rect l="l" t="t" r="r" b="b"/>
              <a:pathLst>
                <a:path w="458" h="457" extrusionOk="0">
                  <a:moveTo>
                    <a:pt x="229" y="0"/>
                  </a:moveTo>
                  <a:cubicBezTo>
                    <a:pt x="77" y="0"/>
                    <a:pt x="1" y="77"/>
                    <a:pt x="1" y="229"/>
                  </a:cubicBezTo>
                  <a:cubicBezTo>
                    <a:pt x="1" y="343"/>
                    <a:pt x="77" y="457"/>
                    <a:pt x="229" y="457"/>
                  </a:cubicBezTo>
                  <a:cubicBezTo>
                    <a:pt x="343" y="457"/>
                    <a:pt x="457" y="343"/>
                    <a:pt x="457" y="229"/>
                  </a:cubicBezTo>
                  <a:cubicBezTo>
                    <a:pt x="457" y="77"/>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0"/>
            <p:cNvSpPr/>
            <p:nvPr/>
          </p:nvSpPr>
          <p:spPr>
            <a:xfrm>
              <a:off x="1323782" y="2960853"/>
              <a:ext cx="12135" cy="11205"/>
            </a:xfrm>
            <a:custGeom>
              <a:avLst/>
              <a:gdLst/>
              <a:ahLst/>
              <a:cxnLst/>
              <a:rect l="l" t="t" r="r" b="b"/>
              <a:pathLst>
                <a:path w="496" h="458" extrusionOk="0">
                  <a:moveTo>
                    <a:pt x="229" y="1"/>
                  </a:moveTo>
                  <a:cubicBezTo>
                    <a:pt x="115" y="1"/>
                    <a:pt x="1" y="115"/>
                    <a:pt x="1" y="229"/>
                  </a:cubicBezTo>
                  <a:cubicBezTo>
                    <a:pt x="1" y="343"/>
                    <a:pt x="115" y="457"/>
                    <a:pt x="229" y="457"/>
                  </a:cubicBezTo>
                  <a:cubicBezTo>
                    <a:pt x="381" y="457"/>
                    <a:pt x="496" y="343"/>
                    <a:pt x="496" y="229"/>
                  </a:cubicBezTo>
                  <a:cubicBezTo>
                    <a:pt x="496" y="115"/>
                    <a:pt x="381"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0"/>
            <p:cNvSpPr/>
            <p:nvPr/>
          </p:nvSpPr>
          <p:spPr>
            <a:xfrm>
              <a:off x="1337750" y="2948768"/>
              <a:ext cx="11205" cy="12110"/>
            </a:xfrm>
            <a:custGeom>
              <a:avLst/>
              <a:gdLst/>
              <a:ahLst/>
              <a:cxnLst/>
              <a:rect l="l" t="t" r="r" b="b"/>
              <a:pathLst>
                <a:path w="458" h="495" extrusionOk="0">
                  <a:moveTo>
                    <a:pt x="229" y="0"/>
                  </a:moveTo>
                  <a:cubicBezTo>
                    <a:pt x="77" y="0"/>
                    <a:pt x="1" y="115"/>
                    <a:pt x="1" y="267"/>
                  </a:cubicBezTo>
                  <a:cubicBezTo>
                    <a:pt x="1" y="381"/>
                    <a:pt x="77" y="495"/>
                    <a:pt x="229" y="495"/>
                  </a:cubicBezTo>
                  <a:cubicBezTo>
                    <a:pt x="343" y="495"/>
                    <a:pt x="457" y="381"/>
                    <a:pt x="457" y="267"/>
                  </a:cubicBezTo>
                  <a:cubicBezTo>
                    <a:pt x="457" y="115"/>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0"/>
            <p:cNvSpPr/>
            <p:nvPr/>
          </p:nvSpPr>
          <p:spPr>
            <a:xfrm>
              <a:off x="1351719" y="2943190"/>
              <a:ext cx="12110" cy="12110"/>
            </a:xfrm>
            <a:custGeom>
              <a:avLst/>
              <a:gdLst/>
              <a:ahLst/>
              <a:cxnLst/>
              <a:rect l="l" t="t" r="r" b="b"/>
              <a:pathLst>
                <a:path w="495" h="495" extrusionOk="0">
                  <a:moveTo>
                    <a:pt x="267" y="0"/>
                  </a:moveTo>
                  <a:cubicBezTo>
                    <a:pt x="114" y="0"/>
                    <a:pt x="0" y="114"/>
                    <a:pt x="0" y="228"/>
                  </a:cubicBezTo>
                  <a:cubicBezTo>
                    <a:pt x="0" y="381"/>
                    <a:pt x="114" y="495"/>
                    <a:pt x="267" y="495"/>
                  </a:cubicBezTo>
                  <a:cubicBezTo>
                    <a:pt x="381" y="495"/>
                    <a:pt x="495" y="381"/>
                    <a:pt x="495" y="228"/>
                  </a:cubicBezTo>
                  <a:cubicBezTo>
                    <a:pt x="495" y="114"/>
                    <a:pt x="381" y="0"/>
                    <a:pt x="2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0"/>
            <p:cNvSpPr/>
            <p:nvPr/>
          </p:nvSpPr>
          <p:spPr>
            <a:xfrm>
              <a:off x="1367547" y="2939448"/>
              <a:ext cx="11181" cy="11205"/>
            </a:xfrm>
            <a:custGeom>
              <a:avLst/>
              <a:gdLst/>
              <a:ahLst/>
              <a:cxnLst/>
              <a:rect l="l" t="t" r="r" b="b"/>
              <a:pathLst>
                <a:path w="457" h="458" extrusionOk="0">
                  <a:moveTo>
                    <a:pt x="228" y="1"/>
                  </a:moveTo>
                  <a:cubicBezTo>
                    <a:pt x="114" y="1"/>
                    <a:pt x="0" y="115"/>
                    <a:pt x="0" y="229"/>
                  </a:cubicBezTo>
                  <a:cubicBezTo>
                    <a:pt x="0" y="381"/>
                    <a:pt x="114" y="457"/>
                    <a:pt x="228" y="457"/>
                  </a:cubicBezTo>
                  <a:cubicBezTo>
                    <a:pt x="380" y="457"/>
                    <a:pt x="457" y="381"/>
                    <a:pt x="457" y="229"/>
                  </a:cubicBezTo>
                  <a:cubicBezTo>
                    <a:pt x="457" y="115"/>
                    <a:pt x="380"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0"/>
            <p:cNvSpPr/>
            <p:nvPr/>
          </p:nvSpPr>
          <p:spPr>
            <a:xfrm>
              <a:off x="1384280" y="2939448"/>
              <a:ext cx="11205" cy="11205"/>
            </a:xfrm>
            <a:custGeom>
              <a:avLst/>
              <a:gdLst/>
              <a:ahLst/>
              <a:cxnLst/>
              <a:rect l="l" t="t" r="r" b="b"/>
              <a:pathLst>
                <a:path w="458" h="458" extrusionOk="0">
                  <a:moveTo>
                    <a:pt x="229" y="1"/>
                  </a:moveTo>
                  <a:cubicBezTo>
                    <a:pt x="115" y="1"/>
                    <a:pt x="1" y="115"/>
                    <a:pt x="1" y="229"/>
                  </a:cubicBezTo>
                  <a:cubicBezTo>
                    <a:pt x="1" y="381"/>
                    <a:pt x="115" y="457"/>
                    <a:pt x="229" y="457"/>
                  </a:cubicBezTo>
                  <a:cubicBezTo>
                    <a:pt x="381" y="457"/>
                    <a:pt x="457" y="381"/>
                    <a:pt x="457" y="229"/>
                  </a:cubicBezTo>
                  <a:cubicBezTo>
                    <a:pt x="457" y="115"/>
                    <a:pt x="381"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0"/>
            <p:cNvSpPr/>
            <p:nvPr/>
          </p:nvSpPr>
          <p:spPr>
            <a:xfrm>
              <a:off x="1401038" y="2943190"/>
              <a:ext cx="12135" cy="12110"/>
            </a:xfrm>
            <a:custGeom>
              <a:avLst/>
              <a:gdLst/>
              <a:ahLst/>
              <a:cxnLst/>
              <a:rect l="l" t="t" r="r" b="b"/>
              <a:pathLst>
                <a:path w="496" h="495" extrusionOk="0">
                  <a:moveTo>
                    <a:pt x="229" y="0"/>
                  </a:moveTo>
                  <a:cubicBezTo>
                    <a:pt x="115" y="0"/>
                    <a:pt x="1" y="114"/>
                    <a:pt x="1" y="228"/>
                  </a:cubicBezTo>
                  <a:cubicBezTo>
                    <a:pt x="1" y="381"/>
                    <a:pt x="115" y="495"/>
                    <a:pt x="229" y="495"/>
                  </a:cubicBezTo>
                  <a:cubicBezTo>
                    <a:pt x="381" y="495"/>
                    <a:pt x="495" y="381"/>
                    <a:pt x="495" y="228"/>
                  </a:cubicBezTo>
                  <a:cubicBezTo>
                    <a:pt x="495" y="114"/>
                    <a:pt x="381"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40"/>
            <p:cNvSpPr/>
            <p:nvPr/>
          </p:nvSpPr>
          <p:spPr>
            <a:xfrm>
              <a:off x="1417795" y="2948768"/>
              <a:ext cx="12110" cy="12110"/>
            </a:xfrm>
            <a:custGeom>
              <a:avLst/>
              <a:gdLst/>
              <a:ahLst/>
              <a:cxnLst/>
              <a:rect l="l" t="t" r="r" b="b"/>
              <a:pathLst>
                <a:path w="495" h="495" extrusionOk="0">
                  <a:moveTo>
                    <a:pt x="229" y="0"/>
                  </a:moveTo>
                  <a:cubicBezTo>
                    <a:pt x="115" y="0"/>
                    <a:pt x="0" y="115"/>
                    <a:pt x="0" y="267"/>
                  </a:cubicBezTo>
                  <a:cubicBezTo>
                    <a:pt x="0" y="381"/>
                    <a:pt x="115" y="495"/>
                    <a:pt x="229" y="495"/>
                  </a:cubicBezTo>
                  <a:cubicBezTo>
                    <a:pt x="381" y="495"/>
                    <a:pt x="495" y="381"/>
                    <a:pt x="495" y="267"/>
                  </a:cubicBezTo>
                  <a:cubicBezTo>
                    <a:pt x="495" y="115"/>
                    <a:pt x="381"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40"/>
            <p:cNvSpPr/>
            <p:nvPr/>
          </p:nvSpPr>
          <p:spPr>
            <a:xfrm>
              <a:off x="1436412" y="2991579"/>
              <a:ext cx="12110" cy="12110"/>
            </a:xfrm>
            <a:custGeom>
              <a:avLst/>
              <a:gdLst/>
              <a:ahLst/>
              <a:cxnLst/>
              <a:rect l="l" t="t" r="r" b="b"/>
              <a:pathLst>
                <a:path w="495" h="495" extrusionOk="0">
                  <a:moveTo>
                    <a:pt x="229" y="0"/>
                  </a:moveTo>
                  <a:cubicBezTo>
                    <a:pt x="114" y="0"/>
                    <a:pt x="0" y="115"/>
                    <a:pt x="0" y="267"/>
                  </a:cubicBezTo>
                  <a:cubicBezTo>
                    <a:pt x="0" y="381"/>
                    <a:pt x="114" y="495"/>
                    <a:pt x="229" y="495"/>
                  </a:cubicBezTo>
                  <a:cubicBezTo>
                    <a:pt x="381" y="495"/>
                    <a:pt x="495" y="381"/>
                    <a:pt x="495" y="267"/>
                  </a:cubicBezTo>
                  <a:cubicBezTo>
                    <a:pt x="495" y="115"/>
                    <a:pt x="381"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0"/>
            <p:cNvSpPr/>
            <p:nvPr/>
          </p:nvSpPr>
          <p:spPr>
            <a:xfrm>
              <a:off x="1450356" y="2998086"/>
              <a:ext cx="11205" cy="11205"/>
            </a:xfrm>
            <a:custGeom>
              <a:avLst/>
              <a:gdLst/>
              <a:ahLst/>
              <a:cxnLst/>
              <a:rect l="l" t="t" r="r" b="b"/>
              <a:pathLst>
                <a:path w="458" h="458" extrusionOk="0">
                  <a:moveTo>
                    <a:pt x="229" y="1"/>
                  </a:moveTo>
                  <a:cubicBezTo>
                    <a:pt x="115" y="1"/>
                    <a:pt x="1" y="77"/>
                    <a:pt x="1" y="229"/>
                  </a:cubicBezTo>
                  <a:cubicBezTo>
                    <a:pt x="1" y="343"/>
                    <a:pt x="115" y="457"/>
                    <a:pt x="229" y="457"/>
                  </a:cubicBezTo>
                  <a:cubicBezTo>
                    <a:pt x="343" y="457"/>
                    <a:pt x="457" y="343"/>
                    <a:pt x="457" y="229"/>
                  </a:cubicBezTo>
                  <a:cubicBezTo>
                    <a:pt x="457" y="77"/>
                    <a:pt x="343"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0"/>
            <p:cNvSpPr/>
            <p:nvPr/>
          </p:nvSpPr>
          <p:spPr>
            <a:xfrm>
              <a:off x="1318204" y="3014844"/>
              <a:ext cx="11205" cy="12135"/>
            </a:xfrm>
            <a:custGeom>
              <a:avLst/>
              <a:gdLst/>
              <a:ahLst/>
              <a:cxnLst/>
              <a:rect l="l" t="t" r="r" b="b"/>
              <a:pathLst>
                <a:path w="458" h="496" extrusionOk="0">
                  <a:moveTo>
                    <a:pt x="229" y="1"/>
                  </a:moveTo>
                  <a:cubicBezTo>
                    <a:pt x="115" y="1"/>
                    <a:pt x="1" y="115"/>
                    <a:pt x="1" y="229"/>
                  </a:cubicBezTo>
                  <a:cubicBezTo>
                    <a:pt x="1" y="381"/>
                    <a:pt x="115" y="495"/>
                    <a:pt x="229" y="495"/>
                  </a:cubicBezTo>
                  <a:cubicBezTo>
                    <a:pt x="381" y="495"/>
                    <a:pt x="457" y="381"/>
                    <a:pt x="457" y="229"/>
                  </a:cubicBezTo>
                  <a:cubicBezTo>
                    <a:pt x="457" y="115"/>
                    <a:pt x="381" y="1"/>
                    <a:pt x="2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40"/>
            <p:cNvSpPr/>
            <p:nvPr/>
          </p:nvSpPr>
          <p:spPr>
            <a:xfrm>
              <a:off x="1320063" y="3031601"/>
              <a:ext cx="11205" cy="11181"/>
            </a:xfrm>
            <a:custGeom>
              <a:avLst/>
              <a:gdLst/>
              <a:ahLst/>
              <a:cxnLst/>
              <a:rect l="l" t="t" r="r" b="b"/>
              <a:pathLst>
                <a:path w="458" h="457" extrusionOk="0">
                  <a:moveTo>
                    <a:pt x="229" y="0"/>
                  </a:moveTo>
                  <a:cubicBezTo>
                    <a:pt x="115" y="0"/>
                    <a:pt x="1" y="76"/>
                    <a:pt x="1" y="229"/>
                  </a:cubicBezTo>
                  <a:cubicBezTo>
                    <a:pt x="1" y="343"/>
                    <a:pt x="115" y="457"/>
                    <a:pt x="229" y="457"/>
                  </a:cubicBezTo>
                  <a:cubicBezTo>
                    <a:pt x="343" y="457"/>
                    <a:pt x="457" y="343"/>
                    <a:pt x="457" y="229"/>
                  </a:cubicBezTo>
                  <a:cubicBezTo>
                    <a:pt x="457" y="76"/>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40"/>
            <p:cNvSpPr/>
            <p:nvPr/>
          </p:nvSpPr>
          <p:spPr>
            <a:xfrm>
              <a:off x="1314486" y="3047429"/>
              <a:ext cx="11205" cy="11181"/>
            </a:xfrm>
            <a:custGeom>
              <a:avLst/>
              <a:gdLst/>
              <a:ahLst/>
              <a:cxnLst/>
              <a:rect l="l" t="t" r="r" b="b"/>
              <a:pathLst>
                <a:path w="458" h="457" extrusionOk="0">
                  <a:moveTo>
                    <a:pt x="229" y="0"/>
                  </a:moveTo>
                  <a:cubicBezTo>
                    <a:pt x="77" y="0"/>
                    <a:pt x="1" y="114"/>
                    <a:pt x="1" y="228"/>
                  </a:cubicBezTo>
                  <a:cubicBezTo>
                    <a:pt x="1" y="380"/>
                    <a:pt x="77" y="457"/>
                    <a:pt x="229" y="457"/>
                  </a:cubicBezTo>
                  <a:cubicBezTo>
                    <a:pt x="343" y="457"/>
                    <a:pt x="457" y="380"/>
                    <a:pt x="457" y="228"/>
                  </a:cubicBezTo>
                  <a:cubicBezTo>
                    <a:pt x="457" y="114"/>
                    <a:pt x="343" y="0"/>
                    <a:pt x="2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0"/>
            <p:cNvSpPr/>
            <p:nvPr/>
          </p:nvSpPr>
          <p:spPr>
            <a:xfrm>
              <a:off x="1305189" y="3061373"/>
              <a:ext cx="11181" cy="11205"/>
            </a:xfrm>
            <a:custGeom>
              <a:avLst/>
              <a:gdLst/>
              <a:ahLst/>
              <a:cxnLst/>
              <a:rect l="l" t="t" r="r" b="b"/>
              <a:pathLst>
                <a:path w="457" h="458" extrusionOk="0">
                  <a:moveTo>
                    <a:pt x="228" y="1"/>
                  </a:moveTo>
                  <a:cubicBezTo>
                    <a:pt x="76" y="1"/>
                    <a:pt x="0" y="115"/>
                    <a:pt x="0" y="229"/>
                  </a:cubicBezTo>
                  <a:cubicBezTo>
                    <a:pt x="0" y="381"/>
                    <a:pt x="76" y="457"/>
                    <a:pt x="228" y="457"/>
                  </a:cubicBezTo>
                  <a:cubicBezTo>
                    <a:pt x="342" y="457"/>
                    <a:pt x="457" y="381"/>
                    <a:pt x="457" y="229"/>
                  </a:cubicBezTo>
                  <a:cubicBezTo>
                    <a:pt x="457" y="115"/>
                    <a:pt x="342"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0"/>
            <p:cNvSpPr/>
            <p:nvPr/>
          </p:nvSpPr>
          <p:spPr>
            <a:xfrm>
              <a:off x="1283784" y="3085567"/>
              <a:ext cx="11181" cy="11205"/>
            </a:xfrm>
            <a:custGeom>
              <a:avLst/>
              <a:gdLst/>
              <a:ahLst/>
              <a:cxnLst/>
              <a:rect l="l" t="t" r="r" b="b"/>
              <a:pathLst>
                <a:path w="457" h="458" extrusionOk="0">
                  <a:moveTo>
                    <a:pt x="228" y="1"/>
                  </a:moveTo>
                  <a:cubicBezTo>
                    <a:pt x="114" y="1"/>
                    <a:pt x="0" y="115"/>
                    <a:pt x="0" y="229"/>
                  </a:cubicBezTo>
                  <a:cubicBezTo>
                    <a:pt x="0" y="381"/>
                    <a:pt x="114" y="457"/>
                    <a:pt x="228" y="457"/>
                  </a:cubicBezTo>
                  <a:cubicBezTo>
                    <a:pt x="380" y="457"/>
                    <a:pt x="457" y="381"/>
                    <a:pt x="457" y="229"/>
                  </a:cubicBezTo>
                  <a:cubicBezTo>
                    <a:pt x="457" y="115"/>
                    <a:pt x="380" y="1"/>
                    <a:pt x="2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0"/>
            <p:cNvSpPr/>
            <p:nvPr/>
          </p:nvSpPr>
          <p:spPr>
            <a:xfrm>
              <a:off x="1120905" y="3446696"/>
              <a:ext cx="201983" cy="189481"/>
            </a:xfrm>
            <a:custGeom>
              <a:avLst/>
              <a:gdLst/>
              <a:ahLst/>
              <a:cxnLst/>
              <a:rect l="l" t="t" r="r" b="b"/>
              <a:pathLst>
                <a:path w="8256" h="7745" extrusionOk="0">
                  <a:moveTo>
                    <a:pt x="6087" y="0"/>
                  </a:moveTo>
                  <a:cubicBezTo>
                    <a:pt x="6011" y="38"/>
                    <a:pt x="5593" y="2549"/>
                    <a:pt x="4299" y="3386"/>
                  </a:cubicBezTo>
                  <a:cubicBezTo>
                    <a:pt x="3006" y="4185"/>
                    <a:pt x="1218" y="4870"/>
                    <a:pt x="609" y="5478"/>
                  </a:cubicBezTo>
                  <a:cubicBezTo>
                    <a:pt x="0" y="6049"/>
                    <a:pt x="267" y="7152"/>
                    <a:pt x="1294" y="7571"/>
                  </a:cubicBezTo>
                  <a:cubicBezTo>
                    <a:pt x="1576" y="7690"/>
                    <a:pt x="2000" y="7745"/>
                    <a:pt x="2495" y="7745"/>
                  </a:cubicBezTo>
                  <a:cubicBezTo>
                    <a:pt x="3737" y="7745"/>
                    <a:pt x="5424" y="7403"/>
                    <a:pt x="6430" y="6886"/>
                  </a:cubicBezTo>
                  <a:cubicBezTo>
                    <a:pt x="7799" y="6163"/>
                    <a:pt x="8256" y="5973"/>
                    <a:pt x="8142" y="5821"/>
                  </a:cubicBezTo>
                  <a:cubicBezTo>
                    <a:pt x="8028" y="5631"/>
                    <a:pt x="6658" y="4337"/>
                    <a:pt x="6430" y="2511"/>
                  </a:cubicBezTo>
                  <a:cubicBezTo>
                    <a:pt x="6202" y="685"/>
                    <a:pt x="6087" y="0"/>
                    <a:pt x="60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0"/>
            <p:cNvSpPr/>
            <p:nvPr/>
          </p:nvSpPr>
          <p:spPr>
            <a:xfrm>
              <a:off x="1235370" y="2826843"/>
              <a:ext cx="195157" cy="167561"/>
            </a:xfrm>
            <a:custGeom>
              <a:avLst/>
              <a:gdLst/>
              <a:ahLst/>
              <a:cxnLst/>
              <a:rect l="l" t="t" r="r" b="b"/>
              <a:pathLst>
                <a:path w="7977" h="6849" extrusionOk="0">
                  <a:moveTo>
                    <a:pt x="4995" y="0"/>
                  </a:moveTo>
                  <a:cubicBezTo>
                    <a:pt x="4687" y="0"/>
                    <a:pt x="1851" y="68"/>
                    <a:pt x="952" y="2550"/>
                  </a:cubicBezTo>
                  <a:cubicBezTo>
                    <a:pt x="1" y="5175"/>
                    <a:pt x="1751" y="6849"/>
                    <a:pt x="1751" y="6849"/>
                  </a:cubicBezTo>
                  <a:cubicBezTo>
                    <a:pt x="3044" y="6126"/>
                    <a:pt x="2588" y="3463"/>
                    <a:pt x="2588" y="3463"/>
                  </a:cubicBezTo>
                  <a:lnTo>
                    <a:pt x="2588" y="3463"/>
                  </a:lnTo>
                  <a:lnTo>
                    <a:pt x="1751" y="3539"/>
                  </a:lnTo>
                  <a:cubicBezTo>
                    <a:pt x="1751" y="3539"/>
                    <a:pt x="1789" y="2930"/>
                    <a:pt x="2550" y="2892"/>
                  </a:cubicBezTo>
                  <a:cubicBezTo>
                    <a:pt x="3349" y="2816"/>
                    <a:pt x="4566" y="2740"/>
                    <a:pt x="4642" y="2702"/>
                  </a:cubicBezTo>
                  <a:cubicBezTo>
                    <a:pt x="4756" y="2664"/>
                    <a:pt x="3805" y="2093"/>
                    <a:pt x="3805" y="2093"/>
                  </a:cubicBezTo>
                  <a:lnTo>
                    <a:pt x="3805" y="2093"/>
                  </a:lnTo>
                  <a:cubicBezTo>
                    <a:pt x="3806" y="2093"/>
                    <a:pt x="4871" y="2702"/>
                    <a:pt x="6278" y="2740"/>
                  </a:cubicBezTo>
                  <a:cubicBezTo>
                    <a:pt x="6296" y="2740"/>
                    <a:pt x="6313" y="2740"/>
                    <a:pt x="6331" y="2740"/>
                  </a:cubicBezTo>
                  <a:cubicBezTo>
                    <a:pt x="7693" y="2740"/>
                    <a:pt x="7976" y="1286"/>
                    <a:pt x="6887" y="647"/>
                  </a:cubicBezTo>
                  <a:cubicBezTo>
                    <a:pt x="6472" y="426"/>
                    <a:pt x="6027" y="356"/>
                    <a:pt x="5628" y="356"/>
                  </a:cubicBezTo>
                  <a:cubicBezTo>
                    <a:pt x="4930" y="356"/>
                    <a:pt x="4376" y="571"/>
                    <a:pt x="4376" y="571"/>
                  </a:cubicBezTo>
                  <a:lnTo>
                    <a:pt x="5023" y="1"/>
                  </a:lnTo>
                  <a:cubicBezTo>
                    <a:pt x="5023" y="1"/>
                    <a:pt x="5013" y="0"/>
                    <a:pt x="49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0"/>
            <p:cNvSpPr/>
            <p:nvPr/>
          </p:nvSpPr>
          <p:spPr>
            <a:xfrm>
              <a:off x="1226074" y="2800789"/>
              <a:ext cx="52135" cy="160099"/>
            </a:xfrm>
            <a:custGeom>
              <a:avLst/>
              <a:gdLst/>
              <a:ahLst/>
              <a:cxnLst/>
              <a:rect l="l" t="t" r="r" b="b"/>
              <a:pathLst>
                <a:path w="2131" h="6544" extrusionOk="0">
                  <a:moveTo>
                    <a:pt x="2131" y="0"/>
                  </a:moveTo>
                  <a:lnTo>
                    <a:pt x="2131" y="0"/>
                  </a:lnTo>
                  <a:cubicBezTo>
                    <a:pt x="2131" y="0"/>
                    <a:pt x="1332" y="609"/>
                    <a:pt x="685" y="2321"/>
                  </a:cubicBezTo>
                  <a:cubicBezTo>
                    <a:pt x="0" y="4071"/>
                    <a:pt x="571" y="6544"/>
                    <a:pt x="571" y="6544"/>
                  </a:cubicBezTo>
                  <a:cubicBezTo>
                    <a:pt x="571" y="6544"/>
                    <a:pt x="305" y="3919"/>
                    <a:pt x="1066" y="2321"/>
                  </a:cubicBezTo>
                  <a:cubicBezTo>
                    <a:pt x="1788" y="761"/>
                    <a:pt x="2131" y="0"/>
                    <a:pt x="21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0"/>
            <p:cNvSpPr/>
            <p:nvPr/>
          </p:nvSpPr>
          <p:spPr>
            <a:xfrm>
              <a:off x="1247480" y="2848224"/>
              <a:ext cx="148013" cy="108013"/>
            </a:xfrm>
            <a:custGeom>
              <a:avLst/>
              <a:gdLst/>
              <a:ahLst/>
              <a:cxnLst/>
              <a:rect l="l" t="t" r="r" b="b"/>
              <a:pathLst>
                <a:path w="6050" h="4415" extrusionOk="0">
                  <a:moveTo>
                    <a:pt x="4428" y="1"/>
                  </a:moveTo>
                  <a:cubicBezTo>
                    <a:pt x="3709" y="1"/>
                    <a:pt x="2805" y="163"/>
                    <a:pt x="1826" y="724"/>
                  </a:cubicBezTo>
                  <a:cubicBezTo>
                    <a:pt x="0" y="1790"/>
                    <a:pt x="799" y="4339"/>
                    <a:pt x="837" y="4415"/>
                  </a:cubicBezTo>
                  <a:cubicBezTo>
                    <a:pt x="837" y="4415"/>
                    <a:pt x="457" y="1676"/>
                    <a:pt x="2207" y="839"/>
                  </a:cubicBezTo>
                  <a:cubicBezTo>
                    <a:pt x="3272" y="352"/>
                    <a:pt x="5092" y="303"/>
                    <a:pt x="5778" y="303"/>
                  </a:cubicBezTo>
                  <a:cubicBezTo>
                    <a:pt x="5949" y="303"/>
                    <a:pt x="6049" y="306"/>
                    <a:pt x="6049" y="306"/>
                  </a:cubicBezTo>
                  <a:cubicBezTo>
                    <a:pt x="6049" y="306"/>
                    <a:pt x="5413" y="1"/>
                    <a:pt x="44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40"/>
            <p:cNvSpPr/>
            <p:nvPr/>
          </p:nvSpPr>
          <p:spPr>
            <a:xfrm>
              <a:off x="1272604" y="3273569"/>
              <a:ext cx="251329" cy="135414"/>
            </a:xfrm>
            <a:custGeom>
              <a:avLst/>
              <a:gdLst/>
              <a:ahLst/>
              <a:cxnLst/>
              <a:rect l="l" t="t" r="r" b="b"/>
              <a:pathLst>
                <a:path w="10273" h="5535" extrusionOk="0">
                  <a:moveTo>
                    <a:pt x="9512" y="1"/>
                  </a:moveTo>
                  <a:lnTo>
                    <a:pt x="9512" y="1"/>
                  </a:lnTo>
                  <a:cubicBezTo>
                    <a:pt x="9474" y="343"/>
                    <a:pt x="9778" y="914"/>
                    <a:pt x="9816" y="2207"/>
                  </a:cubicBezTo>
                  <a:cubicBezTo>
                    <a:pt x="9854" y="3501"/>
                    <a:pt x="9740" y="4718"/>
                    <a:pt x="8370" y="4947"/>
                  </a:cubicBezTo>
                  <a:cubicBezTo>
                    <a:pt x="8242" y="4964"/>
                    <a:pt x="8113" y="4972"/>
                    <a:pt x="7983" y="4972"/>
                  </a:cubicBezTo>
                  <a:cubicBezTo>
                    <a:pt x="6680" y="4972"/>
                    <a:pt x="5265" y="4151"/>
                    <a:pt x="3881" y="3425"/>
                  </a:cubicBezTo>
                  <a:cubicBezTo>
                    <a:pt x="1789" y="2360"/>
                    <a:pt x="1" y="2017"/>
                    <a:pt x="1" y="2017"/>
                  </a:cubicBezTo>
                  <a:lnTo>
                    <a:pt x="1" y="2017"/>
                  </a:lnTo>
                  <a:cubicBezTo>
                    <a:pt x="1" y="2017"/>
                    <a:pt x="2131" y="3120"/>
                    <a:pt x="4109" y="4072"/>
                  </a:cubicBezTo>
                  <a:cubicBezTo>
                    <a:pt x="5806" y="4887"/>
                    <a:pt x="6915" y="5535"/>
                    <a:pt x="8036" y="5535"/>
                  </a:cubicBezTo>
                  <a:cubicBezTo>
                    <a:pt x="8222" y="5535"/>
                    <a:pt x="8409" y="5517"/>
                    <a:pt x="8599" y="5479"/>
                  </a:cubicBezTo>
                  <a:cubicBezTo>
                    <a:pt x="9892" y="5175"/>
                    <a:pt x="10272" y="3349"/>
                    <a:pt x="10234" y="2093"/>
                  </a:cubicBezTo>
                  <a:cubicBezTo>
                    <a:pt x="10196" y="800"/>
                    <a:pt x="9512" y="1"/>
                    <a:pt x="95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40"/>
            <p:cNvSpPr/>
            <p:nvPr/>
          </p:nvSpPr>
          <p:spPr>
            <a:xfrm>
              <a:off x="1104148" y="3408533"/>
              <a:ext cx="170350" cy="233396"/>
            </a:xfrm>
            <a:custGeom>
              <a:avLst/>
              <a:gdLst/>
              <a:ahLst/>
              <a:cxnLst/>
              <a:rect l="l" t="t" r="r" b="b"/>
              <a:pathLst>
                <a:path w="6963" h="9540" extrusionOk="0">
                  <a:moveTo>
                    <a:pt x="6887" y="0"/>
                  </a:moveTo>
                  <a:cubicBezTo>
                    <a:pt x="6886" y="0"/>
                    <a:pt x="5859" y="3348"/>
                    <a:pt x="4604" y="4680"/>
                  </a:cubicBezTo>
                  <a:cubicBezTo>
                    <a:pt x="3501" y="5897"/>
                    <a:pt x="2169" y="6125"/>
                    <a:pt x="1104" y="7038"/>
                  </a:cubicBezTo>
                  <a:cubicBezTo>
                    <a:pt x="1" y="7951"/>
                    <a:pt x="1066" y="9131"/>
                    <a:pt x="2245" y="9435"/>
                  </a:cubicBezTo>
                  <a:cubicBezTo>
                    <a:pt x="2512" y="9510"/>
                    <a:pt x="2752" y="9540"/>
                    <a:pt x="2964" y="9540"/>
                  </a:cubicBezTo>
                  <a:cubicBezTo>
                    <a:pt x="3715" y="9540"/>
                    <a:pt x="4109" y="9169"/>
                    <a:pt x="4109" y="9169"/>
                  </a:cubicBezTo>
                  <a:lnTo>
                    <a:pt x="3767" y="9055"/>
                  </a:lnTo>
                  <a:cubicBezTo>
                    <a:pt x="3767" y="9055"/>
                    <a:pt x="3506" y="9104"/>
                    <a:pt x="3133" y="9104"/>
                  </a:cubicBezTo>
                  <a:cubicBezTo>
                    <a:pt x="2854" y="9104"/>
                    <a:pt x="2511" y="9076"/>
                    <a:pt x="2169" y="8979"/>
                  </a:cubicBezTo>
                  <a:cubicBezTo>
                    <a:pt x="1370" y="8750"/>
                    <a:pt x="799" y="7761"/>
                    <a:pt x="2169" y="7038"/>
                  </a:cubicBezTo>
                  <a:cubicBezTo>
                    <a:pt x="3539" y="6316"/>
                    <a:pt x="5593" y="5707"/>
                    <a:pt x="6316" y="3614"/>
                  </a:cubicBezTo>
                  <a:cubicBezTo>
                    <a:pt x="6963" y="1560"/>
                    <a:pt x="6887" y="0"/>
                    <a:pt x="68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40"/>
            <p:cNvSpPr/>
            <p:nvPr/>
          </p:nvSpPr>
          <p:spPr>
            <a:xfrm>
              <a:off x="1262378" y="3413181"/>
              <a:ext cx="57713" cy="175928"/>
            </a:xfrm>
            <a:custGeom>
              <a:avLst/>
              <a:gdLst/>
              <a:ahLst/>
              <a:cxnLst/>
              <a:rect l="l" t="t" r="r" b="b"/>
              <a:pathLst>
                <a:path w="2359" h="7191" extrusionOk="0">
                  <a:moveTo>
                    <a:pt x="342" y="0"/>
                  </a:moveTo>
                  <a:cubicBezTo>
                    <a:pt x="342" y="0"/>
                    <a:pt x="0" y="2055"/>
                    <a:pt x="304" y="3881"/>
                  </a:cubicBezTo>
                  <a:cubicBezTo>
                    <a:pt x="647" y="5707"/>
                    <a:pt x="1750" y="6963"/>
                    <a:pt x="1750" y="6963"/>
                  </a:cubicBezTo>
                  <a:lnTo>
                    <a:pt x="2359" y="7191"/>
                  </a:lnTo>
                  <a:cubicBezTo>
                    <a:pt x="2359" y="7191"/>
                    <a:pt x="1179" y="5327"/>
                    <a:pt x="913" y="3881"/>
                  </a:cubicBezTo>
                  <a:cubicBezTo>
                    <a:pt x="609" y="2435"/>
                    <a:pt x="342" y="0"/>
                    <a:pt x="342" y="0"/>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40"/>
            <p:cNvSpPr/>
            <p:nvPr/>
          </p:nvSpPr>
          <p:spPr>
            <a:xfrm>
              <a:off x="1176731" y="3510913"/>
              <a:ext cx="383954" cy="142240"/>
            </a:xfrm>
            <a:custGeom>
              <a:avLst/>
              <a:gdLst/>
              <a:ahLst/>
              <a:cxnLst/>
              <a:rect l="l" t="t" r="r" b="b"/>
              <a:pathLst>
                <a:path w="15694" h="5814" extrusionOk="0">
                  <a:moveTo>
                    <a:pt x="2968" y="38"/>
                  </a:moveTo>
                  <a:cubicBezTo>
                    <a:pt x="2436" y="761"/>
                    <a:pt x="1409" y="1750"/>
                    <a:pt x="191" y="2283"/>
                  </a:cubicBezTo>
                  <a:cubicBezTo>
                    <a:pt x="77" y="2968"/>
                    <a:pt x="39" y="3386"/>
                    <a:pt x="39" y="3843"/>
                  </a:cubicBezTo>
                  <a:cubicBezTo>
                    <a:pt x="1" y="5022"/>
                    <a:pt x="1028" y="4870"/>
                    <a:pt x="3425" y="5555"/>
                  </a:cubicBezTo>
                  <a:cubicBezTo>
                    <a:pt x="4027" y="5741"/>
                    <a:pt x="4721" y="5813"/>
                    <a:pt x="5439" y="5813"/>
                  </a:cubicBezTo>
                  <a:cubicBezTo>
                    <a:pt x="7213" y="5813"/>
                    <a:pt x="9129" y="5369"/>
                    <a:pt x="10159" y="5098"/>
                  </a:cubicBezTo>
                  <a:cubicBezTo>
                    <a:pt x="10455" y="5420"/>
                    <a:pt x="10773" y="5515"/>
                    <a:pt x="11123" y="5515"/>
                  </a:cubicBezTo>
                  <a:cubicBezTo>
                    <a:pt x="11631" y="5515"/>
                    <a:pt x="12208" y="5314"/>
                    <a:pt x="12884" y="5314"/>
                  </a:cubicBezTo>
                  <a:cubicBezTo>
                    <a:pt x="13117" y="5314"/>
                    <a:pt x="13362" y="5338"/>
                    <a:pt x="13621" y="5402"/>
                  </a:cubicBezTo>
                  <a:cubicBezTo>
                    <a:pt x="13816" y="5447"/>
                    <a:pt x="14025" y="5472"/>
                    <a:pt x="14225" y="5472"/>
                  </a:cubicBezTo>
                  <a:cubicBezTo>
                    <a:pt x="15035" y="5472"/>
                    <a:pt x="15693" y="5071"/>
                    <a:pt x="14686" y="4033"/>
                  </a:cubicBezTo>
                  <a:cubicBezTo>
                    <a:pt x="13903" y="3250"/>
                    <a:pt x="12736" y="2953"/>
                    <a:pt x="11727" y="2953"/>
                  </a:cubicBezTo>
                  <a:cubicBezTo>
                    <a:pt x="11216" y="2953"/>
                    <a:pt x="10745" y="3030"/>
                    <a:pt x="10387" y="3158"/>
                  </a:cubicBezTo>
                  <a:cubicBezTo>
                    <a:pt x="9646" y="3436"/>
                    <a:pt x="8968" y="3524"/>
                    <a:pt x="8393" y="3524"/>
                  </a:cubicBezTo>
                  <a:cubicBezTo>
                    <a:pt x="7787" y="3524"/>
                    <a:pt x="7295" y="3426"/>
                    <a:pt x="6963" y="3348"/>
                  </a:cubicBezTo>
                  <a:cubicBezTo>
                    <a:pt x="4795" y="2815"/>
                    <a:pt x="3311" y="2663"/>
                    <a:pt x="3311" y="2663"/>
                  </a:cubicBezTo>
                  <a:cubicBezTo>
                    <a:pt x="3311" y="2663"/>
                    <a:pt x="3615" y="2359"/>
                    <a:pt x="4224" y="1256"/>
                  </a:cubicBezTo>
                  <a:cubicBezTo>
                    <a:pt x="4072" y="989"/>
                    <a:pt x="3958" y="571"/>
                    <a:pt x="3881" y="190"/>
                  </a:cubicBezTo>
                  <a:cubicBezTo>
                    <a:pt x="3501" y="0"/>
                    <a:pt x="3349" y="114"/>
                    <a:pt x="2968" y="38"/>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40"/>
            <p:cNvSpPr/>
            <p:nvPr/>
          </p:nvSpPr>
          <p:spPr>
            <a:xfrm>
              <a:off x="1166505" y="3468077"/>
              <a:ext cx="255977" cy="189922"/>
            </a:xfrm>
            <a:custGeom>
              <a:avLst/>
              <a:gdLst/>
              <a:ahLst/>
              <a:cxnLst/>
              <a:rect l="l" t="t" r="r" b="b"/>
              <a:pathLst>
                <a:path w="10463" h="7763" extrusionOk="0">
                  <a:moveTo>
                    <a:pt x="4071" y="0"/>
                  </a:moveTo>
                  <a:cubicBezTo>
                    <a:pt x="4067" y="0"/>
                    <a:pt x="3906" y="1384"/>
                    <a:pt x="2930" y="2360"/>
                  </a:cubicBezTo>
                  <a:cubicBezTo>
                    <a:pt x="1941" y="3311"/>
                    <a:pt x="191" y="4224"/>
                    <a:pt x="191" y="4224"/>
                  </a:cubicBezTo>
                  <a:cubicBezTo>
                    <a:pt x="191" y="4224"/>
                    <a:pt x="0" y="5289"/>
                    <a:pt x="191" y="5898"/>
                  </a:cubicBezTo>
                  <a:cubicBezTo>
                    <a:pt x="419" y="6507"/>
                    <a:pt x="1332" y="7267"/>
                    <a:pt x="2359" y="7496"/>
                  </a:cubicBezTo>
                  <a:cubicBezTo>
                    <a:pt x="3006" y="7648"/>
                    <a:pt x="4680" y="7762"/>
                    <a:pt x="6430" y="7762"/>
                  </a:cubicBezTo>
                  <a:cubicBezTo>
                    <a:pt x="8218" y="7724"/>
                    <a:pt x="10463" y="6849"/>
                    <a:pt x="10463" y="6849"/>
                  </a:cubicBezTo>
                  <a:cubicBezTo>
                    <a:pt x="10463" y="6849"/>
                    <a:pt x="10082" y="6392"/>
                    <a:pt x="10082" y="5974"/>
                  </a:cubicBezTo>
                  <a:cubicBezTo>
                    <a:pt x="10082" y="5479"/>
                    <a:pt x="10272" y="5289"/>
                    <a:pt x="10387" y="5061"/>
                  </a:cubicBezTo>
                  <a:cubicBezTo>
                    <a:pt x="10329" y="5061"/>
                    <a:pt x="9940" y="5108"/>
                    <a:pt x="9402" y="5108"/>
                  </a:cubicBezTo>
                  <a:cubicBezTo>
                    <a:pt x="8865" y="5108"/>
                    <a:pt x="8180" y="5061"/>
                    <a:pt x="7533" y="4871"/>
                  </a:cubicBezTo>
                  <a:cubicBezTo>
                    <a:pt x="6278" y="4490"/>
                    <a:pt x="5174" y="4110"/>
                    <a:pt x="5022" y="4034"/>
                  </a:cubicBezTo>
                  <a:cubicBezTo>
                    <a:pt x="4972" y="4021"/>
                    <a:pt x="4900" y="4017"/>
                    <a:pt x="4826" y="4017"/>
                  </a:cubicBezTo>
                  <a:cubicBezTo>
                    <a:pt x="4680" y="4017"/>
                    <a:pt x="4528" y="4034"/>
                    <a:pt x="4528" y="4034"/>
                  </a:cubicBezTo>
                  <a:cubicBezTo>
                    <a:pt x="4528" y="4034"/>
                    <a:pt x="5022" y="3615"/>
                    <a:pt x="4832" y="3273"/>
                  </a:cubicBezTo>
                  <a:cubicBezTo>
                    <a:pt x="4604" y="2930"/>
                    <a:pt x="4376" y="2284"/>
                    <a:pt x="4299" y="1941"/>
                  </a:cubicBezTo>
                  <a:cubicBezTo>
                    <a:pt x="4185" y="1447"/>
                    <a:pt x="4071" y="39"/>
                    <a:pt x="4071" y="1"/>
                  </a:cubicBezTo>
                  <a:cubicBezTo>
                    <a:pt x="4071" y="1"/>
                    <a:pt x="4071" y="0"/>
                    <a:pt x="40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0"/>
            <p:cNvSpPr/>
            <p:nvPr/>
          </p:nvSpPr>
          <p:spPr>
            <a:xfrm>
              <a:off x="1539721" y="3361050"/>
              <a:ext cx="114496" cy="231781"/>
            </a:xfrm>
            <a:custGeom>
              <a:avLst/>
              <a:gdLst/>
              <a:ahLst/>
              <a:cxnLst/>
              <a:rect l="l" t="t" r="r" b="b"/>
              <a:pathLst>
                <a:path w="4680" h="9474" extrusionOk="0">
                  <a:moveTo>
                    <a:pt x="1218" y="1"/>
                  </a:moveTo>
                  <a:lnTo>
                    <a:pt x="1218" y="1"/>
                  </a:lnTo>
                  <a:cubicBezTo>
                    <a:pt x="1484" y="952"/>
                    <a:pt x="2131" y="2055"/>
                    <a:pt x="2017" y="3273"/>
                  </a:cubicBezTo>
                  <a:cubicBezTo>
                    <a:pt x="1940" y="4452"/>
                    <a:pt x="913" y="5023"/>
                    <a:pt x="913" y="5023"/>
                  </a:cubicBezTo>
                  <a:lnTo>
                    <a:pt x="1142" y="5708"/>
                  </a:lnTo>
                  <a:cubicBezTo>
                    <a:pt x="1142" y="5708"/>
                    <a:pt x="723" y="6354"/>
                    <a:pt x="343" y="7153"/>
                  </a:cubicBezTo>
                  <a:cubicBezTo>
                    <a:pt x="0" y="7952"/>
                    <a:pt x="38" y="8523"/>
                    <a:pt x="38" y="8523"/>
                  </a:cubicBezTo>
                  <a:cubicBezTo>
                    <a:pt x="38" y="8523"/>
                    <a:pt x="107" y="8441"/>
                    <a:pt x="235" y="8441"/>
                  </a:cubicBezTo>
                  <a:cubicBezTo>
                    <a:pt x="321" y="8441"/>
                    <a:pt x="434" y="8477"/>
                    <a:pt x="571" y="8599"/>
                  </a:cubicBezTo>
                  <a:cubicBezTo>
                    <a:pt x="951" y="8903"/>
                    <a:pt x="1256" y="9474"/>
                    <a:pt x="1256" y="9474"/>
                  </a:cubicBezTo>
                  <a:cubicBezTo>
                    <a:pt x="1256" y="9474"/>
                    <a:pt x="2815" y="7952"/>
                    <a:pt x="3652" y="7229"/>
                  </a:cubicBezTo>
                  <a:cubicBezTo>
                    <a:pt x="4527" y="6545"/>
                    <a:pt x="4680" y="6278"/>
                    <a:pt x="4604" y="5365"/>
                  </a:cubicBezTo>
                  <a:cubicBezTo>
                    <a:pt x="4527" y="4414"/>
                    <a:pt x="4185" y="3843"/>
                    <a:pt x="4185" y="3843"/>
                  </a:cubicBezTo>
                  <a:cubicBezTo>
                    <a:pt x="4185" y="3843"/>
                    <a:pt x="3310" y="3463"/>
                    <a:pt x="2968" y="2778"/>
                  </a:cubicBezTo>
                  <a:cubicBezTo>
                    <a:pt x="2587" y="2093"/>
                    <a:pt x="1864" y="952"/>
                    <a:pt x="1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0"/>
            <p:cNvSpPr/>
            <p:nvPr/>
          </p:nvSpPr>
          <p:spPr>
            <a:xfrm>
              <a:off x="1367547" y="3396424"/>
              <a:ext cx="151732" cy="44942"/>
            </a:xfrm>
            <a:custGeom>
              <a:avLst/>
              <a:gdLst/>
              <a:ahLst/>
              <a:cxnLst/>
              <a:rect l="l" t="t" r="r" b="b"/>
              <a:pathLst>
                <a:path w="6202" h="1837" extrusionOk="0">
                  <a:moveTo>
                    <a:pt x="6087" y="1"/>
                  </a:moveTo>
                  <a:cubicBezTo>
                    <a:pt x="6087" y="1"/>
                    <a:pt x="5441" y="1221"/>
                    <a:pt x="3765" y="1221"/>
                  </a:cubicBezTo>
                  <a:cubicBezTo>
                    <a:pt x="3715" y="1221"/>
                    <a:pt x="3665" y="1220"/>
                    <a:pt x="3614" y="1218"/>
                  </a:cubicBezTo>
                  <a:cubicBezTo>
                    <a:pt x="1826" y="1104"/>
                    <a:pt x="0" y="229"/>
                    <a:pt x="0" y="229"/>
                  </a:cubicBezTo>
                  <a:lnTo>
                    <a:pt x="0" y="229"/>
                  </a:lnTo>
                  <a:cubicBezTo>
                    <a:pt x="36" y="338"/>
                    <a:pt x="2053" y="1837"/>
                    <a:pt x="3958" y="1837"/>
                  </a:cubicBezTo>
                  <a:cubicBezTo>
                    <a:pt x="4047" y="1837"/>
                    <a:pt x="4135" y="1834"/>
                    <a:pt x="4223" y="1827"/>
                  </a:cubicBezTo>
                  <a:cubicBezTo>
                    <a:pt x="6201" y="1637"/>
                    <a:pt x="6087" y="1"/>
                    <a:pt x="6087"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0"/>
            <p:cNvSpPr/>
            <p:nvPr/>
          </p:nvSpPr>
          <p:spPr>
            <a:xfrm>
              <a:off x="1373125" y="3431798"/>
              <a:ext cx="167561" cy="47854"/>
            </a:xfrm>
            <a:custGeom>
              <a:avLst/>
              <a:gdLst/>
              <a:ahLst/>
              <a:cxnLst/>
              <a:rect l="l" t="t" r="r" b="b"/>
              <a:pathLst>
                <a:path w="6849" h="1956" extrusionOk="0">
                  <a:moveTo>
                    <a:pt x="0" y="1028"/>
                  </a:moveTo>
                  <a:cubicBezTo>
                    <a:pt x="0" y="1028"/>
                    <a:pt x="16" y="1031"/>
                    <a:pt x="45" y="1038"/>
                  </a:cubicBezTo>
                  <a:lnTo>
                    <a:pt x="45" y="1038"/>
                  </a:lnTo>
                  <a:cubicBezTo>
                    <a:pt x="22" y="1031"/>
                    <a:pt x="7" y="1028"/>
                    <a:pt x="0" y="1028"/>
                  </a:cubicBezTo>
                  <a:close/>
                  <a:moveTo>
                    <a:pt x="6848" y="0"/>
                  </a:moveTo>
                  <a:cubicBezTo>
                    <a:pt x="6848" y="0"/>
                    <a:pt x="5821" y="1180"/>
                    <a:pt x="3957" y="1370"/>
                  </a:cubicBezTo>
                  <a:cubicBezTo>
                    <a:pt x="3674" y="1399"/>
                    <a:pt x="3387" y="1411"/>
                    <a:pt x="3102" y="1411"/>
                  </a:cubicBezTo>
                  <a:cubicBezTo>
                    <a:pt x="1668" y="1411"/>
                    <a:pt x="306" y="1101"/>
                    <a:pt x="45" y="1038"/>
                  </a:cubicBezTo>
                  <a:lnTo>
                    <a:pt x="45" y="1038"/>
                  </a:lnTo>
                  <a:cubicBezTo>
                    <a:pt x="377" y="1143"/>
                    <a:pt x="2325" y="1955"/>
                    <a:pt x="3632" y="1955"/>
                  </a:cubicBezTo>
                  <a:cubicBezTo>
                    <a:pt x="3731" y="1955"/>
                    <a:pt x="3828" y="1951"/>
                    <a:pt x="3919" y="1941"/>
                  </a:cubicBezTo>
                  <a:cubicBezTo>
                    <a:pt x="6125" y="1712"/>
                    <a:pt x="6848" y="0"/>
                    <a:pt x="6848"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40"/>
            <p:cNvSpPr/>
            <p:nvPr/>
          </p:nvSpPr>
          <p:spPr>
            <a:xfrm>
              <a:off x="1373125" y="3511842"/>
              <a:ext cx="149873" cy="24318"/>
            </a:xfrm>
            <a:custGeom>
              <a:avLst/>
              <a:gdLst/>
              <a:ahLst/>
              <a:cxnLst/>
              <a:rect l="l" t="t" r="r" b="b"/>
              <a:pathLst>
                <a:path w="6126" h="994" extrusionOk="0">
                  <a:moveTo>
                    <a:pt x="6125" y="0"/>
                  </a:moveTo>
                  <a:cubicBezTo>
                    <a:pt x="6125" y="0"/>
                    <a:pt x="5517" y="76"/>
                    <a:pt x="3614" y="381"/>
                  </a:cubicBezTo>
                  <a:cubicBezTo>
                    <a:pt x="3192" y="448"/>
                    <a:pt x="2778" y="474"/>
                    <a:pt x="2391" y="474"/>
                  </a:cubicBezTo>
                  <a:cubicBezTo>
                    <a:pt x="1036" y="474"/>
                    <a:pt x="0" y="152"/>
                    <a:pt x="0" y="152"/>
                  </a:cubicBezTo>
                  <a:lnTo>
                    <a:pt x="0" y="152"/>
                  </a:lnTo>
                  <a:cubicBezTo>
                    <a:pt x="0" y="152"/>
                    <a:pt x="561" y="994"/>
                    <a:pt x="2558" y="994"/>
                  </a:cubicBezTo>
                  <a:cubicBezTo>
                    <a:pt x="2642" y="994"/>
                    <a:pt x="2727" y="992"/>
                    <a:pt x="2816" y="989"/>
                  </a:cubicBezTo>
                  <a:cubicBezTo>
                    <a:pt x="5022" y="913"/>
                    <a:pt x="6125" y="0"/>
                    <a:pt x="6125"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40"/>
            <p:cNvSpPr/>
            <p:nvPr/>
          </p:nvSpPr>
          <p:spPr>
            <a:xfrm>
              <a:off x="1267026" y="3286608"/>
              <a:ext cx="116356" cy="74471"/>
            </a:xfrm>
            <a:custGeom>
              <a:avLst/>
              <a:gdLst/>
              <a:ahLst/>
              <a:cxnLst/>
              <a:rect l="l" t="t" r="r" b="b"/>
              <a:pathLst>
                <a:path w="4756" h="3044" extrusionOk="0">
                  <a:moveTo>
                    <a:pt x="685" y="0"/>
                  </a:moveTo>
                  <a:lnTo>
                    <a:pt x="457" y="647"/>
                  </a:lnTo>
                  <a:lnTo>
                    <a:pt x="0" y="419"/>
                  </a:lnTo>
                  <a:lnTo>
                    <a:pt x="229" y="1484"/>
                  </a:lnTo>
                  <a:cubicBezTo>
                    <a:pt x="229" y="1484"/>
                    <a:pt x="1598" y="1560"/>
                    <a:pt x="2473" y="1979"/>
                  </a:cubicBezTo>
                  <a:cubicBezTo>
                    <a:pt x="3348" y="2435"/>
                    <a:pt x="4756" y="3044"/>
                    <a:pt x="4756" y="3044"/>
                  </a:cubicBezTo>
                  <a:cubicBezTo>
                    <a:pt x="4756" y="3044"/>
                    <a:pt x="4566" y="1674"/>
                    <a:pt x="4033" y="1484"/>
                  </a:cubicBezTo>
                  <a:cubicBezTo>
                    <a:pt x="3538" y="1332"/>
                    <a:pt x="2625" y="1332"/>
                    <a:pt x="2625" y="1332"/>
                  </a:cubicBezTo>
                  <a:cubicBezTo>
                    <a:pt x="2625" y="1332"/>
                    <a:pt x="2459" y="529"/>
                    <a:pt x="1797" y="529"/>
                  </a:cubicBezTo>
                  <a:cubicBezTo>
                    <a:pt x="1682" y="529"/>
                    <a:pt x="1553" y="553"/>
                    <a:pt x="1408" y="609"/>
                  </a:cubicBezTo>
                  <a:lnTo>
                    <a:pt x="685" y="0"/>
                  </a:lnTo>
                  <a:close/>
                </a:path>
              </a:pathLst>
            </a:custGeom>
            <a:solidFill>
              <a:srgbClr val="FFE6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0"/>
            <p:cNvSpPr/>
            <p:nvPr/>
          </p:nvSpPr>
          <p:spPr>
            <a:xfrm>
              <a:off x="1478293" y="3255882"/>
              <a:ext cx="32587" cy="89395"/>
            </a:xfrm>
            <a:custGeom>
              <a:avLst/>
              <a:gdLst/>
              <a:ahLst/>
              <a:cxnLst/>
              <a:rect l="l" t="t" r="r" b="b"/>
              <a:pathLst>
                <a:path w="1332" h="3654" extrusionOk="0">
                  <a:moveTo>
                    <a:pt x="723" y="1"/>
                  </a:moveTo>
                  <a:lnTo>
                    <a:pt x="419" y="305"/>
                  </a:lnTo>
                  <a:cubicBezTo>
                    <a:pt x="0" y="762"/>
                    <a:pt x="685" y="1371"/>
                    <a:pt x="685" y="1371"/>
                  </a:cubicBezTo>
                  <a:cubicBezTo>
                    <a:pt x="685" y="1371"/>
                    <a:pt x="457" y="1599"/>
                    <a:pt x="419" y="2208"/>
                  </a:cubicBezTo>
                  <a:cubicBezTo>
                    <a:pt x="381" y="2854"/>
                    <a:pt x="951" y="3653"/>
                    <a:pt x="951" y="3653"/>
                  </a:cubicBezTo>
                  <a:cubicBezTo>
                    <a:pt x="951" y="3653"/>
                    <a:pt x="1332" y="2474"/>
                    <a:pt x="951" y="648"/>
                  </a:cubicBezTo>
                  <a:lnTo>
                    <a:pt x="723" y="1"/>
                  </a:lnTo>
                  <a:close/>
                </a:path>
              </a:pathLst>
            </a:custGeom>
            <a:solidFill>
              <a:srgbClr val="FFE6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40"/>
            <p:cNvSpPr/>
            <p:nvPr/>
          </p:nvSpPr>
          <p:spPr>
            <a:xfrm>
              <a:off x="1543440" y="3345246"/>
              <a:ext cx="56808" cy="156380"/>
            </a:xfrm>
            <a:custGeom>
              <a:avLst/>
              <a:gdLst/>
              <a:ahLst/>
              <a:cxnLst/>
              <a:rect l="l" t="t" r="r" b="b"/>
              <a:pathLst>
                <a:path w="2322" h="6392" extrusionOk="0">
                  <a:moveTo>
                    <a:pt x="609" y="0"/>
                  </a:moveTo>
                  <a:cubicBezTo>
                    <a:pt x="609" y="0"/>
                    <a:pt x="1066" y="1104"/>
                    <a:pt x="1370" y="2207"/>
                  </a:cubicBezTo>
                  <a:cubicBezTo>
                    <a:pt x="1712" y="3272"/>
                    <a:pt x="1712" y="4071"/>
                    <a:pt x="1332" y="4908"/>
                  </a:cubicBezTo>
                  <a:cubicBezTo>
                    <a:pt x="951" y="5745"/>
                    <a:pt x="381" y="5935"/>
                    <a:pt x="343" y="6011"/>
                  </a:cubicBezTo>
                  <a:cubicBezTo>
                    <a:pt x="305" y="6049"/>
                    <a:pt x="0" y="6392"/>
                    <a:pt x="0" y="6392"/>
                  </a:cubicBezTo>
                  <a:cubicBezTo>
                    <a:pt x="0" y="6392"/>
                    <a:pt x="913" y="6354"/>
                    <a:pt x="1636" y="5060"/>
                  </a:cubicBezTo>
                  <a:cubicBezTo>
                    <a:pt x="2321" y="3767"/>
                    <a:pt x="2017" y="1522"/>
                    <a:pt x="6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40"/>
            <p:cNvSpPr/>
            <p:nvPr/>
          </p:nvSpPr>
          <p:spPr>
            <a:xfrm>
              <a:off x="1643031" y="3457852"/>
              <a:ext cx="37236" cy="54948"/>
            </a:xfrm>
            <a:custGeom>
              <a:avLst/>
              <a:gdLst/>
              <a:ahLst/>
              <a:cxnLst/>
              <a:rect l="l" t="t" r="r" b="b"/>
              <a:pathLst>
                <a:path w="1522" h="2246" extrusionOk="0">
                  <a:moveTo>
                    <a:pt x="0" y="1"/>
                  </a:moveTo>
                  <a:cubicBezTo>
                    <a:pt x="0" y="1"/>
                    <a:pt x="343" y="1028"/>
                    <a:pt x="381" y="1408"/>
                  </a:cubicBezTo>
                  <a:cubicBezTo>
                    <a:pt x="381" y="1598"/>
                    <a:pt x="343" y="2245"/>
                    <a:pt x="343" y="2245"/>
                  </a:cubicBezTo>
                  <a:cubicBezTo>
                    <a:pt x="343" y="2245"/>
                    <a:pt x="1141" y="1941"/>
                    <a:pt x="1332" y="1370"/>
                  </a:cubicBezTo>
                  <a:cubicBezTo>
                    <a:pt x="1522" y="761"/>
                    <a:pt x="951" y="191"/>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40"/>
            <p:cNvSpPr/>
            <p:nvPr/>
          </p:nvSpPr>
          <p:spPr>
            <a:xfrm>
              <a:off x="1567634" y="3357331"/>
              <a:ext cx="123817" cy="161053"/>
            </a:xfrm>
            <a:custGeom>
              <a:avLst/>
              <a:gdLst/>
              <a:ahLst/>
              <a:cxnLst/>
              <a:rect l="l" t="t" r="r" b="b"/>
              <a:pathLst>
                <a:path w="5061" h="6583" extrusionOk="0">
                  <a:moveTo>
                    <a:pt x="1" y="1"/>
                  </a:moveTo>
                  <a:lnTo>
                    <a:pt x="1" y="1"/>
                  </a:lnTo>
                  <a:cubicBezTo>
                    <a:pt x="1" y="1"/>
                    <a:pt x="1142" y="2664"/>
                    <a:pt x="2131" y="3767"/>
                  </a:cubicBezTo>
                  <a:cubicBezTo>
                    <a:pt x="3120" y="4832"/>
                    <a:pt x="3919" y="4566"/>
                    <a:pt x="4300" y="5023"/>
                  </a:cubicBezTo>
                  <a:cubicBezTo>
                    <a:pt x="4680" y="5479"/>
                    <a:pt x="3425" y="6240"/>
                    <a:pt x="3425" y="6240"/>
                  </a:cubicBezTo>
                  <a:lnTo>
                    <a:pt x="3348" y="6582"/>
                  </a:lnTo>
                  <a:cubicBezTo>
                    <a:pt x="3348" y="6582"/>
                    <a:pt x="4376" y="6126"/>
                    <a:pt x="4794" y="5289"/>
                  </a:cubicBezTo>
                  <a:cubicBezTo>
                    <a:pt x="5060" y="4680"/>
                    <a:pt x="4223" y="4262"/>
                    <a:pt x="3082" y="3729"/>
                  </a:cubicBezTo>
                  <a:cubicBezTo>
                    <a:pt x="1751" y="3082"/>
                    <a:pt x="1" y="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6" name="Google Shape;1876;p40"/>
          <p:cNvGrpSpPr/>
          <p:nvPr/>
        </p:nvGrpSpPr>
        <p:grpSpPr>
          <a:xfrm>
            <a:off x="3352800" y="1060850"/>
            <a:ext cx="2233412" cy="207500"/>
            <a:chOff x="6086782" y="3999975"/>
            <a:chExt cx="2233412" cy="207500"/>
          </a:xfrm>
        </p:grpSpPr>
        <p:sp>
          <p:nvSpPr>
            <p:cNvPr id="1877" name="Google Shape;1877;p40"/>
            <p:cNvSpPr/>
            <p:nvPr/>
          </p:nvSpPr>
          <p:spPr>
            <a:xfrm>
              <a:off x="6719949" y="3999975"/>
              <a:ext cx="549895" cy="207500"/>
            </a:xfrm>
            <a:custGeom>
              <a:avLst/>
              <a:gdLst/>
              <a:ahLst/>
              <a:cxnLst/>
              <a:rect l="l" t="t" r="r" b="b"/>
              <a:pathLst>
                <a:path w="29485" h="11126" extrusionOk="0">
                  <a:moveTo>
                    <a:pt x="15655" y="3789"/>
                  </a:moveTo>
                  <a:cubicBezTo>
                    <a:pt x="15909" y="3789"/>
                    <a:pt x="16170" y="3817"/>
                    <a:pt x="16415" y="3861"/>
                  </a:cubicBezTo>
                  <a:cubicBezTo>
                    <a:pt x="17418" y="4105"/>
                    <a:pt x="18451" y="5017"/>
                    <a:pt x="18390" y="6141"/>
                  </a:cubicBezTo>
                  <a:cubicBezTo>
                    <a:pt x="18330" y="6779"/>
                    <a:pt x="17904" y="7418"/>
                    <a:pt x="17327" y="7661"/>
                  </a:cubicBezTo>
                  <a:cubicBezTo>
                    <a:pt x="17091" y="7767"/>
                    <a:pt x="16837" y="7818"/>
                    <a:pt x="16584" y="7818"/>
                  </a:cubicBezTo>
                  <a:cubicBezTo>
                    <a:pt x="16185" y="7818"/>
                    <a:pt x="15789" y="7690"/>
                    <a:pt x="15472" y="7448"/>
                  </a:cubicBezTo>
                  <a:cubicBezTo>
                    <a:pt x="14682" y="6840"/>
                    <a:pt x="14561" y="5685"/>
                    <a:pt x="14834" y="4834"/>
                  </a:cubicBezTo>
                  <a:cubicBezTo>
                    <a:pt x="14956" y="4469"/>
                    <a:pt x="15138" y="4135"/>
                    <a:pt x="15381" y="3801"/>
                  </a:cubicBezTo>
                  <a:cubicBezTo>
                    <a:pt x="15471" y="3793"/>
                    <a:pt x="15563" y="3789"/>
                    <a:pt x="15655" y="3789"/>
                  </a:cubicBezTo>
                  <a:close/>
                  <a:moveTo>
                    <a:pt x="22003" y="0"/>
                  </a:moveTo>
                  <a:cubicBezTo>
                    <a:pt x="21964" y="0"/>
                    <a:pt x="21925" y="1"/>
                    <a:pt x="21886" y="1"/>
                  </a:cubicBezTo>
                  <a:cubicBezTo>
                    <a:pt x="19971" y="32"/>
                    <a:pt x="18026" y="700"/>
                    <a:pt x="16354" y="1947"/>
                  </a:cubicBezTo>
                  <a:cubicBezTo>
                    <a:pt x="15807" y="2342"/>
                    <a:pt x="15381" y="2767"/>
                    <a:pt x="15016" y="3193"/>
                  </a:cubicBezTo>
                  <a:cubicBezTo>
                    <a:pt x="14135" y="3314"/>
                    <a:pt x="13345" y="3709"/>
                    <a:pt x="12767" y="4044"/>
                  </a:cubicBezTo>
                  <a:cubicBezTo>
                    <a:pt x="12038" y="4500"/>
                    <a:pt x="11399" y="5017"/>
                    <a:pt x="10761" y="5533"/>
                  </a:cubicBezTo>
                  <a:cubicBezTo>
                    <a:pt x="10427" y="5807"/>
                    <a:pt x="10092" y="6080"/>
                    <a:pt x="9758" y="6354"/>
                  </a:cubicBezTo>
                  <a:cubicBezTo>
                    <a:pt x="8299" y="7448"/>
                    <a:pt x="6962" y="8056"/>
                    <a:pt x="5624" y="8208"/>
                  </a:cubicBezTo>
                  <a:cubicBezTo>
                    <a:pt x="5430" y="8230"/>
                    <a:pt x="5237" y="8241"/>
                    <a:pt x="5045" y="8241"/>
                  </a:cubicBezTo>
                  <a:cubicBezTo>
                    <a:pt x="3674" y="8241"/>
                    <a:pt x="2393" y="7682"/>
                    <a:pt x="1673" y="6749"/>
                  </a:cubicBezTo>
                  <a:cubicBezTo>
                    <a:pt x="761" y="5564"/>
                    <a:pt x="822" y="3770"/>
                    <a:pt x="1825" y="2858"/>
                  </a:cubicBezTo>
                  <a:cubicBezTo>
                    <a:pt x="2242" y="2507"/>
                    <a:pt x="2801" y="2315"/>
                    <a:pt x="3331" y="2315"/>
                  </a:cubicBezTo>
                  <a:cubicBezTo>
                    <a:pt x="3536" y="2315"/>
                    <a:pt x="3736" y="2343"/>
                    <a:pt x="3922" y="2402"/>
                  </a:cubicBezTo>
                  <a:cubicBezTo>
                    <a:pt x="4621" y="2646"/>
                    <a:pt x="5138" y="3345"/>
                    <a:pt x="5138" y="4044"/>
                  </a:cubicBezTo>
                  <a:cubicBezTo>
                    <a:pt x="5138" y="4743"/>
                    <a:pt x="4591" y="5442"/>
                    <a:pt x="3892" y="5533"/>
                  </a:cubicBezTo>
                  <a:cubicBezTo>
                    <a:pt x="3855" y="5536"/>
                    <a:pt x="3818" y="5538"/>
                    <a:pt x="3780" y="5538"/>
                  </a:cubicBezTo>
                  <a:cubicBezTo>
                    <a:pt x="3449" y="5538"/>
                    <a:pt x="3113" y="5417"/>
                    <a:pt x="2949" y="5199"/>
                  </a:cubicBezTo>
                  <a:cubicBezTo>
                    <a:pt x="2767" y="4925"/>
                    <a:pt x="2767" y="4530"/>
                    <a:pt x="2980" y="4348"/>
                  </a:cubicBezTo>
                  <a:cubicBezTo>
                    <a:pt x="3048" y="4279"/>
                    <a:pt x="3151" y="4245"/>
                    <a:pt x="3262" y="4245"/>
                  </a:cubicBezTo>
                  <a:cubicBezTo>
                    <a:pt x="3299" y="4245"/>
                    <a:pt x="3337" y="4249"/>
                    <a:pt x="3375" y="4257"/>
                  </a:cubicBezTo>
                  <a:cubicBezTo>
                    <a:pt x="3436" y="4287"/>
                    <a:pt x="3557" y="4317"/>
                    <a:pt x="3618" y="4439"/>
                  </a:cubicBezTo>
                  <a:cubicBezTo>
                    <a:pt x="3686" y="4576"/>
                    <a:pt x="3806" y="4644"/>
                    <a:pt x="3939" y="4644"/>
                  </a:cubicBezTo>
                  <a:cubicBezTo>
                    <a:pt x="3983" y="4644"/>
                    <a:pt x="4028" y="4637"/>
                    <a:pt x="4074" y="4621"/>
                  </a:cubicBezTo>
                  <a:cubicBezTo>
                    <a:pt x="4226" y="4530"/>
                    <a:pt x="4317" y="4348"/>
                    <a:pt x="4226" y="4165"/>
                  </a:cubicBezTo>
                  <a:cubicBezTo>
                    <a:pt x="4104" y="3892"/>
                    <a:pt x="3831" y="3679"/>
                    <a:pt x="3496" y="3618"/>
                  </a:cubicBezTo>
                  <a:cubicBezTo>
                    <a:pt x="3403" y="3595"/>
                    <a:pt x="3310" y="3584"/>
                    <a:pt x="3219" y="3584"/>
                  </a:cubicBezTo>
                  <a:cubicBezTo>
                    <a:pt x="2953" y="3584"/>
                    <a:pt x="2705" y="3680"/>
                    <a:pt x="2524" y="3861"/>
                  </a:cubicBezTo>
                  <a:cubicBezTo>
                    <a:pt x="2068" y="4287"/>
                    <a:pt x="2007" y="5077"/>
                    <a:pt x="2433" y="5594"/>
                  </a:cubicBezTo>
                  <a:cubicBezTo>
                    <a:pt x="2730" y="5999"/>
                    <a:pt x="3242" y="6212"/>
                    <a:pt x="3779" y="6212"/>
                  </a:cubicBezTo>
                  <a:cubicBezTo>
                    <a:pt x="3847" y="6212"/>
                    <a:pt x="3915" y="6209"/>
                    <a:pt x="3983" y="6202"/>
                  </a:cubicBezTo>
                  <a:cubicBezTo>
                    <a:pt x="4986" y="6050"/>
                    <a:pt x="5807" y="5077"/>
                    <a:pt x="5807" y="4044"/>
                  </a:cubicBezTo>
                  <a:cubicBezTo>
                    <a:pt x="5807" y="3071"/>
                    <a:pt x="5107" y="2099"/>
                    <a:pt x="4135" y="1795"/>
                  </a:cubicBezTo>
                  <a:cubicBezTo>
                    <a:pt x="3860" y="1694"/>
                    <a:pt x="3571" y="1645"/>
                    <a:pt x="3281" y="1645"/>
                  </a:cubicBezTo>
                  <a:cubicBezTo>
                    <a:pt x="2609" y="1645"/>
                    <a:pt x="1930" y="1905"/>
                    <a:pt x="1399" y="2372"/>
                  </a:cubicBezTo>
                  <a:cubicBezTo>
                    <a:pt x="123" y="3497"/>
                    <a:pt x="1" y="5685"/>
                    <a:pt x="1126" y="7144"/>
                  </a:cubicBezTo>
                  <a:cubicBezTo>
                    <a:pt x="2016" y="8277"/>
                    <a:pt x="3481" y="8907"/>
                    <a:pt x="5095" y="8907"/>
                  </a:cubicBezTo>
                  <a:cubicBezTo>
                    <a:pt x="5300" y="8907"/>
                    <a:pt x="5507" y="8897"/>
                    <a:pt x="5715" y="8877"/>
                  </a:cubicBezTo>
                  <a:cubicBezTo>
                    <a:pt x="7144" y="8694"/>
                    <a:pt x="8603" y="8056"/>
                    <a:pt x="10184" y="6871"/>
                  </a:cubicBezTo>
                  <a:cubicBezTo>
                    <a:pt x="10518" y="6597"/>
                    <a:pt x="10852" y="6324"/>
                    <a:pt x="11187" y="6050"/>
                  </a:cubicBezTo>
                  <a:cubicBezTo>
                    <a:pt x="11795" y="5564"/>
                    <a:pt x="12433" y="5047"/>
                    <a:pt x="13102" y="4621"/>
                  </a:cubicBezTo>
                  <a:cubicBezTo>
                    <a:pt x="13497" y="4409"/>
                    <a:pt x="13953" y="4165"/>
                    <a:pt x="14469" y="4013"/>
                  </a:cubicBezTo>
                  <a:lnTo>
                    <a:pt x="14469" y="4013"/>
                  </a:lnTo>
                  <a:cubicBezTo>
                    <a:pt x="14378" y="4196"/>
                    <a:pt x="14287" y="4409"/>
                    <a:pt x="14196" y="4621"/>
                  </a:cubicBezTo>
                  <a:cubicBezTo>
                    <a:pt x="13801" y="5868"/>
                    <a:pt x="14135" y="7266"/>
                    <a:pt x="15047" y="7965"/>
                  </a:cubicBezTo>
                  <a:cubicBezTo>
                    <a:pt x="15477" y="8302"/>
                    <a:pt x="16035" y="8477"/>
                    <a:pt x="16591" y="8477"/>
                  </a:cubicBezTo>
                  <a:cubicBezTo>
                    <a:pt x="16938" y="8477"/>
                    <a:pt x="17285" y="8409"/>
                    <a:pt x="17600" y="8269"/>
                  </a:cubicBezTo>
                  <a:cubicBezTo>
                    <a:pt x="18390" y="7904"/>
                    <a:pt x="18998" y="7083"/>
                    <a:pt x="19029" y="6202"/>
                  </a:cubicBezTo>
                  <a:cubicBezTo>
                    <a:pt x="19150" y="4682"/>
                    <a:pt x="17874" y="3497"/>
                    <a:pt x="16567" y="3223"/>
                  </a:cubicBezTo>
                  <a:cubicBezTo>
                    <a:pt x="16354" y="3162"/>
                    <a:pt x="16171" y="3162"/>
                    <a:pt x="15959" y="3132"/>
                  </a:cubicBezTo>
                  <a:cubicBezTo>
                    <a:pt x="16202" y="2919"/>
                    <a:pt x="16445" y="2706"/>
                    <a:pt x="16749" y="2494"/>
                  </a:cubicBezTo>
                  <a:cubicBezTo>
                    <a:pt x="18299" y="1339"/>
                    <a:pt x="20123" y="700"/>
                    <a:pt x="21886" y="670"/>
                  </a:cubicBezTo>
                  <a:cubicBezTo>
                    <a:pt x="21924" y="669"/>
                    <a:pt x="21963" y="669"/>
                    <a:pt x="22001" y="669"/>
                  </a:cubicBezTo>
                  <a:cubicBezTo>
                    <a:pt x="23874" y="669"/>
                    <a:pt x="25650" y="1395"/>
                    <a:pt x="26871" y="2646"/>
                  </a:cubicBezTo>
                  <a:cubicBezTo>
                    <a:pt x="28178" y="3983"/>
                    <a:pt x="28786" y="5868"/>
                    <a:pt x="28421" y="7600"/>
                  </a:cubicBezTo>
                  <a:cubicBezTo>
                    <a:pt x="28178" y="8786"/>
                    <a:pt x="27296" y="10184"/>
                    <a:pt x="25898" y="10457"/>
                  </a:cubicBezTo>
                  <a:cubicBezTo>
                    <a:pt x="25716" y="10488"/>
                    <a:pt x="25594" y="10670"/>
                    <a:pt x="25625" y="10852"/>
                  </a:cubicBezTo>
                  <a:cubicBezTo>
                    <a:pt x="25655" y="11004"/>
                    <a:pt x="25807" y="11126"/>
                    <a:pt x="25959" y="11126"/>
                  </a:cubicBezTo>
                  <a:lnTo>
                    <a:pt x="26020" y="11126"/>
                  </a:lnTo>
                  <a:cubicBezTo>
                    <a:pt x="27722" y="10792"/>
                    <a:pt x="28786" y="9181"/>
                    <a:pt x="29090" y="7752"/>
                  </a:cubicBezTo>
                  <a:cubicBezTo>
                    <a:pt x="29485" y="5807"/>
                    <a:pt x="28816" y="3649"/>
                    <a:pt x="27327" y="2159"/>
                  </a:cubicBezTo>
                  <a:cubicBezTo>
                    <a:pt x="25984" y="787"/>
                    <a:pt x="24056" y="0"/>
                    <a:pt x="220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40"/>
            <p:cNvSpPr/>
            <p:nvPr/>
          </p:nvSpPr>
          <p:spPr>
            <a:xfrm>
              <a:off x="6127604" y="4044919"/>
              <a:ext cx="579362" cy="116078"/>
            </a:xfrm>
            <a:custGeom>
              <a:avLst/>
              <a:gdLst/>
              <a:ahLst/>
              <a:cxnLst/>
              <a:rect l="l" t="t" r="r" b="b"/>
              <a:pathLst>
                <a:path w="31065" h="6224" extrusionOk="0">
                  <a:moveTo>
                    <a:pt x="18238" y="661"/>
                  </a:moveTo>
                  <a:cubicBezTo>
                    <a:pt x="18663" y="661"/>
                    <a:pt x="19089" y="844"/>
                    <a:pt x="19363" y="1148"/>
                  </a:cubicBezTo>
                  <a:cubicBezTo>
                    <a:pt x="19940" y="1907"/>
                    <a:pt x="19484" y="3154"/>
                    <a:pt x="18755" y="3822"/>
                  </a:cubicBezTo>
                  <a:cubicBezTo>
                    <a:pt x="18420" y="4126"/>
                    <a:pt x="18025" y="4369"/>
                    <a:pt x="17600" y="4552"/>
                  </a:cubicBezTo>
                  <a:cubicBezTo>
                    <a:pt x="17113" y="4157"/>
                    <a:pt x="16779" y="3610"/>
                    <a:pt x="16627" y="3062"/>
                  </a:cubicBezTo>
                  <a:cubicBezTo>
                    <a:pt x="16445" y="2242"/>
                    <a:pt x="16718" y="1391"/>
                    <a:pt x="17326" y="935"/>
                  </a:cubicBezTo>
                  <a:cubicBezTo>
                    <a:pt x="17600" y="752"/>
                    <a:pt x="17934" y="661"/>
                    <a:pt x="18238" y="661"/>
                  </a:cubicBezTo>
                  <a:close/>
                  <a:moveTo>
                    <a:pt x="18237" y="1"/>
                  </a:moveTo>
                  <a:cubicBezTo>
                    <a:pt x="17778" y="1"/>
                    <a:pt x="17314" y="137"/>
                    <a:pt x="16931" y="418"/>
                  </a:cubicBezTo>
                  <a:cubicBezTo>
                    <a:pt x="16141" y="996"/>
                    <a:pt x="15745" y="2151"/>
                    <a:pt x="15989" y="3214"/>
                  </a:cubicBezTo>
                  <a:cubicBezTo>
                    <a:pt x="16141" y="3792"/>
                    <a:pt x="16445" y="4339"/>
                    <a:pt x="16900" y="4795"/>
                  </a:cubicBezTo>
                  <a:cubicBezTo>
                    <a:pt x="16565" y="4862"/>
                    <a:pt x="16229" y="4900"/>
                    <a:pt x="15897" y="4900"/>
                  </a:cubicBezTo>
                  <a:cubicBezTo>
                    <a:pt x="15475" y="4900"/>
                    <a:pt x="15059" y="4840"/>
                    <a:pt x="14651" y="4704"/>
                  </a:cubicBezTo>
                  <a:cubicBezTo>
                    <a:pt x="14317" y="4582"/>
                    <a:pt x="13982" y="4400"/>
                    <a:pt x="13618" y="4248"/>
                  </a:cubicBezTo>
                  <a:cubicBezTo>
                    <a:pt x="13040" y="3944"/>
                    <a:pt x="12432" y="3640"/>
                    <a:pt x="11764" y="3579"/>
                  </a:cubicBezTo>
                  <a:cubicBezTo>
                    <a:pt x="11628" y="3560"/>
                    <a:pt x="11492" y="3551"/>
                    <a:pt x="11356" y="3551"/>
                  </a:cubicBezTo>
                  <a:cubicBezTo>
                    <a:pt x="10856" y="3551"/>
                    <a:pt x="10364" y="3666"/>
                    <a:pt x="9909" y="3762"/>
                  </a:cubicBezTo>
                  <a:cubicBezTo>
                    <a:pt x="9666" y="3792"/>
                    <a:pt x="9454" y="3853"/>
                    <a:pt x="9210" y="3883"/>
                  </a:cubicBezTo>
                  <a:cubicBezTo>
                    <a:pt x="8704" y="3964"/>
                    <a:pt x="8184" y="3991"/>
                    <a:pt x="7668" y="3991"/>
                  </a:cubicBezTo>
                  <a:cubicBezTo>
                    <a:pt x="7410" y="3991"/>
                    <a:pt x="7154" y="3984"/>
                    <a:pt x="6900" y="3974"/>
                  </a:cubicBezTo>
                  <a:lnTo>
                    <a:pt x="335" y="3853"/>
                  </a:lnTo>
                  <a:cubicBezTo>
                    <a:pt x="152" y="3853"/>
                    <a:pt x="0" y="4005"/>
                    <a:pt x="0" y="4187"/>
                  </a:cubicBezTo>
                  <a:cubicBezTo>
                    <a:pt x="0" y="4369"/>
                    <a:pt x="152" y="4521"/>
                    <a:pt x="335" y="4521"/>
                  </a:cubicBezTo>
                  <a:lnTo>
                    <a:pt x="6900" y="4643"/>
                  </a:lnTo>
                  <a:cubicBezTo>
                    <a:pt x="7164" y="4653"/>
                    <a:pt x="7431" y="4660"/>
                    <a:pt x="7698" y="4660"/>
                  </a:cubicBezTo>
                  <a:cubicBezTo>
                    <a:pt x="8234" y="4660"/>
                    <a:pt x="8775" y="4633"/>
                    <a:pt x="9302" y="4552"/>
                  </a:cubicBezTo>
                  <a:cubicBezTo>
                    <a:pt x="9545" y="4521"/>
                    <a:pt x="9788" y="4461"/>
                    <a:pt x="10031" y="4400"/>
                  </a:cubicBezTo>
                  <a:cubicBezTo>
                    <a:pt x="10503" y="4301"/>
                    <a:pt x="10954" y="4201"/>
                    <a:pt x="11385" y="4201"/>
                  </a:cubicBezTo>
                  <a:cubicBezTo>
                    <a:pt x="11482" y="4201"/>
                    <a:pt x="11578" y="4206"/>
                    <a:pt x="11672" y="4217"/>
                  </a:cubicBezTo>
                  <a:cubicBezTo>
                    <a:pt x="12250" y="4309"/>
                    <a:pt x="12767" y="4552"/>
                    <a:pt x="13344" y="4825"/>
                  </a:cubicBezTo>
                  <a:cubicBezTo>
                    <a:pt x="13679" y="5008"/>
                    <a:pt x="14043" y="5190"/>
                    <a:pt x="14438" y="5312"/>
                  </a:cubicBezTo>
                  <a:cubicBezTo>
                    <a:pt x="14925" y="5479"/>
                    <a:pt x="15441" y="5562"/>
                    <a:pt x="15962" y="5562"/>
                  </a:cubicBezTo>
                  <a:cubicBezTo>
                    <a:pt x="16483" y="5562"/>
                    <a:pt x="17007" y="5479"/>
                    <a:pt x="17508" y="5312"/>
                  </a:cubicBezTo>
                  <a:cubicBezTo>
                    <a:pt x="17600" y="5373"/>
                    <a:pt x="17721" y="5433"/>
                    <a:pt x="17812" y="5494"/>
                  </a:cubicBezTo>
                  <a:cubicBezTo>
                    <a:pt x="18572" y="5920"/>
                    <a:pt x="19515" y="6163"/>
                    <a:pt x="20609" y="6193"/>
                  </a:cubicBezTo>
                  <a:cubicBezTo>
                    <a:pt x="20730" y="6224"/>
                    <a:pt x="20852" y="6224"/>
                    <a:pt x="20973" y="6224"/>
                  </a:cubicBezTo>
                  <a:cubicBezTo>
                    <a:pt x="22980" y="6224"/>
                    <a:pt x="24986" y="5555"/>
                    <a:pt x="26597" y="4400"/>
                  </a:cubicBezTo>
                  <a:cubicBezTo>
                    <a:pt x="26931" y="4157"/>
                    <a:pt x="27235" y="3883"/>
                    <a:pt x="27539" y="3640"/>
                  </a:cubicBezTo>
                  <a:cubicBezTo>
                    <a:pt x="28572" y="2819"/>
                    <a:pt x="29545" y="2029"/>
                    <a:pt x="30761" y="1999"/>
                  </a:cubicBezTo>
                  <a:cubicBezTo>
                    <a:pt x="30943" y="1999"/>
                    <a:pt x="31065" y="1847"/>
                    <a:pt x="31065" y="1664"/>
                  </a:cubicBezTo>
                  <a:cubicBezTo>
                    <a:pt x="31065" y="1482"/>
                    <a:pt x="30913" y="1330"/>
                    <a:pt x="30731" y="1330"/>
                  </a:cubicBezTo>
                  <a:cubicBezTo>
                    <a:pt x="29332" y="1360"/>
                    <a:pt x="28208" y="2272"/>
                    <a:pt x="27144" y="3123"/>
                  </a:cubicBezTo>
                  <a:cubicBezTo>
                    <a:pt x="26840" y="3366"/>
                    <a:pt x="26536" y="3610"/>
                    <a:pt x="26232" y="3853"/>
                  </a:cubicBezTo>
                  <a:cubicBezTo>
                    <a:pt x="24727" y="4932"/>
                    <a:pt x="22877" y="5533"/>
                    <a:pt x="21029" y="5533"/>
                  </a:cubicBezTo>
                  <a:cubicBezTo>
                    <a:pt x="20899" y="5533"/>
                    <a:pt x="20769" y="5530"/>
                    <a:pt x="20639" y="5524"/>
                  </a:cubicBezTo>
                  <a:cubicBezTo>
                    <a:pt x="19697" y="5494"/>
                    <a:pt x="18907" y="5312"/>
                    <a:pt x="18268" y="4977"/>
                  </a:cubicBezTo>
                  <a:cubicBezTo>
                    <a:pt x="18603" y="4795"/>
                    <a:pt x="18907" y="4582"/>
                    <a:pt x="19180" y="4339"/>
                  </a:cubicBezTo>
                  <a:cubicBezTo>
                    <a:pt x="20183" y="3397"/>
                    <a:pt x="20730" y="1816"/>
                    <a:pt x="19879" y="752"/>
                  </a:cubicBezTo>
                  <a:cubicBezTo>
                    <a:pt x="19492" y="259"/>
                    <a:pt x="18869" y="1"/>
                    <a:pt x="182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40"/>
            <p:cNvSpPr/>
            <p:nvPr/>
          </p:nvSpPr>
          <p:spPr>
            <a:xfrm>
              <a:off x="6086782" y="4114498"/>
              <a:ext cx="19303" cy="19284"/>
            </a:xfrm>
            <a:custGeom>
              <a:avLst/>
              <a:gdLst/>
              <a:ahLst/>
              <a:cxnLst/>
              <a:rect l="l" t="t" r="r" b="b"/>
              <a:pathLst>
                <a:path w="1035" h="1034" extrusionOk="0">
                  <a:moveTo>
                    <a:pt x="518" y="365"/>
                  </a:moveTo>
                  <a:cubicBezTo>
                    <a:pt x="609" y="365"/>
                    <a:pt x="670" y="426"/>
                    <a:pt x="670" y="517"/>
                  </a:cubicBezTo>
                  <a:cubicBezTo>
                    <a:pt x="670" y="608"/>
                    <a:pt x="609" y="669"/>
                    <a:pt x="518" y="669"/>
                  </a:cubicBezTo>
                  <a:cubicBezTo>
                    <a:pt x="427" y="669"/>
                    <a:pt x="366" y="608"/>
                    <a:pt x="366" y="517"/>
                  </a:cubicBezTo>
                  <a:cubicBezTo>
                    <a:pt x="366" y="426"/>
                    <a:pt x="427" y="365"/>
                    <a:pt x="518" y="365"/>
                  </a:cubicBezTo>
                  <a:close/>
                  <a:moveTo>
                    <a:pt x="518" y="0"/>
                  </a:moveTo>
                  <a:cubicBezTo>
                    <a:pt x="244" y="0"/>
                    <a:pt x="1" y="243"/>
                    <a:pt x="1" y="517"/>
                  </a:cubicBezTo>
                  <a:cubicBezTo>
                    <a:pt x="1" y="790"/>
                    <a:pt x="244" y="1034"/>
                    <a:pt x="518" y="1034"/>
                  </a:cubicBezTo>
                  <a:cubicBezTo>
                    <a:pt x="791" y="1034"/>
                    <a:pt x="1034" y="790"/>
                    <a:pt x="1034" y="517"/>
                  </a:cubicBezTo>
                  <a:cubicBezTo>
                    <a:pt x="1034" y="243"/>
                    <a:pt x="791" y="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40"/>
            <p:cNvSpPr/>
            <p:nvPr/>
          </p:nvSpPr>
          <p:spPr>
            <a:xfrm>
              <a:off x="7137163" y="3999975"/>
              <a:ext cx="549895" cy="207500"/>
            </a:xfrm>
            <a:custGeom>
              <a:avLst/>
              <a:gdLst/>
              <a:ahLst/>
              <a:cxnLst/>
              <a:rect l="l" t="t" r="r" b="b"/>
              <a:pathLst>
                <a:path w="29485" h="11126" extrusionOk="0">
                  <a:moveTo>
                    <a:pt x="14104" y="3801"/>
                  </a:moveTo>
                  <a:cubicBezTo>
                    <a:pt x="14347" y="4135"/>
                    <a:pt x="14529" y="4469"/>
                    <a:pt x="14651" y="4834"/>
                  </a:cubicBezTo>
                  <a:cubicBezTo>
                    <a:pt x="14925" y="5685"/>
                    <a:pt x="14803" y="6840"/>
                    <a:pt x="14013" y="7448"/>
                  </a:cubicBezTo>
                  <a:cubicBezTo>
                    <a:pt x="13696" y="7690"/>
                    <a:pt x="13300" y="7818"/>
                    <a:pt x="12901" y="7818"/>
                  </a:cubicBezTo>
                  <a:cubicBezTo>
                    <a:pt x="12648" y="7818"/>
                    <a:pt x="12394" y="7767"/>
                    <a:pt x="12158" y="7661"/>
                  </a:cubicBezTo>
                  <a:cubicBezTo>
                    <a:pt x="11581" y="7418"/>
                    <a:pt x="11155" y="6779"/>
                    <a:pt x="11125" y="6141"/>
                  </a:cubicBezTo>
                  <a:cubicBezTo>
                    <a:pt x="11034" y="5017"/>
                    <a:pt x="12067" y="4105"/>
                    <a:pt x="13070" y="3861"/>
                  </a:cubicBezTo>
                  <a:cubicBezTo>
                    <a:pt x="13314" y="3831"/>
                    <a:pt x="13526" y="3801"/>
                    <a:pt x="13769" y="3801"/>
                  </a:cubicBezTo>
                  <a:close/>
                  <a:moveTo>
                    <a:pt x="7482" y="0"/>
                  </a:moveTo>
                  <a:cubicBezTo>
                    <a:pt x="5429" y="0"/>
                    <a:pt x="3501" y="787"/>
                    <a:pt x="2158" y="2159"/>
                  </a:cubicBezTo>
                  <a:cubicBezTo>
                    <a:pt x="669" y="3649"/>
                    <a:pt x="0" y="5807"/>
                    <a:pt x="426" y="7752"/>
                  </a:cubicBezTo>
                  <a:cubicBezTo>
                    <a:pt x="699" y="9181"/>
                    <a:pt x="1763" y="10792"/>
                    <a:pt x="3465" y="11126"/>
                  </a:cubicBezTo>
                  <a:lnTo>
                    <a:pt x="3526" y="11126"/>
                  </a:lnTo>
                  <a:cubicBezTo>
                    <a:pt x="3678" y="11126"/>
                    <a:pt x="3830" y="11004"/>
                    <a:pt x="3860" y="10852"/>
                  </a:cubicBezTo>
                  <a:cubicBezTo>
                    <a:pt x="3891" y="10670"/>
                    <a:pt x="3769" y="10488"/>
                    <a:pt x="3587" y="10457"/>
                  </a:cubicBezTo>
                  <a:cubicBezTo>
                    <a:pt x="2189" y="10184"/>
                    <a:pt x="1307" y="8786"/>
                    <a:pt x="1064" y="7600"/>
                  </a:cubicBezTo>
                  <a:cubicBezTo>
                    <a:pt x="699" y="5868"/>
                    <a:pt x="1307" y="3983"/>
                    <a:pt x="2614" y="2646"/>
                  </a:cubicBezTo>
                  <a:cubicBezTo>
                    <a:pt x="3860" y="1369"/>
                    <a:pt x="5623" y="670"/>
                    <a:pt x="7508" y="670"/>
                  </a:cubicBezTo>
                  <a:lnTo>
                    <a:pt x="7599" y="670"/>
                  </a:lnTo>
                  <a:cubicBezTo>
                    <a:pt x="9362" y="700"/>
                    <a:pt x="11186" y="1339"/>
                    <a:pt x="12736" y="2494"/>
                  </a:cubicBezTo>
                  <a:cubicBezTo>
                    <a:pt x="13040" y="2706"/>
                    <a:pt x="13283" y="2919"/>
                    <a:pt x="13526" y="3132"/>
                  </a:cubicBezTo>
                  <a:cubicBezTo>
                    <a:pt x="13314" y="3162"/>
                    <a:pt x="13131" y="3193"/>
                    <a:pt x="12918" y="3223"/>
                  </a:cubicBezTo>
                  <a:cubicBezTo>
                    <a:pt x="11642" y="3497"/>
                    <a:pt x="10335" y="4682"/>
                    <a:pt x="10456" y="6202"/>
                  </a:cubicBezTo>
                  <a:cubicBezTo>
                    <a:pt x="10517" y="7083"/>
                    <a:pt x="11095" y="7904"/>
                    <a:pt x="11885" y="8269"/>
                  </a:cubicBezTo>
                  <a:cubicBezTo>
                    <a:pt x="12200" y="8409"/>
                    <a:pt x="12547" y="8477"/>
                    <a:pt x="12894" y="8477"/>
                  </a:cubicBezTo>
                  <a:cubicBezTo>
                    <a:pt x="13450" y="8477"/>
                    <a:pt x="14008" y="8302"/>
                    <a:pt x="14438" y="7965"/>
                  </a:cubicBezTo>
                  <a:cubicBezTo>
                    <a:pt x="15350" y="7266"/>
                    <a:pt x="15684" y="5868"/>
                    <a:pt x="15289" y="4621"/>
                  </a:cubicBezTo>
                  <a:cubicBezTo>
                    <a:pt x="15198" y="4409"/>
                    <a:pt x="15107" y="4196"/>
                    <a:pt x="15016" y="4013"/>
                  </a:cubicBezTo>
                  <a:lnTo>
                    <a:pt x="15016" y="4013"/>
                  </a:lnTo>
                  <a:cubicBezTo>
                    <a:pt x="15532" y="4165"/>
                    <a:pt x="15988" y="4409"/>
                    <a:pt x="16383" y="4621"/>
                  </a:cubicBezTo>
                  <a:cubicBezTo>
                    <a:pt x="17052" y="5047"/>
                    <a:pt x="17691" y="5564"/>
                    <a:pt x="18298" y="6050"/>
                  </a:cubicBezTo>
                  <a:cubicBezTo>
                    <a:pt x="18633" y="6324"/>
                    <a:pt x="18967" y="6597"/>
                    <a:pt x="19332" y="6871"/>
                  </a:cubicBezTo>
                  <a:cubicBezTo>
                    <a:pt x="20882" y="8056"/>
                    <a:pt x="22341" y="8694"/>
                    <a:pt x="23770" y="8877"/>
                  </a:cubicBezTo>
                  <a:cubicBezTo>
                    <a:pt x="23978" y="8897"/>
                    <a:pt x="24185" y="8907"/>
                    <a:pt x="24390" y="8907"/>
                  </a:cubicBezTo>
                  <a:cubicBezTo>
                    <a:pt x="26004" y="8907"/>
                    <a:pt x="27469" y="8277"/>
                    <a:pt x="28359" y="7144"/>
                  </a:cubicBezTo>
                  <a:cubicBezTo>
                    <a:pt x="29484" y="5685"/>
                    <a:pt x="29362" y="3497"/>
                    <a:pt x="28086" y="2372"/>
                  </a:cubicBezTo>
                  <a:cubicBezTo>
                    <a:pt x="27555" y="1905"/>
                    <a:pt x="26876" y="1645"/>
                    <a:pt x="26204" y="1645"/>
                  </a:cubicBezTo>
                  <a:cubicBezTo>
                    <a:pt x="25914" y="1645"/>
                    <a:pt x="25625" y="1694"/>
                    <a:pt x="25350" y="1795"/>
                  </a:cubicBezTo>
                  <a:cubicBezTo>
                    <a:pt x="24378" y="2099"/>
                    <a:pt x="23678" y="3071"/>
                    <a:pt x="23678" y="4044"/>
                  </a:cubicBezTo>
                  <a:cubicBezTo>
                    <a:pt x="23678" y="5077"/>
                    <a:pt x="24499" y="6050"/>
                    <a:pt x="25502" y="6202"/>
                  </a:cubicBezTo>
                  <a:cubicBezTo>
                    <a:pt x="25570" y="6209"/>
                    <a:pt x="25638" y="6212"/>
                    <a:pt x="25706" y="6212"/>
                  </a:cubicBezTo>
                  <a:cubicBezTo>
                    <a:pt x="26243" y="6212"/>
                    <a:pt x="26759" y="5999"/>
                    <a:pt x="27083" y="5594"/>
                  </a:cubicBezTo>
                  <a:cubicBezTo>
                    <a:pt x="27478" y="5077"/>
                    <a:pt x="27448" y="4287"/>
                    <a:pt x="26961" y="3861"/>
                  </a:cubicBezTo>
                  <a:cubicBezTo>
                    <a:pt x="26780" y="3680"/>
                    <a:pt x="26532" y="3584"/>
                    <a:pt x="26266" y="3584"/>
                  </a:cubicBezTo>
                  <a:cubicBezTo>
                    <a:pt x="26175" y="3584"/>
                    <a:pt x="26082" y="3595"/>
                    <a:pt x="25989" y="3618"/>
                  </a:cubicBezTo>
                  <a:cubicBezTo>
                    <a:pt x="25654" y="3679"/>
                    <a:pt x="25381" y="3892"/>
                    <a:pt x="25259" y="4165"/>
                  </a:cubicBezTo>
                  <a:cubicBezTo>
                    <a:pt x="25168" y="4348"/>
                    <a:pt x="25259" y="4530"/>
                    <a:pt x="25411" y="4621"/>
                  </a:cubicBezTo>
                  <a:cubicBezTo>
                    <a:pt x="25457" y="4637"/>
                    <a:pt x="25502" y="4644"/>
                    <a:pt x="25546" y="4644"/>
                  </a:cubicBezTo>
                  <a:cubicBezTo>
                    <a:pt x="25679" y="4644"/>
                    <a:pt x="25799" y="4576"/>
                    <a:pt x="25867" y="4439"/>
                  </a:cubicBezTo>
                  <a:cubicBezTo>
                    <a:pt x="25928" y="4317"/>
                    <a:pt x="26049" y="4287"/>
                    <a:pt x="26110" y="4257"/>
                  </a:cubicBezTo>
                  <a:cubicBezTo>
                    <a:pt x="26148" y="4249"/>
                    <a:pt x="26186" y="4245"/>
                    <a:pt x="26224" y="4245"/>
                  </a:cubicBezTo>
                  <a:cubicBezTo>
                    <a:pt x="26336" y="4245"/>
                    <a:pt x="26444" y="4279"/>
                    <a:pt x="26536" y="4348"/>
                  </a:cubicBezTo>
                  <a:cubicBezTo>
                    <a:pt x="26718" y="4530"/>
                    <a:pt x="26718" y="4925"/>
                    <a:pt x="26536" y="5199"/>
                  </a:cubicBezTo>
                  <a:cubicBezTo>
                    <a:pt x="26380" y="5406"/>
                    <a:pt x="26071" y="5547"/>
                    <a:pt x="25758" y="5547"/>
                  </a:cubicBezTo>
                  <a:cubicBezTo>
                    <a:pt x="25703" y="5547"/>
                    <a:pt x="25648" y="5542"/>
                    <a:pt x="25593" y="5533"/>
                  </a:cubicBezTo>
                  <a:cubicBezTo>
                    <a:pt x="24925" y="5442"/>
                    <a:pt x="24347" y="4743"/>
                    <a:pt x="24347" y="4044"/>
                  </a:cubicBezTo>
                  <a:cubicBezTo>
                    <a:pt x="24347" y="3345"/>
                    <a:pt x="24864" y="2646"/>
                    <a:pt x="25563" y="2402"/>
                  </a:cubicBezTo>
                  <a:cubicBezTo>
                    <a:pt x="25749" y="2343"/>
                    <a:pt x="25949" y="2315"/>
                    <a:pt x="26154" y="2315"/>
                  </a:cubicBezTo>
                  <a:cubicBezTo>
                    <a:pt x="26684" y="2315"/>
                    <a:pt x="27243" y="2507"/>
                    <a:pt x="27660" y="2858"/>
                  </a:cubicBezTo>
                  <a:cubicBezTo>
                    <a:pt x="28663" y="3770"/>
                    <a:pt x="28755" y="5564"/>
                    <a:pt x="27843" y="6749"/>
                  </a:cubicBezTo>
                  <a:cubicBezTo>
                    <a:pt x="27096" y="7682"/>
                    <a:pt x="25811" y="8241"/>
                    <a:pt x="24440" y="8241"/>
                  </a:cubicBezTo>
                  <a:cubicBezTo>
                    <a:pt x="24248" y="8241"/>
                    <a:pt x="24055" y="8230"/>
                    <a:pt x="23861" y="8208"/>
                  </a:cubicBezTo>
                  <a:cubicBezTo>
                    <a:pt x="22523" y="8056"/>
                    <a:pt x="21186" y="7448"/>
                    <a:pt x="19727" y="6354"/>
                  </a:cubicBezTo>
                  <a:cubicBezTo>
                    <a:pt x="19393" y="6080"/>
                    <a:pt x="19058" y="5807"/>
                    <a:pt x="18724" y="5533"/>
                  </a:cubicBezTo>
                  <a:cubicBezTo>
                    <a:pt x="18086" y="5017"/>
                    <a:pt x="17447" y="4500"/>
                    <a:pt x="16718" y="4044"/>
                  </a:cubicBezTo>
                  <a:cubicBezTo>
                    <a:pt x="16140" y="3709"/>
                    <a:pt x="15350" y="3314"/>
                    <a:pt x="14469" y="3193"/>
                  </a:cubicBezTo>
                  <a:cubicBezTo>
                    <a:pt x="14134" y="2767"/>
                    <a:pt x="13678" y="2342"/>
                    <a:pt x="13131" y="1947"/>
                  </a:cubicBezTo>
                  <a:cubicBezTo>
                    <a:pt x="11459" y="700"/>
                    <a:pt x="9514" y="32"/>
                    <a:pt x="7599" y="1"/>
                  </a:cubicBezTo>
                  <a:cubicBezTo>
                    <a:pt x="7560" y="1"/>
                    <a:pt x="7521" y="0"/>
                    <a:pt x="74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40"/>
            <p:cNvSpPr/>
            <p:nvPr/>
          </p:nvSpPr>
          <p:spPr>
            <a:xfrm>
              <a:off x="7700042" y="4044919"/>
              <a:ext cx="579362" cy="116078"/>
            </a:xfrm>
            <a:custGeom>
              <a:avLst/>
              <a:gdLst/>
              <a:ahLst/>
              <a:cxnLst/>
              <a:rect l="l" t="t" r="r" b="b"/>
              <a:pathLst>
                <a:path w="31065" h="6224" extrusionOk="0">
                  <a:moveTo>
                    <a:pt x="12827" y="661"/>
                  </a:moveTo>
                  <a:cubicBezTo>
                    <a:pt x="13161" y="661"/>
                    <a:pt x="13465" y="752"/>
                    <a:pt x="13739" y="935"/>
                  </a:cubicBezTo>
                  <a:cubicBezTo>
                    <a:pt x="14347" y="1391"/>
                    <a:pt x="14620" y="2242"/>
                    <a:pt x="14438" y="3062"/>
                  </a:cubicBezTo>
                  <a:cubicBezTo>
                    <a:pt x="14286" y="3610"/>
                    <a:pt x="13952" y="4157"/>
                    <a:pt x="13465" y="4552"/>
                  </a:cubicBezTo>
                  <a:cubicBezTo>
                    <a:pt x="13040" y="4369"/>
                    <a:pt x="12645" y="4126"/>
                    <a:pt x="12310" y="3822"/>
                  </a:cubicBezTo>
                  <a:cubicBezTo>
                    <a:pt x="11581" y="3154"/>
                    <a:pt x="11125" y="1907"/>
                    <a:pt x="11733" y="1148"/>
                  </a:cubicBezTo>
                  <a:cubicBezTo>
                    <a:pt x="11976" y="844"/>
                    <a:pt x="12402" y="661"/>
                    <a:pt x="12827" y="661"/>
                  </a:cubicBezTo>
                  <a:close/>
                  <a:moveTo>
                    <a:pt x="12828" y="1"/>
                  </a:moveTo>
                  <a:cubicBezTo>
                    <a:pt x="12196" y="1"/>
                    <a:pt x="11573" y="259"/>
                    <a:pt x="11186" y="752"/>
                  </a:cubicBezTo>
                  <a:cubicBezTo>
                    <a:pt x="10365" y="1816"/>
                    <a:pt x="10882" y="3397"/>
                    <a:pt x="11885" y="4339"/>
                  </a:cubicBezTo>
                  <a:cubicBezTo>
                    <a:pt x="12158" y="4582"/>
                    <a:pt x="12462" y="4795"/>
                    <a:pt x="12797" y="4977"/>
                  </a:cubicBezTo>
                  <a:cubicBezTo>
                    <a:pt x="12158" y="5312"/>
                    <a:pt x="11368" y="5494"/>
                    <a:pt x="10426" y="5524"/>
                  </a:cubicBezTo>
                  <a:cubicBezTo>
                    <a:pt x="10296" y="5530"/>
                    <a:pt x="10166" y="5533"/>
                    <a:pt x="10037" y="5533"/>
                  </a:cubicBezTo>
                  <a:cubicBezTo>
                    <a:pt x="8192" y="5533"/>
                    <a:pt x="6369" y="4932"/>
                    <a:pt x="4863" y="3853"/>
                  </a:cubicBezTo>
                  <a:cubicBezTo>
                    <a:pt x="4559" y="3640"/>
                    <a:pt x="4225" y="3366"/>
                    <a:pt x="3921" y="3123"/>
                  </a:cubicBezTo>
                  <a:cubicBezTo>
                    <a:pt x="2857" y="2272"/>
                    <a:pt x="1733" y="1360"/>
                    <a:pt x="334" y="1360"/>
                  </a:cubicBezTo>
                  <a:cubicBezTo>
                    <a:pt x="152" y="1360"/>
                    <a:pt x="0" y="1482"/>
                    <a:pt x="0" y="1664"/>
                  </a:cubicBezTo>
                  <a:cubicBezTo>
                    <a:pt x="0" y="1847"/>
                    <a:pt x="152" y="1999"/>
                    <a:pt x="334" y="1999"/>
                  </a:cubicBezTo>
                  <a:cubicBezTo>
                    <a:pt x="1520" y="2029"/>
                    <a:pt x="2493" y="2819"/>
                    <a:pt x="3526" y="3640"/>
                  </a:cubicBezTo>
                  <a:cubicBezTo>
                    <a:pt x="3830" y="3883"/>
                    <a:pt x="4134" y="4157"/>
                    <a:pt x="4468" y="4400"/>
                  </a:cubicBezTo>
                  <a:cubicBezTo>
                    <a:pt x="6079" y="5585"/>
                    <a:pt x="8085" y="6224"/>
                    <a:pt x="10092" y="6224"/>
                  </a:cubicBezTo>
                  <a:cubicBezTo>
                    <a:pt x="10213" y="6224"/>
                    <a:pt x="10335" y="6224"/>
                    <a:pt x="10456" y="6193"/>
                  </a:cubicBezTo>
                  <a:cubicBezTo>
                    <a:pt x="11551" y="6163"/>
                    <a:pt x="12493" y="5920"/>
                    <a:pt x="13253" y="5494"/>
                  </a:cubicBezTo>
                  <a:cubicBezTo>
                    <a:pt x="13344" y="5433"/>
                    <a:pt x="13465" y="5373"/>
                    <a:pt x="13557" y="5312"/>
                  </a:cubicBezTo>
                  <a:cubicBezTo>
                    <a:pt x="14058" y="5479"/>
                    <a:pt x="14582" y="5562"/>
                    <a:pt x="15103" y="5562"/>
                  </a:cubicBezTo>
                  <a:cubicBezTo>
                    <a:pt x="15624" y="5562"/>
                    <a:pt x="16140" y="5479"/>
                    <a:pt x="16627" y="5312"/>
                  </a:cubicBezTo>
                  <a:cubicBezTo>
                    <a:pt x="17022" y="5190"/>
                    <a:pt x="17386" y="5008"/>
                    <a:pt x="17721" y="4825"/>
                  </a:cubicBezTo>
                  <a:cubicBezTo>
                    <a:pt x="18298" y="4552"/>
                    <a:pt x="18815" y="4309"/>
                    <a:pt x="19393" y="4217"/>
                  </a:cubicBezTo>
                  <a:cubicBezTo>
                    <a:pt x="19487" y="4206"/>
                    <a:pt x="19583" y="4201"/>
                    <a:pt x="19680" y="4201"/>
                  </a:cubicBezTo>
                  <a:cubicBezTo>
                    <a:pt x="20111" y="4201"/>
                    <a:pt x="20562" y="4301"/>
                    <a:pt x="21034" y="4400"/>
                  </a:cubicBezTo>
                  <a:cubicBezTo>
                    <a:pt x="21277" y="4461"/>
                    <a:pt x="21520" y="4521"/>
                    <a:pt x="21763" y="4552"/>
                  </a:cubicBezTo>
                  <a:cubicBezTo>
                    <a:pt x="22290" y="4633"/>
                    <a:pt x="22831" y="4660"/>
                    <a:pt x="23367" y="4660"/>
                  </a:cubicBezTo>
                  <a:cubicBezTo>
                    <a:pt x="23634" y="4660"/>
                    <a:pt x="23901" y="4653"/>
                    <a:pt x="24165" y="4643"/>
                  </a:cubicBezTo>
                  <a:lnTo>
                    <a:pt x="30730" y="4521"/>
                  </a:lnTo>
                  <a:cubicBezTo>
                    <a:pt x="30913" y="4521"/>
                    <a:pt x="31065" y="4369"/>
                    <a:pt x="31065" y="4187"/>
                  </a:cubicBezTo>
                  <a:cubicBezTo>
                    <a:pt x="31065" y="4005"/>
                    <a:pt x="30913" y="3853"/>
                    <a:pt x="30730" y="3853"/>
                  </a:cubicBezTo>
                  <a:lnTo>
                    <a:pt x="24165" y="3974"/>
                  </a:lnTo>
                  <a:cubicBezTo>
                    <a:pt x="23911" y="3984"/>
                    <a:pt x="23655" y="3991"/>
                    <a:pt x="23397" y="3991"/>
                  </a:cubicBezTo>
                  <a:cubicBezTo>
                    <a:pt x="22881" y="3991"/>
                    <a:pt x="22361" y="3964"/>
                    <a:pt x="21855" y="3883"/>
                  </a:cubicBezTo>
                  <a:cubicBezTo>
                    <a:pt x="21642" y="3853"/>
                    <a:pt x="21399" y="3792"/>
                    <a:pt x="21156" y="3762"/>
                  </a:cubicBezTo>
                  <a:cubicBezTo>
                    <a:pt x="20701" y="3666"/>
                    <a:pt x="20209" y="3551"/>
                    <a:pt x="19709" y="3551"/>
                  </a:cubicBezTo>
                  <a:cubicBezTo>
                    <a:pt x="19573" y="3551"/>
                    <a:pt x="19437" y="3560"/>
                    <a:pt x="19301" y="3579"/>
                  </a:cubicBezTo>
                  <a:cubicBezTo>
                    <a:pt x="18633" y="3640"/>
                    <a:pt x="18025" y="3944"/>
                    <a:pt x="17447" y="4248"/>
                  </a:cubicBezTo>
                  <a:cubicBezTo>
                    <a:pt x="17083" y="4400"/>
                    <a:pt x="16748" y="4582"/>
                    <a:pt x="16414" y="4704"/>
                  </a:cubicBezTo>
                  <a:cubicBezTo>
                    <a:pt x="16006" y="4840"/>
                    <a:pt x="15590" y="4900"/>
                    <a:pt x="15174" y="4900"/>
                  </a:cubicBezTo>
                  <a:cubicBezTo>
                    <a:pt x="14845" y="4900"/>
                    <a:pt x="14517" y="4862"/>
                    <a:pt x="14195" y="4795"/>
                  </a:cubicBezTo>
                  <a:cubicBezTo>
                    <a:pt x="14620" y="4339"/>
                    <a:pt x="14955" y="3792"/>
                    <a:pt x="15076" y="3214"/>
                  </a:cubicBezTo>
                  <a:cubicBezTo>
                    <a:pt x="15320" y="2151"/>
                    <a:pt x="14924" y="996"/>
                    <a:pt x="14134" y="418"/>
                  </a:cubicBezTo>
                  <a:cubicBezTo>
                    <a:pt x="13751" y="137"/>
                    <a:pt x="13287" y="1"/>
                    <a:pt x="128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40"/>
            <p:cNvSpPr/>
            <p:nvPr/>
          </p:nvSpPr>
          <p:spPr>
            <a:xfrm>
              <a:off x="8300891" y="4114498"/>
              <a:ext cx="19303" cy="19284"/>
            </a:xfrm>
            <a:custGeom>
              <a:avLst/>
              <a:gdLst/>
              <a:ahLst/>
              <a:cxnLst/>
              <a:rect l="l" t="t" r="r" b="b"/>
              <a:pathLst>
                <a:path w="1035" h="1034" extrusionOk="0">
                  <a:moveTo>
                    <a:pt x="517" y="365"/>
                  </a:moveTo>
                  <a:cubicBezTo>
                    <a:pt x="609" y="365"/>
                    <a:pt x="669" y="426"/>
                    <a:pt x="669" y="517"/>
                  </a:cubicBezTo>
                  <a:cubicBezTo>
                    <a:pt x="669" y="608"/>
                    <a:pt x="609" y="669"/>
                    <a:pt x="517" y="669"/>
                  </a:cubicBezTo>
                  <a:cubicBezTo>
                    <a:pt x="426" y="669"/>
                    <a:pt x="365" y="608"/>
                    <a:pt x="365" y="517"/>
                  </a:cubicBezTo>
                  <a:cubicBezTo>
                    <a:pt x="365" y="426"/>
                    <a:pt x="426" y="365"/>
                    <a:pt x="517" y="365"/>
                  </a:cubicBezTo>
                  <a:close/>
                  <a:moveTo>
                    <a:pt x="517" y="0"/>
                  </a:moveTo>
                  <a:cubicBezTo>
                    <a:pt x="244" y="0"/>
                    <a:pt x="1" y="243"/>
                    <a:pt x="1" y="517"/>
                  </a:cubicBezTo>
                  <a:cubicBezTo>
                    <a:pt x="1" y="790"/>
                    <a:pt x="244" y="1034"/>
                    <a:pt x="517" y="1034"/>
                  </a:cubicBezTo>
                  <a:cubicBezTo>
                    <a:pt x="821" y="1034"/>
                    <a:pt x="1034" y="790"/>
                    <a:pt x="1034" y="517"/>
                  </a:cubicBezTo>
                  <a:cubicBezTo>
                    <a:pt x="1034" y="243"/>
                    <a:pt x="821" y="0"/>
                    <a:pt x="5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grpSp>
        <p:nvGrpSpPr>
          <p:cNvPr id="587" name="Google Shape;587;p24"/>
          <p:cNvGrpSpPr/>
          <p:nvPr/>
        </p:nvGrpSpPr>
        <p:grpSpPr>
          <a:xfrm>
            <a:off x="7819196" y="2571750"/>
            <a:ext cx="930404" cy="1920392"/>
            <a:chOff x="8225596" y="2517150"/>
            <a:chExt cx="930404" cy="1920392"/>
          </a:xfrm>
        </p:grpSpPr>
        <p:sp>
          <p:nvSpPr>
            <p:cNvPr id="588" name="Google Shape;588;p24"/>
            <p:cNvSpPr/>
            <p:nvPr/>
          </p:nvSpPr>
          <p:spPr>
            <a:xfrm flipH="1">
              <a:off x="8271106" y="2517150"/>
              <a:ext cx="884894" cy="1890502"/>
            </a:xfrm>
            <a:custGeom>
              <a:avLst/>
              <a:gdLst/>
              <a:ahLst/>
              <a:cxnLst/>
              <a:rect l="l" t="t" r="r" b="b"/>
              <a:pathLst>
                <a:path w="28838" h="61615" extrusionOk="0">
                  <a:moveTo>
                    <a:pt x="26909" y="0"/>
                  </a:moveTo>
                  <a:cubicBezTo>
                    <a:pt x="26613" y="0"/>
                    <a:pt x="26287" y="93"/>
                    <a:pt x="25947" y="287"/>
                  </a:cubicBezTo>
                  <a:cubicBezTo>
                    <a:pt x="24691" y="1010"/>
                    <a:pt x="23702" y="2874"/>
                    <a:pt x="23550" y="4548"/>
                  </a:cubicBezTo>
                  <a:lnTo>
                    <a:pt x="19327" y="7021"/>
                  </a:lnTo>
                  <a:cubicBezTo>
                    <a:pt x="19327" y="6945"/>
                    <a:pt x="19365" y="6907"/>
                    <a:pt x="19365" y="6869"/>
                  </a:cubicBezTo>
                  <a:cubicBezTo>
                    <a:pt x="19365" y="5851"/>
                    <a:pt x="18881" y="5232"/>
                    <a:pt x="18211" y="5232"/>
                  </a:cubicBezTo>
                  <a:cubicBezTo>
                    <a:pt x="17979" y="5232"/>
                    <a:pt x="17726" y="5305"/>
                    <a:pt x="17463" y="5461"/>
                  </a:cubicBezTo>
                  <a:cubicBezTo>
                    <a:pt x="16892" y="5766"/>
                    <a:pt x="16397" y="6412"/>
                    <a:pt x="16055" y="7135"/>
                  </a:cubicBezTo>
                  <a:cubicBezTo>
                    <a:pt x="15560" y="7211"/>
                    <a:pt x="14990" y="7402"/>
                    <a:pt x="14381" y="7744"/>
                  </a:cubicBezTo>
                  <a:cubicBezTo>
                    <a:pt x="13734" y="8124"/>
                    <a:pt x="13126" y="8619"/>
                    <a:pt x="12631" y="9152"/>
                  </a:cubicBezTo>
                  <a:cubicBezTo>
                    <a:pt x="12446" y="8946"/>
                    <a:pt x="12217" y="8841"/>
                    <a:pt x="11956" y="8841"/>
                  </a:cubicBezTo>
                  <a:cubicBezTo>
                    <a:pt x="11733" y="8841"/>
                    <a:pt x="11486" y="8918"/>
                    <a:pt x="11223" y="9076"/>
                  </a:cubicBezTo>
                  <a:cubicBezTo>
                    <a:pt x="10158" y="9646"/>
                    <a:pt x="9321" y="11282"/>
                    <a:pt x="9321" y="12652"/>
                  </a:cubicBezTo>
                  <a:cubicBezTo>
                    <a:pt x="9321" y="12690"/>
                    <a:pt x="9321" y="12728"/>
                    <a:pt x="9321" y="12766"/>
                  </a:cubicBezTo>
                  <a:lnTo>
                    <a:pt x="5250" y="15125"/>
                  </a:lnTo>
                  <a:cubicBezTo>
                    <a:pt x="5167" y="14016"/>
                    <a:pt x="4600" y="13352"/>
                    <a:pt x="3813" y="13352"/>
                  </a:cubicBezTo>
                  <a:cubicBezTo>
                    <a:pt x="3519" y="13352"/>
                    <a:pt x="3195" y="13444"/>
                    <a:pt x="2854" y="13641"/>
                  </a:cubicBezTo>
                  <a:cubicBezTo>
                    <a:pt x="1522" y="14402"/>
                    <a:pt x="419" y="16456"/>
                    <a:pt x="419" y="18244"/>
                  </a:cubicBezTo>
                  <a:cubicBezTo>
                    <a:pt x="419" y="19542"/>
                    <a:pt x="1033" y="20354"/>
                    <a:pt x="1874" y="20354"/>
                  </a:cubicBezTo>
                  <a:cubicBezTo>
                    <a:pt x="1945" y="20354"/>
                    <a:pt x="2018" y="20349"/>
                    <a:pt x="2093" y="20337"/>
                  </a:cubicBezTo>
                  <a:lnTo>
                    <a:pt x="2093" y="20337"/>
                  </a:lnTo>
                  <a:cubicBezTo>
                    <a:pt x="1598" y="22315"/>
                    <a:pt x="1256" y="25701"/>
                    <a:pt x="1256" y="29353"/>
                  </a:cubicBezTo>
                  <a:cubicBezTo>
                    <a:pt x="1256" y="31560"/>
                    <a:pt x="1370" y="33538"/>
                    <a:pt x="1598" y="35060"/>
                  </a:cubicBezTo>
                  <a:cubicBezTo>
                    <a:pt x="685" y="35821"/>
                    <a:pt x="0" y="37304"/>
                    <a:pt x="0" y="38598"/>
                  </a:cubicBezTo>
                  <a:cubicBezTo>
                    <a:pt x="0" y="39699"/>
                    <a:pt x="496" y="40331"/>
                    <a:pt x="1207" y="40331"/>
                  </a:cubicBezTo>
                  <a:cubicBezTo>
                    <a:pt x="1331" y="40331"/>
                    <a:pt x="1462" y="40311"/>
                    <a:pt x="1598" y="40272"/>
                  </a:cubicBezTo>
                  <a:lnTo>
                    <a:pt x="1598" y="40272"/>
                  </a:lnTo>
                  <a:cubicBezTo>
                    <a:pt x="1370" y="42022"/>
                    <a:pt x="1256" y="44152"/>
                    <a:pt x="1256" y="46359"/>
                  </a:cubicBezTo>
                  <a:cubicBezTo>
                    <a:pt x="1256" y="50886"/>
                    <a:pt x="1788" y="54386"/>
                    <a:pt x="2473" y="55109"/>
                  </a:cubicBezTo>
                  <a:lnTo>
                    <a:pt x="2473" y="55147"/>
                  </a:lnTo>
                  <a:cubicBezTo>
                    <a:pt x="1332" y="56060"/>
                    <a:pt x="419" y="57886"/>
                    <a:pt x="419" y="59522"/>
                  </a:cubicBezTo>
                  <a:cubicBezTo>
                    <a:pt x="419" y="60819"/>
                    <a:pt x="1025" y="61614"/>
                    <a:pt x="1880" y="61614"/>
                  </a:cubicBezTo>
                  <a:cubicBezTo>
                    <a:pt x="2179" y="61614"/>
                    <a:pt x="2509" y="61517"/>
                    <a:pt x="2854" y="61310"/>
                  </a:cubicBezTo>
                  <a:cubicBezTo>
                    <a:pt x="4147" y="60587"/>
                    <a:pt x="5212" y="58571"/>
                    <a:pt x="5250" y="56783"/>
                  </a:cubicBezTo>
                  <a:lnTo>
                    <a:pt x="9359" y="54424"/>
                  </a:lnTo>
                  <a:lnTo>
                    <a:pt x="9359" y="54424"/>
                  </a:lnTo>
                  <a:cubicBezTo>
                    <a:pt x="9321" y="54576"/>
                    <a:pt x="9321" y="54691"/>
                    <a:pt x="9321" y="54843"/>
                  </a:cubicBezTo>
                  <a:cubicBezTo>
                    <a:pt x="9321" y="55861"/>
                    <a:pt x="9784" y="56480"/>
                    <a:pt x="10459" y="56480"/>
                  </a:cubicBezTo>
                  <a:cubicBezTo>
                    <a:pt x="10692" y="56480"/>
                    <a:pt x="10950" y="56406"/>
                    <a:pt x="11223" y="56250"/>
                  </a:cubicBezTo>
                  <a:cubicBezTo>
                    <a:pt x="11756" y="55946"/>
                    <a:pt x="12251" y="55299"/>
                    <a:pt x="12593" y="54614"/>
                  </a:cubicBezTo>
                  <a:cubicBezTo>
                    <a:pt x="13126" y="54538"/>
                    <a:pt x="13734" y="54348"/>
                    <a:pt x="14381" y="53968"/>
                  </a:cubicBezTo>
                  <a:cubicBezTo>
                    <a:pt x="15028" y="53587"/>
                    <a:pt x="15599" y="53131"/>
                    <a:pt x="16093" y="52636"/>
                  </a:cubicBezTo>
                  <a:cubicBezTo>
                    <a:pt x="16264" y="52788"/>
                    <a:pt x="16474" y="52864"/>
                    <a:pt x="16707" y="52864"/>
                  </a:cubicBezTo>
                  <a:cubicBezTo>
                    <a:pt x="16940" y="52864"/>
                    <a:pt x="17196" y="52788"/>
                    <a:pt x="17463" y="52636"/>
                  </a:cubicBezTo>
                  <a:cubicBezTo>
                    <a:pt x="18490" y="52027"/>
                    <a:pt x="19365" y="50430"/>
                    <a:pt x="19365" y="49060"/>
                  </a:cubicBezTo>
                  <a:cubicBezTo>
                    <a:pt x="19365" y="48908"/>
                    <a:pt x="19327" y="48794"/>
                    <a:pt x="19327" y="48680"/>
                  </a:cubicBezTo>
                  <a:lnTo>
                    <a:pt x="23550" y="46245"/>
                  </a:lnTo>
                  <a:cubicBezTo>
                    <a:pt x="23578" y="47516"/>
                    <a:pt x="24172" y="48283"/>
                    <a:pt x="25006" y="48283"/>
                  </a:cubicBezTo>
                  <a:cubicBezTo>
                    <a:pt x="25295" y="48283"/>
                    <a:pt x="25613" y="48191"/>
                    <a:pt x="25947" y="47995"/>
                  </a:cubicBezTo>
                  <a:cubicBezTo>
                    <a:pt x="27278" y="47234"/>
                    <a:pt x="28381" y="45141"/>
                    <a:pt x="28381" y="43391"/>
                  </a:cubicBezTo>
                  <a:cubicBezTo>
                    <a:pt x="28381" y="42045"/>
                    <a:pt x="27763" y="41265"/>
                    <a:pt x="26886" y="41265"/>
                  </a:cubicBezTo>
                  <a:cubicBezTo>
                    <a:pt x="26698" y="41265"/>
                    <a:pt x="26497" y="41301"/>
                    <a:pt x="26289" y="41375"/>
                  </a:cubicBezTo>
                  <a:cubicBezTo>
                    <a:pt x="27012" y="39891"/>
                    <a:pt x="27544" y="35745"/>
                    <a:pt x="27544" y="31141"/>
                  </a:cubicBezTo>
                  <a:cubicBezTo>
                    <a:pt x="27544" y="28935"/>
                    <a:pt x="27430" y="26994"/>
                    <a:pt x="27202" y="25473"/>
                  </a:cubicBezTo>
                  <a:cubicBezTo>
                    <a:pt x="28115" y="24712"/>
                    <a:pt x="28838" y="23228"/>
                    <a:pt x="28838" y="21934"/>
                  </a:cubicBezTo>
                  <a:cubicBezTo>
                    <a:pt x="28838" y="20846"/>
                    <a:pt x="28326" y="20189"/>
                    <a:pt x="27620" y="20189"/>
                  </a:cubicBezTo>
                  <a:cubicBezTo>
                    <a:pt x="27487" y="20189"/>
                    <a:pt x="27347" y="20212"/>
                    <a:pt x="27202" y="20261"/>
                  </a:cubicBezTo>
                  <a:cubicBezTo>
                    <a:pt x="27430" y="18472"/>
                    <a:pt x="27544" y="16380"/>
                    <a:pt x="27544" y="14173"/>
                  </a:cubicBezTo>
                  <a:cubicBezTo>
                    <a:pt x="27544" y="10521"/>
                    <a:pt x="27202" y="7516"/>
                    <a:pt x="26707" y="6108"/>
                  </a:cubicBezTo>
                  <a:cubicBezTo>
                    <a:pt x="27659" y="5157"/>
                    <a:pt x="28381" y="3559"/>
                    <a:pt x="28381" y="2113"/>
                  </a:cubicBezTo>
                  <a:cubicBezTo>
                    <a:pt x="28381" y="783"/>
                    <a:pt x="27770" y="0"/>
                    <a:pt x="269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4"/>
            <p:cNvSpPr/>
            <p:nvPr/>
          </p:nvSpPr>
          <p:spPr>
            <a:xfrm flipH="1">
              <a:off x="9046241" y="4363326"/>
              <a:ext cx="72417" cy="68913"/>
            </a:xfrm>
            <a:custGeom>
              <a:avLst/>
              <a:gdLst/>
              <a:ahLst/>
              <a:cxnLst/>
              <a:rect l="l" t="t" r="r" b="b"/>
              <a:pathLst>
                <a:path w="2360" h="2246" extrusionOk="0">
                  <a:moveTo>
                    <a:pt x="381" y="1"/>
                  </a:moveTo>
                  <a:lnTo>
                    <a:pt x="1" y="1256"/>
                  </a:lnTo>
                  <a:lnTo>
                    <a:pt x="1561" y="2246"/>
                  </a:lnTo>
                  <a:lnTo>
                    <a:pt x="2360" y="1142"/>
                  </a:lnTo>
                  <a:lnTo>
                    <a:pt x="38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4"/>
            <p:cNvSpPr/>
            <p:nvPr/>
          </p:nvSpPr>
          <p:spPr>
            <a:xfrm flipH="1">
              <a:off x="8778922" y="4208097"/>
              <a:ext cx="68888" cy="66550"/>
            </a:xfrm>
            <a:custGeom>
              <a:avLst/>
              <a:gdLst/>
              <a:ahLst/>
              <a:cxnLst/>
              <a:rect l="l" t="t" r="r" b="b"/>
              <a:pathLst>
                <a:path w="2245" h="2169" extrusionOk="0">
                  <a:moveTo>
                    <a:pt x="875" y="0"/>
                  </a:moveTo>
                  <a:lnTo>
                    <a:pt x="0" y="1294"/>
                  </a:lnTo>
                  <a:lnTo>
                    <a:pt x="1370" y="2169"/>
                  </a:lnTo>
                  <a:lnTo>
                    <a:pt x="2245" y="989"/>
                  </a:lnTo>
                  <a:lnTo>
                    <a:pt x="87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4"/>
            <p:cNvSpPr/>
            <p:nvPr/>
          </p:nvSpPr>
          <p:spPr>
            <a:xfrm flipH="1">
              <a:off x="8338822" y="3962934"/>
              <a:ext cx="68919" cy="61917"/>
            </a:xfrm>
            <a:custGeom>
              <a:avLst/>
              <a:gdLst/>
              <a:ahLst/>
              <a:cxnLst/>
              <a:rect l="l" t="t" r="r" b="b"/>
              <a:pathLst>
                <a:path w="2246" h="2018" extrusionOk="0">
                  <a:moveTo>
                    <a:pt x="686" y="1"/>
                  </a:moveTo>
                  <a:lnTo>
                    <a:pt x="1" y="990"/>
                  </a:lnTo>
                  <a:lnTo>
                    <a:pt x="1599" y="2017"/>
                  </a:lnTo>
                  <a:lnTo>
                    <a:pt x="2245" y="952"/>
                  </a:lnTo>
                  <a:lnTo>
                    <a:pt x="6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4"/>
            <p:cNvSpPr/>
            <p:nvPr/>
          </p:nvSpPr>
          <p:spPr>
            <a:xfrm flipH="1">
              <a:off x="9070758" y="3722466"/>
              <a:ext cx="68888" cy="57223"/>
            </a:xfrm>
            <a:custGeom>
              <a:avLst/>
              <a:gdLst/>
              <a:ahLst/>
              <a:cxnLst/>
              <a:rect l="l" t="t" r="r" b="b"/>
              <a:pathLst>
                <a:path w="2245" h="1865" extrusionOk="0">
                  <a:moveTo>
                    <a:pt x="685" y="1"/>
                  </a:moveTo>
                  <a:lnTo>
                    <a:pt x="0" y="800"/>
                  </a:lnTo>
                  <a:lnTo>
                    <a:pt x="1636" y="1865"/>
                  </a:lnTo>
                  <a:lnTo>
                    <a:pt x="2245" y="1180"/>
                  </a:lnTo>
                  <a:lnTo>
                    <a:pt x="6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4"/>
            <p:cNvSpPr/>
            <p:nvPr/>
          </p:nvSpPr>
          <p:spPr>
            <a:xfrm flipH="1">
              <a:off x="9052071" y="3095599"/>
              <a:ext cx="72417" cy="71245"/>
            </a:xfrm>
            <a:custGeom>
              <a:avLst/>
              <a:gdLst/>
              <a:ahLst/>
              <a:cxnLst/>
              <a:rect l="l" t="t" r="r" b="b"/>
              <a:pathLst>
                <a:path w="2360" h="2322" extrusionOk="0">
                  <a:moveTo>
                    <a:pt x="647" y="1"/>
                  </a:moveTo>
                  <a:lnTo>
                    <a:pt x="1" y="1142"/>
                  </a:lnTo>
                  <a:lnTo>
                    <a:pt x="1751" y="2322"/>
                  </a:lnTo>
                  <a:lnTo>
                    <a:pt x="2359" y="1256"/>
                  </a:lnTo>
                  <a:lnTo>
                    <a:pt x="64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4"/>
            <p:cNvSpPr/>
            <p:nvPr/>
          </p:nvSpPr>
          <p:spPr>
            <a:xfrm flipH="1">
              <a:off x="8973858" y="2931011"/>
              <a:ext cx="72417" cy="75909"/>
            </a:xfrm>
            <a:custGeom>
              <a:avLst/>
              <a:gdLst/>
              <a:ahLst/>
              <a:cxnLst/>
              <a:rect l="l" t="t" r="r" b="b"/>
              <a:pathLst>
                <a:path w="2360" h="2474" extrusionOk="0">
                  <a:moveTo>
                    <a:pt x="799" y="1"/>
                  </a:moveTo>
                  <a:lnTo>
                    <a:pt x="1" y="1370"/>
                  </a:lnTo>
                  <a:lnTo>
                    <a:pt x="2245" y="2474"/>
                  </a:lnTo>
                  <a:lnTo>
                    <a:pt x="2359" y="990"/>
                  </a:lnTo>
                  <a:lnTo>
                    <a:pt x="79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4"/>
            <p:cNvSpPr/>
            <p:nvPr/>
          </p:nvSpPr>
          <p:spPr>
            <a:xfrm flipH="1">
              <a:off x="8729889" y="2789774"/>
              <a:ext cx="75915" cy="57223"/>
            </a:xfrm>
            <a:custGeom>
              <a:avLst/>
              <a:gdLst/>
              <a:ahLst/>
              <a:cxnLst/>
              <a:rect l="l" t="t" r="r" b="b"/>
              <a:pathLst>
                <a:path w="2474" h="1865" extrusionOk="0">
                  <a:moveTo>
                    <a:pt x="762" y="0"/>
                  </a:moveTo>
                  <a:lnTo>
                    <a:pt x="1" y="647"/>
                  </a:lnTo>
                  <a:lnTo>
                    <a:pt x="1713" y="1864"/>
                  </a:lnTo>
                  <a:lnTo>
                    <a:pt x="2474" y="1028"/>
                  </a:lnTo>
                  <a:lnTo>
                    <a:pt x="7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4"/>
            <p:cNvSpPr/>
            <p:nvPr/>
          </p:nvSpPr>
          <p:spPr>
            <a:xfrm flipH="1">
              <a:off x="8530259" y="2680049"/>
              <a:ext cx="77081" cy="68882"/>
            </a:xfrm>
            <a:custGeom>
              <a:avLst/>
              <a:gdLst/>
              <a:ahLst/>
              <a:cxnLst/>
              <a:rect l="l" t="t" r="r" b="b"/>
              <a:pathLst>
                <a:path w="2512" h="2245" extrusionOk="0">
                  <a:moveTo>
                    <a:pt x="723" y="0"/>
                  </a:moveTo>
                  <a:lnTo>
                    <a:pt x="0" y="685"/>
                  </a:lnTo>
                  <a:lnTo>
                    <a:pt x="2511" y="2245"/>
                  </a:lnTo>
                  <a:lnTo>
                    <a:pt x="2511" y="1141"/>
                  </a:lnTo>
                  <a:lnTo>
                    <a:pt x="7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4"/>
            <p:cNvSpPr/>
            <p:nvPr/>
          </p:nvSpPr>
          <p:spPr>
            <a:xfrm flipH="1">
              <a:off x="8261774" y="2522458"/>
              <a:ext cx="77081" cy="75172"/>
            </a:xfrm>
            <a:custGeom>
              <a:avLst/>
              <a:gdLst/>
              <a:ahLst/>
              <a:cxnLst/>
              <a:rect l="l" t="t" r="r" b="b"/>
              <a:pathLst>
                <a:path w="2512" h="2450" extrusionOk="0">
                  <a:moveTo>
                    <a:pt x="913" y="0"/>
                  </a:moveTo>
                  <a:lnTo>
                    <a:pt x="0" y="913"/>
                  </a:lnTo>
                  <a:cubicBezTo>
                    <a:pt x="0" y="913"/>
                    <a:pt x="1673" y="2450"/>
                    <a:pt x="1979" y="2450"/>
                  </a:cubicBezTo>
                  <a:cubicBezTo>
                    <a:pt x="1996" y="2450"/>
                    <a:pt x="2009" y="2445"/>
                    <a:pt x="2017" y="2435"/>
                  </a:cubicBezTo>
                  <a:cubicBezTo>
                    <a:pt x="2169" y="2245"/>
                    <a:pt x="2511" y="1027"/>
                    <a:pt x="2511" y="1027"/>
                  </a:cubicBezTo>
                  <a:lnTo>
                    <a:pt x="91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4"/>
            <p:cNvSpPr/>
            <p:nvPr/>
          </p:nvSpPr>
          <p:spPr>
            <a:xfrm flipH="1">
              <a:off x="8244285" y="3139967"/>
              <a:ext cx="77081" cy="75203"/>
            </a:xfrm>
            <a:custGeom>
              <a:avLst/>
              <a:gdLst/>
              <a:ahLst/>
              <a:cxnLst/>
              <a:rect l="l" t="t" r="r" b="b"/>
              <a:pathLst>
                <a:path w="2512" h="2451" extrusionOk="0">
                  <a:moveTo>
                    <a:pt x="952" y="1"/>
                  </a:moveTo>
                  <a:lnTo>
                    <a:pt x="1" y="914"/>
                  </a:lnTo>
                  <a:cubicBezTo>
                    <a:pt x="1" y="914"/>
                    <a:pt x="1708" y="2450"/>
                    <a:pt x="1985" y="2450"/>
                  </a:cubicBezTo>
                  <a:cubicBezTo>
                    <a:pt x="2000" y="2450"/>
                    <a:pt x="2011" y="2445"/>
                    <a:pt x="2017" y="2435"/>
                  </a:cubicBezTo>
                  <a:cubicBezTo>
                    <a:pt x="2170" y="2245"/>
                    <a:pt x="2512" y="1028"/>
                    <a:pt x="2512" y="1028"/>
                  </a:cubicBezTo>
                  <a:lnTo>
                    <a:pt x="9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4"/>
            <p:cNvSpPr/>
            <p:nvPr/>
          </p:nvSpPr>
          <p:spPr>
            <a:xfrm flipH="1">
              <a:off x="8306122" y="2640345"/>
              <a:ext cx="727296" cy="1698430"/>
            </a:xfrm>
            <a:custGeom>
              <a:avLst/>
              <a:gdLst/>
              <a:ahLst/>
              <a:cxnLst/>
              <a:rect l="l" t="t" r="r" b="b"/>
              <a:pathLst>
                <a:path w="23702" h="55355" extrusionOk="0">
                  <a:moveTo>
                    <a:pt x="23702" y="1"/>
                  </a:moveTo>
                  <a:lnTo>
                    <a:pt x="0" y="13697"/>
                  </a:lnTo>
                  <a:lnTo>
                    <a:pt x="0" y="55355"/>
                  </a:lnTo>
                  <a:lnTo>
                    <a:pt x="23702" y="41659"/>
                  </a:lnTo>
                  <a:lnTo>
                    <a:pt x="2370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4"/>
            <p:cNvSpPr/>
            <p:nvPr/>
          </p:nvSpPr>
          <p:spPr>
            <a:xfrm flipH="1">
              <a:off x="8573459" y="2764368"/>
              <a:ext cx="189142" cy="164642"/>
            </a:xfrm>
            <a:custGeom>
              <a:avLst/>
              <a:gdLst/>
              <a:ahLst/>
              <a:cxnLst/>
              <a:rect l="l" t="t" r="r" b="b"/>
              <a:pathLst>
                <a:path w="6164" h="5366" extrusionOk="0">
                  <a:moveTo>
                    <a:pt x="5124" y="0"/>
                  </a:moveTo>
                  <a:cubicBezTo>
                    <a:pt x="4582" y="0"/>
                    <a:pt x="3868" y="222"/>
                    <a:pt x="3082" y="676"/>
                  </a:cubicBezTo>
                  <a:cubicBezTo>
                    <a:pt x="1370" y="1665"/>
                    <a:pt x="0" y="3339"/>
                    <a:pt x="0" y="4443"/>
                  </a:cubicBezTo>
                  <a:cubicBezTo>
                    <a:pt x="0" y="5060"/>
                    <a:pt x="401" y="5366"/>
                    <a:pt x="1040" y="5366"/>
                  </a:cubicBezTo>
                  <a:cubicBezTo>
                    <a:pt x="1582" y="5366"/>
                    <a:pt x="2296" y="5145"/>
                    <a:pt x="3082" y="4709"/>
                  </a:cubicBezTo>
                  <a:cubicBezTo>
                    <a:pt x="4794" y="3720"/>
                    <a:pt x="6163" y="2008"/>
                    <a:pt x="6163" y="904"/>
                  </a:cubicBezTo>
                  <a:cubicBezTo>
                    <a:pt x="6163" y="308"/>
                    <a:pt x="5763" y="0"/>
                    <a:pt x="51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4"/>
            <p:cNvSpPr/>
            <p:nvPr/>
          </p:nvSpPr>
          <p:spPr>
            <a:xfrm flipH="1">
              <a:off x="8516266" y="2706836"/>
              <a:ext cx="115590" cy="168201"/>
            </a:xfrm>
            <a:custGeom>
              <a:avLst/>
              <a:gdLst/>
              <a:ahLst/>
              <a:cxnLst/>
              <a:rect l="l" t="t" r="r" b="b"/>
              <a:pathLst>
                <a:path w="3767" h="5482" extrusionOk="0">
                  <a:moveTo>
                    <a:pt x="2644" y="1"/>
                  </a:moveTo>
                  <a:cubicBezTo>
                    <a:pt x="2417" y="1"/>
                    <a:pt x="2166" y="74"/>
                    <a:pt x="1902" y="230"/>
                  </a:cubicBezTo>
                  <a:cubicBezTo>
                    <a:pt x="837" y="839"/>
                    <a:pt x="0" y="2437"/>
                    <a:pt x="0" y="3845"/>
                  </a:cubicBezTo>
                  <a:cubicBezTo>
                    <a:pt x="0" y="4863"/>
                    <a:pt x="484" y="5482"/>
                    <a:pt x="1155" y="5482"/>
                  </a:cubicBezTo>
                  <a:cubicBezTo>
                    <a:pt x="1386" y="5482"/>
                    <a:pt x="1639" y="5408"/>
                    <a:pt x="1902" y="5252"/>
                  </a:cubicBezTo>
                  <a:cubicBezTo>
                    <a:pt x="2930" y="4644"/>
                    <a:pt x="3767" y="3046"/>
                    <a:pt x="3767" y="1638"/>
                  </a:cubicBezTo>
                  <a:cubicBezTo>
                    <a:pt x="3767" y="620"/>
                    <a:pt x="3304" y="1"/>
                    <a:pt x="2644" y="1"/>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4"/>
            <p:cNvSpPr/>
            <p:nvPr/>
          </p:nvSpPr>
          <p:spPr>
            <a:xfrm flipH="1">
              <a:off x="8707703" y="2817758"/>
              <a:ext cx="115621" cy="168201"/>
            </a:xfrm>
            <a:custGeom>
              <a:avLst/>
              <a:gdLst/>
              <a:ahLst/>
              <a:cxnLst/>
              <a:rect l="l" t="t" r="r" b="b"/>
              <a:pathLst>
                <a:path w="3768" h="5482" extrusionOk="0">
                  <a:moveTo>
                    <a:pt x="2629" y="0"/>
                  </a:moveTo>
                  <a:cubicBezTo>
                    <a:pt x="2396" y="0"/>
                    <a:pt x="2138" y="74"/>
                    <a:pt x="1865" y="230"/>
                  </a:cubicBezTo>
                  <a:cubicBezTo>
                    <a:pt x="838" y="838"/>
                    <a:pt x="1" y="2436"/>
                    <a:pt x="1" y="3844"/>
                  </a:cubicBezTo>
                  <a:cubicBezTo>
                    <a:pt x="1" y="4862"/>
                    <a:pt x="464" y="5481"/>
                    <a:pt x="1124" y="5481"/>
                  </a:cubicBezTo>
                  <a:cubicBezTo>
                    <a:pt x="1351" y="5481"/>
                    <a:pt x="1602" y="5408"/>
                    <a:pt x="1865" y="5251"/>
                  </a:cubicBezTo>
                  <a:cubicBezTo>
                    <a:pt x="2930" y="4643"/>
                    <a:pt x="3767" y="3045"/>
                    <a:pt x="3767" y="1637"/>
                  </a:cubicBezTo>
                  <a:cubicBezTo>
                    <a:pt x="3767" y="619"/>
                    <a:pt x="3305" y="0"/>
                    <a:pt x="2629" y="0"/>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4"/>
            <p:cNvSpPr/>
            <p:nvPr/>
          </p:nvSpPr>
          <p:spPr>
            <a:xfrm flipH="1">
              <a:off x="8573459" y="4058361"/>
              <a:ext cx="189142" cy="164642"/>
            </a:xfrm>
            <a:custGeom>
              <a:avLst/>
              <a:gdLst/>
              <a:ahLst/>
              <a:cxnLst/>
              <a:rect l="l" t="t" r="r" b="b"/>
              <a:pathLst>
                <a:path w="6164" h="5366" extrusionOk="0">
                  <a:moveTo>
                    <a:pt x="5124" y="0"/>
                  </a:moveTo>
                  <a:cubicBezTo>
                    <a:pt x="4582" y="0"/>
                    <a:pt x="3868" y="221"/>
                    <a:pt x="3082" y="657"/>
                  </a:cubicBezTo>
                  <a:cubicBezTo>
                    <a:pt x="1370" y="1646"/>
                    <a:pt x="0" y="3358"/>
                    <a:pt x="0" y="4462"/>
                  </a:cubicBezTo>
                  <a:cubicBezTo>
                    <a:pt x="0" y="5058"/>
                    <a:pt x="401" y="5366"/>
                    <a:pt x="1040" y="5366"/>
                  </a:cubicBezTo>
                  <a:cubicBezTo>
                    <a:pt x="1582" y="5366"/>
                    <a:pt x="2296" y="5144"/>
                    <a:pt x="3082" y="4690"/>
                  </a:cubicBezTo>
                  <a:cubicBezTo>
                    <a:pt x="4794" y="3701"/>
                    <a:pt x="6163" y="2027"/>
                    <a:pt x="6163" y="923"/>
                  </a:cubicBezTo>
                  <a:cubicBezTo>
                    <a:pt x="6163" y="306"/>
                    <a:pt x="5763" y="0"/>
                    <a:pt x="5124" y="0"/>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24"/>
            <p:cNvSpPr/>
            <p:nvPr/>
          </p:nvSpPr>
          <p:spPr>
            <a:xfrm flipH="1">
              <a:off x="8516266" y="4001412"/>
              <a:ext cx="115590" cy="167711"/>
            </a:xfrm>
            <a:custGeom>
              <a:avLst/>
              <a:gdLst/>
              <a:ahLst/>
              <a:cxnLst/>
              <a:rect l="l" t="t" r="r" b="b"/>
              <a:pathLst>
                <a:path w="3767" h="5466" extrusionOk="0">
                  <a:moveTo>
                    <a:pt x="2644" y="1"/>
                  </a:moveTo>
                  <a:cubicBezTo>
                    <a:pt x="2417" y="1"/>
                    <a:pt x="2166" y="74"/>
                    <a:pt x="1902" y="230"/>
                  </a:cubicBezTo>
                  <a:cubicBezTo>
                    <a:pt x="837" y="801"/>
                    <a:pt x="0" y="2437"/>
                    <a:pt x="0" y="3807"/>
                  </a:cubicBezTo>
                  <a:cubicBezTo>
                    <a:pt x="0" y="4859"/>
                    <a:pt x="490" y="5465"/>
                    <a:pt x="1166" y="5465"/>
                  </a:cubicBezTo>
                  <a:cubicBezTo>
                    <a:pt x="1394" y="5465"/>
                    <a:pt x="1643" y="5396"/>
                    <a:pt x="1902" y="5252"/>
                  </a:cubicBezTo>
                  <a:cubicBezTo>
                    <a:pt x="2930" y="4644"/>
                    <a:pt x="3767" y="3008"/>
                    <a:pt x="3767" y="1638"/>
                  </a:cubicBezTo>
                  <a:cubicBezTo>
                    <a:pt x="3767" y="620"/>
                    <a:pt x="3304" y="1"/>
                    <a:pt x="2644" y="1"/>
                  </a:cubicBezTo>
                  <a:close/>
                </a:path>
              </a:pathLst>
            </a:custGeom>
            <a:solidFill>
              <a:srgbClr val="FFBD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24"/>
            <p:cNvSpPr/>
            <p:nvPr/>
          </p:nvSpPr>
          <p:spPr>
            <a:xfrm flipH="1">
              <a:off x="8707703" y="4112333"/>
              <a:ext cx="115621" cy="167189"/>
            </a:xfrm>
            <a:custGeom>
              <a:avLst/>
              <a:gdLst/>
              <a:ahLst/>
              <a:cxnLst/>
              <a:rect l="l" t="t" r="r" b="b"/>
              <a:pathLst>
                <a:path w="3768" h="5449" extrusionOk="0">
                  <a:moveTo>
                    <a:pt x="2629" y="0"/>
                  </a:moveTo>
                  <a:cubicBezTo>
                    <a:pt x="2396" y="0"/>
                    <a:pt x="2138" y="74"/>
                    <a:pt x="1865" y="230"/>
                  </a:cubicBezTo>
                  <a:cubicBezTo>
                    <a:pt x="838" y="800"/>
                    <a:pt x="1" y="2436"/>
                    <a:pt x="1" y="3806"/>
                  </a:cubicBezTo>
                  <a:cubicBezTo>
                    <a:pt x="1" y="4845"/>
                    <a:pt x="457" y="5449"/>
                    <a:pt x="1109" y="5449"/>
                  </a:cubicBezTo>
                  <a:cubicBezTo>
                    <a:pt x="1340" y="5449"/>
                    <a:pt x="1596" y="5373"/>
                    <a:pt x="1865" y="5213"/>
                  </a:cubicBezTo>
                  <a:cubicBezTo>
                    <a:pt x="2930" y="4643"/>
                    <a:pt x="3767" y="3007"/>
                    <a:pt x="3767" y="1637"/>
                  </a:cubicBezTo>
                  <a:cubicBezTo>
                    <a:pt x="3767" y="619"/>
                    <a:pt x="3305" y="0"/>
                    <a:pt x="26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4"/>
            <p:cNvSpPr/>
            <p:nvPr/>
          </p:nvSpPr>
          <p:spPr>
            <a:xfrm flipH="1">
              <a:off x="8987879" y="3606421"/>
              <a:ext cx="122587" cy="178419"/>
            </a:xfrm>
            <a:custGeom>
              <a:avLst/>
              <a:gdLst/>
              <a:ahLst/>
              <a:cxnLst/>
              <a:rect l="l" t="t" r="r" b="b"/>
              <a:pathLst>
                <a:path w="3995" h="5815" extrusionOk="0">
                  <a:moveTo>
                    <a:pt x="2811" y="0"/>
                  </a:moveTo>
                  <a:cubicBezTo>
                    <a:pt x="2568" y="0"/>
                    <a:pt x="2300" y="78"/>
                    <a:pt x="2016" y="245"/>
                  </a:cubicBezTo>
                  <a:cubicBezTo>
                    <a:pt x="913" y="853"/>
                    <a:pt x="0" y="2565"/>
                    <a:pt x="0" y="4049"/>
                  </a:cubicBezTo>
                  <a:cubicBezTo>
                    <a:pt x="0" y="5153"/>
                    <a:pt x="506" y="5815"/>
                    <a:pt x="1219" y="5815"/>
                  </a:cubicBezTo>
                  <a:cubicBezTo>
                    <a:pt x="1464" y="5815"/>
                    <a:pt x="1734" y="5736"/>
                    <a:pt x="2016" y="5571"/>
                  </a:cubicBezTo>
                  <a:cubicBezTo>
                    <a:pt x="3120" y="4924"/>
                    <a:pt x="3995" y="3212"/>
                    <a:pt x="3995" y="1728"/>
                  </a:cubicBezTo>
                  <a:cubicBezTo>
                    <a:pt x="3995" y="654"/>
                    <a:pt x="3512" y="0"/>
                    <a:pt x="2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24"/>
            <p:cNvSpPr/>
            <p:nvPr/>
          </p:nvSpPr>
          <p:spPr>
            <a:xfrm flipH="1">
              <a:off x="8968027" y="3114009"/>
              <a:ext cx="102764" cy="607606"/>
            </a:xfrm>
            <a:custGeom>
              <a:avLst/>
              <a:gdLst/>
              <a:ahLst/>
              <a:cxnLst/>
              <a:rect l="l" t="t" r="r" b="b"/>
              <a:pathLst>
                <a:path w="3349" h="19803" extrusionOk="0">
                  <a:moveTo>
                    <a:pt x="1837" y="0"/>
                  </a:moveTo>
                  <a:cubicBezTo>
                    <a:pt x="1784" y="0"/>
                    <a:pt x="1729" y="16"/>
                    <a:pt x="1675" y="48"/>
                  </a:cubicBezTo>
                  <a:cubicBezTo>
                    <a:pt x="723" y="580"/>
                    <a:pt x="1" y="5450"/>
                    <a:pt x="1" y="10890"/>
                  </a:cubicBezTo>
                  <a:cubicBezTo>
                    <a:pt x="1" y="15968"/>
                    <a:pt x="639" y="19802"/>
                    <a:pt x="1506" y="19802"/>
                  </a:cubicBezTo>
                  <a:cubicBezTo>
                    <a:pt x="1561" y="19802"/>
                    <a:pt x="1617" y="19787"/>
                    <a:pt x="1675" y="19755"/>
                  </a:cubicBezTo>
                  <a:cubicBezTo>
                    <a:pt x="2588" y="19222"/>
                    <a:pt x="3349" y="14390"/>
                    <a:pt x="3349" y="8950"/>
                  </a:cubicBezTo>
                  <a:cubicBezTo>
                    <a:pt x="3349" y="3836"/>
                    <a:pt x="2676" y="0"/>
                    <a:pt x="18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4"/>
            <p:cNvSpPr/>
            <p:nvPr/>
          </p:nvSpPr>
          <p:spPr>
            <a:xfrm flipH="1">
              <a:off x="8968027" y="3635785"/>
              <a:ext cx="102764" cy="606470"/>
            </a:xfrm>
            <a:custGeom>
              <a:avLst/>
              <a:gdLst/>
              <a:ahLst/>
              <a:cxnLst/>
              <a:rect l="l" t="t" r="r" b="b"/>
              <a:pathLst>
                <a:path w="3349" h="19766" extrusionOk="0">
                  <a:moveTo>
                    <a:pt x="1839" y="0"/>
                  </a:moveTo>
                  <a:cubicBezTo>
                    <a:pt x="1785" y="0"/>
                    <a:pt x="1730" y="16"/>
                    <a:pt x="1675" y="48"/>
                  </a:cubicBezTo>
                  <a:cubicBezTo>
                    <a:pt x="723" y="581"/>
                    <a:pt x="1" y="5413"/>
                    <a:pt x="1" y="10853"/>
                  </a:cubicBezTo>
                  <a:cubicBezTo>
                    <a:pt x="1" y="15964"/>
                    <a:pt x="639" y="19765"/>
                    <a:pt x="1504" y="19765"/>
                  </a:cubicBezTo>
                  <a:cubicBezTo>
                    <a:pt x="1560" y="19765"/>
                    <a:pt x="1617" y="19750"/>
                    <a:pt x="1675" y="19717"/>
                  </a:cubicBezTo>
                  <a:cubicBezTo>
                    <a:pt x="2588" y="19185"/>
                    <a:pt x="3349" y="14353"/>
                    <a:pt x="3349" y="8913"/>
                  </a:cubicBezTo>
                  <a:cubicBezTo>
                    <a:pt x="3349" y="3802"/>
                    <a:pt x="2677" y="0"/>
                    <a:pt x="18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4"/>
            <p:cNvSpPr/>
            <p:nvPr/>
          </p:nvSpPr>
          <p:spPr>
            <a:xfrm flipH="1">
              <a:off x="8948173" y="2956233"/>
              <a:ext cx="148301" cy="215238"/>
            </a:xfrm>
            <a:custGeom>
              <a:avLst/>
              <a:gdLst/>
              <a:ahLst/>
              <a:cxnLst/>
              <a:rect l="l" t="t" r="r" b="b"/>
              <a:pathLst>
                <a:path w="4833" h="7015" extrusionOk="0">
                  <a:moveTo>
                    <a:pt x="3377" y="0"/>
                  </a:moveTo>
                  <a:cubicBezTo>
                    <a:pt x="3089" y="0"/>
                    <a:pt x="2771" y="90"/>
                    <a:pt x="2435" y="282"/>
                  </a:cubicBezTo>
                  <a:cubicBezTo>
                    <a:pt x="1104" y="1081"/>
                    <a:pt x="1" y="3135"/>
                    <a:pt x="1" y="4885"/>
                  </a:cubicBezTo>
                  <a:cubicBezTo>
                    <a:pt x="1" y="6212"/>
                    <a:pt x="608" y="7015"/>
                    <a:pt x="1465" y="7015"/>
                  </a:cubicBezTo>
                  <a:cubicBezTo>
                    <a:pt x="1763" y="7015"/>
                    <a:pt x="2092" y="6918"/>
                    <a:pt x="2435" y="6711"/>
                  </a:cubicBezTo>
                  <a:cubicBezTo>
                    <a:pt x="3767" y="5951"/>
                    <a:pt x="4832" y="3896"/>
                    <a:pt x="4832" y="2108"/>
                  </a:cubicBezTo>
                  <a:cubicBezTo>
                    <a:pt x="4832" y="798"/>
                    <a:pt x="4236" y="0"/>
                    <a:pt x="33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24"/>
            <p:cNvSpPr/>
            <p:nvPr/>
          </p:nvSpPr>
          <p:spPr>
            <a:xfrm flipH="1">
              <a:off x="8948173" y="4222611"/>
              <a:ext cx="148301" cy="214931"/>
            </a:xfrm>
            <a:custGeom>
              <a:avLst/>
              <a:gdLst/>
              <a:ahLst/>
              <a:cxnLst/>
              <a:rect l="l" t="t" r="r" b="b"/>
              <a:pathLst>
                <a:path w="4833" h="7005" extrusionOk="0">
                  <a:moveTo>
                    <a:pt x="3392" y="1"/>
                  </a:moveTo>
                  <a:cubicBezTo>
                    <a:pt x="3099" y="1"/>
                    <a:pt x="2776" y="93"/>
                    <a:pt x="2435" y="288"/>
                  </a:cubicBezTo>
                  <a:cubicBezTo>
                    <a:pt x="1104" y="1049"/>
                    <a:pt x="1" y="3103"/>
                    <a:pt x="1" y="4891"/>
                  </a:cubicBezTo>
                  <a:cubicBezTo>
                    <a:pt x="1" y="6222"/>
                    <a:pt x="612" y="7005"/>
                    <a:pt x="1473" y="7005"/>
                  </a:cubicBezTo>
                  <a:cubicBezTo>
                    <a:pt x="1769" y="7005"/>
                    <a:pt x="2095" y="6912"/>
                    <a:pt x="2435" y="6717"/>
                  </a:cubicBezTo>
                  <a:cubicBezTo>
                    <a:pt x="3767" y="5956"/>
                    <a:pt x="4832" y="3864"/>
                    <a:pt x="4832" y="2114"/>
                  </a:cubicBezTo>
                  <a:cubicBezTo>
                    <a:pt x="4832" y="783"/>
                    <a:pt x="4242" y="1"/>
                    <a:pt x="339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24"/>
            <p:cNvSpPr/>
            <p:nvPr/>
          </p:nvSpPr>
          <p:spPr>
            <a:xfrm flipH="1">
              <a:off x="8225596" y="3166325"/>
              <a:ext cx="122617" cy="178419"/>
            </a:xfrm>
            <a:custGeom>
              <a:avLst/>
              <a:gdLst/>
              <a:ahLst/>
              <a:cxnLst/>
              <a:rect l="l" t="t" r="r" b="b"/>
              <a:pathLst>
                <a:path w="3996" h="5815" extrusionOk="0">
                  <a:moveTo>
                    <a:pt x="2812" y="0"/>
                  </a:moveTo>
                  <a:cubicBezTo>
                    <a:pt x="2569" y="0"/>
                    <a:pt x="2301" y="79"/>
                    <a:pt x="2017" y="245"/>
                  </a:cubicBezTo>
                  <a:cubicBezTo>
                    <a:pt x="914" y="854"/>
                    <a:pt x="1" y="2566"/>
                    <a:pt x="1" y="4049"/>
                  </a:cubicBezTo>
                  <a:cubicBezTo>
                    <a:pt x="1" y="5153"/>
                    <a:pt x="506" y="5815"/>
                    <a:pt x="1220" y="5815"/>
                  </a:cubicBezTo>
                  <a:cubicBezTo>
                    <a:pt x="1465" y="5815"/>
                    <a:pt x="1735" y="5737"/>
                    <a:pt x="2017" y="5571"/>
                  </a:cubicBezTo>
                  <a:cubicBezTo>
                    <a:pt x="3121" y="4924"/>
                    <a:pt x="3996" y="3212"/>
                    <a:pt x="3996" y="1729"/>
                  </a:cubicBezTo>
                  <a:cubicBezTo>
                    <a:pt x="3996" y="654"/>
                    <a:pt x="3513" y="0"/>
                    <a:pt x="28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24"/>
            <p:cNvSpPr/>
            <p:nvPr/>
          </p:nvSpPr>
          <p:spPr>
            <a:xfrm flipH="1">
              <a:off x="8264106" y="2707757"/>
              <a:ext cx="102764" cy="607606"/>
            </a:xfrm>
            <a:custGeom>
              <a:avLst/>
              <a:gdLst/>
              <a:ahLst/>
              <a:cxnLst/>
              <a:rect l="l" t="t" r="r" b="b"/>
              <a:pathLst>
                <a:path w="3349" h="19803" extrusionOk="0">
                  <a:moveTo>
                    <a:pt x="1837" y="1"/>
                  </a:moveTo>
                  <a:cubicBezTo>
                    <a:pt x="1783" y="1"/>
                    <a:pt x="1729" y="16"/>
                    <a:pt x="1674" y="48"/>
                  </a:cubicBezTo>
                  <a:cubicBezTo>
                    <a:pt x="761" y="581"/>
                    <a:pt x="0" y="5413"/>
                    <a:pt x="0" y="10853"/>
                  </a:cubicBezTo>
                  <a:cubicBezTo>
                    <a:pt x="0" y="15966"/>
                    <a:pt x="673" y="19803"/>
                    <a:pt x="1512" y="19803"/>
                  </a:cubicBezTo>
                  <a:cubicBezTo>
                    <a:pt x="1565" y="19803"/>
                    <a:pt x="1619" y="19787"/>
                    <a:pt x="1674" y="19755"/>
                  </a:cubicBezTo>
                  <a:cubicBezTo>
                    <a:pt x="2587" y="19223"/>
                    <a:pt x="3348" y="14353"/>
                    <a:pt x="3348" y="8913"/>
                  </a:cubicBezTo>
                  <a:cubicBezTo>
                    <a:pt x="3348" y="3835"/>
                    <a:pt x="2676" y="1"/>
                    <a:pt x="18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24"/>
            <p:cNvSpPr/>
            <p:nvPr/>
          </p:nvSpPr>
          <p:spPr>
            <a:xfrm flipH="1">
              <a:off x="8264106" y="3229533"/>
              <a:ext cx="102764" cy="606470"/>
            </a:xfrm>
            <a:custGeom>
              <a:avLst/>
              <a:gdLst/>
              <a:ahLst/>
              <a:cxnLst/>
              <a:rect l="l" t="t" r="r" b="b"/>
              <a:pathLst>
                <a:path w="3349" h="19766" extrusionOk="0">
                  <a:moveTo>
                    <a:pt x="1838" y="1"/>
                  </a:moveTo>
                  <a:cubicBezTo>
                    <a:pt x="1784" y="1"/>
                    <a:pt x="1730" y="17"/>
                    <a:pt x="1674" y="49"/>
                  </a:cubicBezTo>
                  <a:cubicBezTo>
                    <a:pt x="761" y="582"/>
                    <a:pt x="0" y="5413"/>
                    <a:pt x="0" y="10854"/>
                  </a:cubicBezTo>
                  <a:cubicBezTo>
                    <a:pt x="0" y="15964"/>
                    <a:pt x="672" y="19766"/>
                    <a:pt x="1510" y="19766"/>
                  </a:cubicBezTo>
                  <a:cubicBezTo>
                    <a:pt x="1564" y="19766"/>
                    <a:pt x="1619" y="19750"/>
                    <a:pt x="1674" y="19718"/>
                  </a:cubicBezTo>
                  <a:cubicBezTo>
                    <a:pt x="2587" y="19185"/>
                    <a:pt x="3348" y="14354"/>
                    <a:pt x="3348" y="8913"/>
                  </a:cubicBezTo>
                  <a:cubicBezTo>
                    <a:pt x="3348" y="3802"/>
                    <a:pt x="2677" y="1"/>
                    <a:pt x="18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4"/>
            <p:cNvSpPr/>
            <p:nvPr/>
          </p:nvSpPr>
          <p:spPr>
            <a:xfrm flipH="1">
              <a:off x="8239588" y="2547005"/>
              <a:ext cx="147135" cy="215238"/>
            </a:xfrm>
            <a:custGeom>
              <a:avLst/>
              <a:gdLst/>
              <a:ahLst/>
              <a:cxnLst/>
              <a:rect l="l" t="t" r="r" b="b"/>
              <a:pathLst>
                <a:path w="4795" h="7015" extrusionOk="0">
                  <a:moveTo>
                    <a:pt x="3361" y="0"/>
                  </a:moveTo>
                  <a:cubicBezTo>
                    <a:pt x="3067" y="0"/>
                    <a:pt x="2741" y="97"/>
                    <a:pt x="2397" y="303"/>
                  </a:cubicBezTo>
                  <a:cubicBezTo>
                    <a:pt x="1066" y="1064"/>
                    <a:pt x="1" y="3119"/>
                    <a:pt x="1" y="4907"/>
                  </a:cubicBezTo>
                  <a:cubicBezTo>
                    <a:pt x="1" y="6216"/>
                    <a:pt x="597" y="7015"/>
                    <a:pt x="1455" y="7015"/>
                  </a:cubicBezTo>
                  <a:cubicBezTo>
                    <a:pt x="1744" y="7015"/>
                    <a:pt x="2062" y="6924"/>
                    <a:pt x="2397" y="6733"/>
                  </a:cubicBezTo>
                  <a:cubicBezTo>
                    <a:pt x="3729" y="5972"/>
                    <a:pt x="4794" y="3880"/>
                    <a:pt x="4794" y="2130"/>
                  </a:cubicBezTo>
                  <a:cubicBezTo>
                    <a:pt x="4794" y="803"/>
                    <a:pt x="4208" y="0"/>
                    <a:pt x="33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4"/>
            <p:cNvSpPr/>
            <p:nvPr/>
          </p:nvSpPr>
          <p:spPr>
            <a:xfrm flipH="1">
              <a:off x="8239588" y="3812891"/>
              <a:ext cx="147135" cy="214931"/>
            </a:xfrm>
            <a:custGeom>
              <a:avLst/>
              <a:gdLst/>
              <a:ahLst/>
              <a:cxnLst/>
              <a:rect l="l" t="t" r="r" b="b"/>
              <a:pathLst>
                <a:path w="4795" h="7005" extrusionOk="0">
                  <a:moveTo>
                    <a:pt x="3354" y="0"/>
                  </a:moveTo>
                  <a:cubicBezTo>
                    <a:pt x="3061" y="0"/>
                    <a:pt x="2738" y="93"/>
                    <a:pt x="2397" y="287"/>
                  </a:cubicBezTo>
                  <a:cubicBezTo>
                    <a:pt x="1066" y="1048"/>
                    <a:pt x="1" y="3141"/>
                    <a:pt x="1" y="4891"/>
                  </a:cubicBezTo>
                  <a:cubicBezTo>
                    <a:pt x="1" y="6221"/>
                    <a:pt x="590" y="7004"/>
                    <a:pt x="1441" y="7004"/>
                  </a:cubicBezTo>
                  <a:cubicBezTo>
                    <a:pt x="1733" y="7004"/>
                    <a:pt x="2057" y="6912"/>
                    <a:pt x="2397" y="6717"/>
                  </a:cubicBezTo>
                  <a:cubicBezTo>
                    <a:pt x="3729" y="5956"/>
                    <a:pt x="4794" y="3902"/>
                    <a:pt x="4794" y="2114"/>
                  </a:cubicBezTo>
                  <a:cubicBezTo>
                    <a:pt x="4794" y="783"/>
                    <a:pt x="4204" y="0"/>
                    <a:pt x="33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4"/>
            <p:cNvSpPr/>
            <p:nvPr/>
          </p:nvSpPr>
          <p:spPr>
            <a:xfrm flipH="1">
              <a:off x="8370317" y="2752402"/>
              <a:ext cx="593080" cy="1455670"/>
            </a:xfrm>
            <a:custGeom>
              <a:avLst/>
              <a:gdLst/>
              <a:ahLst/>
              <a:cxnLst/>
              <a:rect l="l" t="t" r="r" b="b"/>
              <a:pathLst>
                <a:path w="19328" h="47443" extrusionOk="0">
                  <a:moveTo>
                    <a:pt x="19327" y="1"/>
                  </a:moveTo>
                  <a:lnTo>
                    <a:pt x="18680" y="381"/>
                  </a:lnTo>
                  <a:lnTo>
                    <a:pt x="18680" y="35839"/>
                  </a:lnTo>
                  <a:lnTo>
                    <a:pt x="1" y="46643"/>
                  </a:lnTo>
                  <a:lnTo>
                    <a:pt x="1" y="47442"/>
                  </a:lnTo>
                  <a:lnTo>
                    <a:pt x="19327" y="36295"/>
                  </a:lnTo>
                  <a:lnTo>
                    <a:pt x="1932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4"/>
            <p:cNvSpPr/>
            <p:nvPr/>
          </p:nvSpPr>
          <p:spPr>
            <a:xfrm flipH="1">
              <a:off x="8390170" y="2764092"/>
              <a:ext cx="573226" cy="1419464"/>
            </a:xfrm>
            <a:custGeom>
              <a:avLst/>
              <a:gdLst/>
              <a:ahLst/>
              <a:cxnLst/>
              <a:rect l="l" t="t" r="r" b="b"/>
              <a:pathLst>
                <a:path w="18681" h="46263" extrusionOk="0">
                  <a:moveTo>
                    <a:pt x="18680" y="0"/>
                  </a:moveTo>
                  <a:lnTo>
                    <a:pt x="1" y="10805"/>
                  </a:lnTo>
                  <a:lnTo>
                    <a:pt x="1" y="46262"/>
                  </a:lnTo>
                  <a:lnTo>
                    <a:pt x="18680" y="35458"/>
                  </a:lnTo>
                  <a:lnTo>
                    <a:pt x="1868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4"/>
            <p:cNvSpPr/>
            <p:nvPr/>
          </p:nvSpPr>
          <p:spPr>
            <a:xfrm flipH="1">
              <a:off x="9021725" y="3652323"/>
              <a:ext cx="59560" cy="85267"/>
            </a:xfrm>
            <a:custGeom>
              <a:avLst/>
              <a:gdLst/>
              <a:ahLst/>
              <a:cxnLst/>
              <a:rect l="l" t="t" r="r" b="b"/>
              <a:pathLst>
                <a:path w="1941" h="2779" extrusionOk="0">
                  <a:moveTo>
                    <a:pt x="1361" y="1"/>
                  </a:moveTo>
                  <a:cubicBezTo>
                    <a:pt x="1245" y="1"/>
                    <a:pt x="1118" y="39"/>
                    <a:pt x="989" y="118"/>
                  </a:cubicBezTo>
                  <a:cubicBezTo>
                    <a:pt x="457" y="422"/>
                    <a:pt x="0" y="1221"/>
                    <a:pt x="0" y="1944"/>
                  </a:cubicBezTo>
                  <a:cubicBezTo>
                    <a:pt x="0" y="2458"/>
                    <a:pt x="257" y="2779"/>
                    <a:pt x="610" y="2779"/>
                  </a:cubicBezTo>
                  <a:cubicBezTo>
                    <a:pt x="728" y="2779"/>
                    <a:pt x="856" y="2743"/>
                    <a:pt x="989" y="2667"/>
                  </a:cubicBezTo>
                  <a:cubicBezTo>
                    <a:pt x="1484" y="2363"/>
                    <a:pt x="1940" y="1526"/>
                    <a:pt x="1940" y="841"/>
                  </a:cubicBezTo>
                  <a:cubicBezTo>
                    <a:pt x="1940" y="307"/>
                    <a:pt x="1691" y="1"/>
                    <a:pt x="13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4"/>
            <p:cNvSpPr/>
            <p:nvPr/>
          </p:nvSpPr>
          <p:spPr>
            <a:xfrm flipH="1">
              <a:off x="8253613" y="3207747"/>
              <a:ext cx="58394" cy="85267"/>
            </a:xfrm>
            <a:custGeom>
              <a:avLst/>
              <a:gdLst/>
              <a:ahLst/>
              <a:cxnLst/>
              <a:rect l="l" t="t" r="r" b="b"/>
              <a:pathLst>
                <a:path w="1903" h="2779" extrusionOk="0">
                  <a:moveTo>
                    <a:pt x="1325" y="1"/>
                  </a:moveTo>
                  <a:cubicBezTo>
                    <a:pt x="1211" y="1"/>
                    <a:pt x="1085" y="36"/>
                    <a:pt x="951" y="112"/>
                  </a:cubicBezTo>
                  <a:cubicBezTo>
                    <a:pt x="419" y="417"/>
                    <a:pt x="0" y="1254"/>
                    <a:pt x="0" y="1938"/>
                  </a:cubicBezTo>
                  <a:cubicBezTo>
                    <a:pt x="0" y="2473"/>
                    <a:pt x="229" y="2779"/>
                    <a:pt x="564" y="2779"/>
                  </a:cubicBezTo>
                  <a:cubicBezTo>
                    <a:pt x="682" y="2779"/>
                    <a:pt x="813" y="2741"/>
                    <a:pt x="951" y="2661"/>
                  </a:cubicBezTo>
                  <a:cubicBezTo>
                    <a:pt x="1484" y="2357"/>
                    <a:pt x="1903" y="1558"/>
                    <a:pt x="1903" y="835"/>
                  </a:cubicBezTo>
                  <a:cubicBezTo>
                    <a:pt x="1903" y="322"/>
                    <a:pt x="1667" y="1"/>
                    <a:pt x="13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24"/>
            <p:cNvSpPr/>
            <p:nvPr/>
          </p:nvSpPr>
          <p:spPr>
            <a:xfrm flipH="1">
              <a:off x="8258276" y="2597050"/>
              <a:ext cx="103930" cy="132057"/>
            </a:xfrm>
            <a:custGeom>
              <a:avLst/>
              <a:gdLst/>
              <a:ahLst/>
              <a:cxnLst/>
              <a:rect l="l" t="t" r="r" b="b"/>
              <a:pathLst>
                <a:path w="3387" h="4304" extrusionOk="0">
                  <a:moveTo>
                    <a:pt x="1230" y="0"/>
                  </a:moveTo>
                  <a:cubicBezTo>
                    <a:pt x="1214" y="0"/>
                    <a:pt x="1197" y="1"/>
                    <a:pt x="1180" y="4"/>
                  </a:cubicBezTo>
                  <a:cubicBezTo>
                    <a:pt x="761" y="80"/>
                    <a:pt x="381" y="1107"/>
                    <a:pt x="229" y="1640"/>
                  </a:cubicBezTo>
                  <a:cubicBezTo>
                    <a:pt x="0" y="2553"/>
                    <a:pt x="153" y="3314"/>
                    <a:pt x="305" y="4303"/>
                  </a:cubicBezTo>
                  <a:cubicBezTo>
                    <a:pt x="952" y="4075"/>
                    <a:pt x="1979" y="3656"/>
                    <a:pt x="2664" y="3010"/>
                  </a:cubicBezTo>
                  <a:cubicBezTo>
                    <a:pt x="3006" y="2629"/>
                    <a:pt x="3386" y="1944"/>
                    <a:pt x="3234" y="1488"/>
                  </a:cubicBezTo>
                  <a:cubicBezTo>
                    <a:pt x="3176" y="1349"/>
                    <a:pt x="3098" y="1295"/>
                    <a:pt x="3001" y="1295"/>
                  </a:cubicBezTo>
                  <a:cubicBezTo>
                    <a:pt x="2779" y="1295"/>
                    <a:pt x="2464" y="1580"/>
                    <a:pt x="2093" y="1792"/>
                  </a:cubicBezTo>
                  <a:cubicBezTo>
                    <a:pt x="2321" y="1336"/>
                    <a:pt x="2816" y="423"/>
                    <a:pt x="2626" y="194"/>
                  </a:cubicBezTo>
                  <a:cubicBezTo>
                    <a:pt x="2563" y="117"/>
                    <a:pt x="2495" y="80"/>
                    <a:pt x="2421" y="80"/>
                  </a:cubicBezTo>
                  <a:cubicBezTo>
                    <a:pt x="2145" y="80"/>
                    <a:pt x="1794" y="588"/>
                    <a:pt x="1418" y="1350"/>
                  </a:cubicBezTo>
                  <a:lnTo>
                    <a:pt x="1418" y="1350"/>
                  </a:lnTo>
                  <a:cubicBezTo>
                    <a:pt x="1496" y="888"/>
                    <a:pt x="1642" y="0"/>
                    <a:pt x="123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24"/>
            <p:cNvSpPr/>
            <p:nvPr/>
          </p:nvSpPr>
          <p:spPr>
            <a:xfrm flipH="1">
              <a:off x="8970359" y="2985567"/>
              <a:ext cx="103347" cy="148933"/>
            </a:xfrm>
            <a:custGeom>
              <a:avLst/>
              <a:gdLst/>
              <a:ahLst/>
              <a:cxnLst/>
              <a:rect l="l" t="t" r="r" b="b"/>
              <a:pathLst>
                <a:path w="3368" h="4854" extrusionOk="0">
                  <a:moveTo>
                    <a:pt x="2517" y="0"/>
                  </a:moveTo>
                  <a:cubicBezTo>
                    <a:pt x="2414" y="0"/>
                    <a:pt x="2304" y="47"/>
                    <a:pt x="2188" y="163"/>
                  </a:cubicBezTo>
                  <a:cubicBezTo>
                    <a:pt x="1693" y="619"/>
                    <a:pt x="1884" y="1418"/>
                    <a:pt x="1998" y="1799"/>
                  </a:cubicBezTo>
                  <a:cubicBezTo>
                    <a:pt x="1998" y="1837"/>
                    <a:pt x="1998" y="1837"/>
                    <a:pt x="1998" y="1837"/>
                  </a:cubicBezTo>
                  <a:cubicBezTo>
                    <a:pt x="1759" y="1616"/>
                    <a:pt x="1529" y="1484"/>
                    <a:pt x="1320" y="1484"/>
                  </a:cubicBezTo>
                  <a:cubicBezTo>
                    <a:pt x="1098" y="1484"/>
                    <a:pt x="900" y="1635"/>
                    <a:pt x="742" y="1989"/>
                  </a:cubicBezTo>
                  <a:cubicBezTo>
                    <a:pt x="552" y="2446"/>
                    <a:pt x="1047" y="2826"/>
                    <a:pt x="1275" y="2978"/>
                  </a:cubicBezTo>
                  <a:cubicBezTo>
                    <a:pt x="742" y="3283"/>
                    <a:pt x="324" y="3321"/>
                    <a:pt x="172" y="3967"/>
                  </a:cubicBezTo>
                  <a:cubicBezTo>
                    <a:pt x="1" y="4549"/>
                    <a:pt x="291" y="4854"/>
                    <a:pt x="601" y="4854"/>
                  </a:cubicBezTo>
                  <a:cubicBezTo>
                    <a:pt x="635" y="4854"/>
                    <a:pt x="670" y="4850"/>
                    <a:pt x="704" y="4842"/>
                  </a:cubicBezTo>
                  <a:cubicBezTo>
                    <a:pt x="1389" y="4728"/>
                    <a:pt x="2416" y="3967"/>
                    <a:pt x="3101" y="3397"/>
                  </a:cubicBezTo>
                  <a:cubicBezTo>
                    <a:pt x="3215" y="2293"/>
                    <a:pt x="3367" y="1342"/>
                    <a:pt x="3139" y="696"/>
                  </a:cubicBezTo>
                  <a:cubicBezTo>
                    <a:pt x="3054" y="411"/>
                    <a:pt x="2820" y="0"/>
                    <a:pt x="25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24"/>
            <p:cNvSpPr/>
            <p:nvPr/>
          </p:nvSpPr>
          <p:spPr>
            <a:xfrm flipH="1">
              <a:off x="8258736" y="3844680"/>
              <a:ext cx="103470" cy="148473"/>
            </a:xfrm>
            <a:custGeom>
              <a:avLst/>
              <a:gdLst/>
              <a:ahLst/>
              <a:cxnLst/>
              <a:rect l="l" t="t" r="r" b="b"/>
              <a:pathLst>
                <a:path w="3372" h="4839" extrusionOk="0">
                  <a:moveTo>
                    <a:pt x="2767" y="1"/>
                  </a:moveTo>
                  <a:cubicBezTo>
                    <a:pt x="2733" y="1"/>
                    <a:pt x="2698" y="5"/>
                    <a:pt x="2664" y="12"/>
                  </a:cubicBezTo>
                  <a:cubicBezTo>
                    <a:pt x="1979" y="126"/>
                    <a:pt x="952" y="887"/>
                    <a:pt x="305" y="1458"/>
                  </a:cubicBezTo>
                  <a:cubicBezTo>
                    <a:pt x="153" y="2561"/>
                    <a:pt x="0" y="3512"/>
                    <a:pt x="229" y="4159"/>
                  </a:cubicBezTo>
                  <a:cubicBezTo>
                    <a:pt x="343" y="4445"/>
                    <a:pt x="586" y="4839"/>
                    <a:pt x="878" y="4839"/>
                  </a:cubicBezTo>
                  <a:cubicBezTo>
                    <a:pt x="974" y="4839"/>
                    <a:pt x="1076" y="4796"/>
                    <a:pt x="1180" y="4692"/>
                  </a:cubicBezTo>
                  <a:cubicBezTo>
                    <a:pt x="1659" y="4250"/>
                    <a:pt x="1496" y="3487"/>
                    <a:pt x="1416" y="3059"/>
                  </a:cubicBezTo>
                  <a:lnTo>
                    <a:pt x="1416" y="3059"/>
                  </a:lnTo>
                  <a:cubicBezTo>
                    <a:pt x="1635" y="3251"/>
                    <a:pt x="1845" y="3366"/>
                    <a:pt x="2038" y="3366"/>
                  </a:cubicBezTo>
                  <a:cubicBezTo>
                    <a:pt x="2264" y="3366"/>
                    <a:pt x="2466" y="3207"/>
                    <a:pt x="2626" y="2828"/>
                  </a:cubicBezTo>
                  <a:cubicBezTo>
                    <a:pt x="2816" y="2371"/>
                    <a:pt x="2321" y="2029"/>
                    <a:pt x="2093" y="1876"/>
                  </a:cubicBezTo>
                  <a:cubicBezTo>
                    <a:pt x="2626" y="1572"/>
                    <a:pt x="3044" y="1534"/>
                    <a:pt x="3234" y="887"/>
                  </a:cubicBezTo>
                  <a:cubicBezTo>
                    <a:pt x="3371" y="306"/>
                    <a:pt x="3077" y="1"/>
                    <a:pt x="27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24"/>
            <p:cNvSpPr/>
            <p:nvPr/>
          </p:nvSpPr>
          <p:spPr>
            <a:xfrm flipH="1">
              <a:off x="8970359" y="4250103"/>
              <a:ext cx="103930" cy="132057"/>
            </a:xfrm>
            <a:custGeom>
              <a:avLst/>
              <a:gdLst/>
              <a:ahLst/>
              <a:cxnLst/>
              <a:rect l="l" t="t" r="r" b="b"/>
              <a:pathLst>
                <a:path w="3387" h="4304" extrusionOk="0">
                  <a:moveTo>
                    <a:pt x="3120" y="1"/>
                  </a:moveTo>
                  <a:cubicBezTo>
                    <a:pt x="2435" y="229"/>
                    <a:pt x="1408" y="647"/>
                    <a:pt x="723" y="1294"/>
                  </a:cubicBezTo>
                  <a:cubicBezTo>
                    <a:pt x="381" y="1675"/>
                    <a:pt x="0" y="2359"/>
                    <a:pt x="191" y="2816"/>
                  </a:cubicBezTo>
                  <a:cubicBezTo>
                    <a:pt x="237" y="2955"/>
                    <a:pt x="308" y="3009"/>
                    <a:pt x="399" y="3009"/>
                  </a:cubicBezTo>
                  <a:cubicBezTo>
                    <a:pt x="608" y="3009"/>
                    <a:pt x="923" y="2723"/>
                    <a:pt x="1294" y="2512"/>
                  </a:cubicBezTo>
                  <a:lnTo>
                    <a:pt x="1294" y="2512"/>
                  </a:lnTo>
                  <a:cubicBezTo>
                    <a:pt x="1066" y="2968"/>
                    <a:pt x="571" y="3881"/>
                    <a:pt x="761" y="4109"/>
                  </a:cubicBezTo>
                  <a:cubicBezTo>
                    <a:pt x="821" y="4177"/>
                    <a:pt x="887" y="4209"/>
                    <a:pt x="958" y="4209"/>
                  </a:cubicBezTo>
                  <a:cubicBezTo>
                    <a:pt x="1247" y="4209"/>
                    <a:pt x="1620" y="3679"/>
                    <a:pt x="2017" y="2854"/>
                  </a:cubicBezTo>
                  <a:lnTo>
                    <a:pt x="2017" y="2854"/>
                  </a:lnTo>
                  <a:cubicBezTo>
                    <a:pt x="1907" y="3331"/>
                    <a:pt x="1726" y="4304"/>
                    <a:pt x="2157" y="4304"/>
                  </a:cubicBezTo>
                  <a:cubicBezTo>
                    <a:pt x="2173" y="4304"/>
                    <a:pt x="2190" y="4302"/>
                    <a:pt x="2207" y="4300"/>
                  </a:cubicBezTo>
                  <a:cubicBezTo>
                    <a:pt x="2664" y="4224"/>
                    <a:pt x="3044" y="3196"/>
                    <a:pt x="3158" y="2664"/>
                  </a:cubicBezTo>
                  <a:cubicBezTo>
                    <a:pt x="3386" y="1751"/>
                    <a:pt x="3234" y="990"/>
                    <a:pt x="31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24"/>
            <p:cNvSpPr/>
            <p:nvPr/>
          </p:nvSpPr>
          <p:spPr>
            <a:xfrm flipH="1">
              <a:off x="8290956" y="2767590"/>
              <a:ext cx="53729" cy="444774"/>
            </a:xfrm>
            <a:custGeom>
              <a:avLst/>
              <a:gdLst/>
              <a:ahLst/>
              <a:cxnLst/>
              <a:rect l="l" t="t" r="r" b="b"/>
              <a:pathLst>
                <a:path w="1751" h="14496" extrusionOk="0">
                  <a:moveTo>
                    <a:pt x="799" y="0"/>
                  </a:moveTo>
                  <a:cubicBezTo>
                    <a:pt x="0" y="5136"/>
                    <a:pt x="76" y="10082"/>
                    <a:pt x="571" y="14495"/>
                  </a:cubicBezTo>
                  <a:cubicBezTo>
                    <a:pt x="1218" y="12783"/>
                    <a:pt x="1750" y="8751"/>
                    <a:pt x="1750" y="6582"/>
                  </a:cubicBezTo>
                  <a:cubicBezTo>
                    <a:pt x="1750" y="4376"/>
                    <a:pt x="1332" y="1598"/>
                    <a:pt x="7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24"/>
            <p:cNvSpPr/>
            <p:nvPr/>
          </p:nvSpPr>
          <p:spPr>
            <a:xfrm flipH="1">
              <a:off x="8290956" y="3357085"/>
              <a:ext cx="53729" cy="443608"/>
            </a:xfrm>
            <a:custGeom>
              <a:avLst/>
              <a:gdLst/>
              <a:ahLst/>
              <a:cxnLst/>
              <a:rect l="l" t="t" r="r" b="b"/>
              <a:pathLst>
                <a:path w="1751" h="14458" extrusionOk="0">
                  <a:moveTo>
                    <a:pt x="799" y="1"/>
                  </a:moveTo>
                  <a:cubicBezTo>
                    <a:pt x="0" y="5099"/>
                    <a:pt x="76" y="10083"/>
                    <a:pt x="571" y="14458"/>
                  </a:cubicBezTo>
                  <a:cubicBezTo>
                    <a:pt x="1218" y="12746"/>
                    <a:pt x="1750" y="8751"/>
                    <a:pt x="1750" y="6544"/>
                  </a:cubicBezTo>
                  <a:cubicBezTo>
                    <a:pt x="1750" y="4338"/>
                    <a:pt x="1332" y="1561"/>
                    <a:pt x="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24"/>
            <p:cNvSpPr/>
            <p:nvPr/>
          </p:nvSpPr>
          <p:spPr>
            <a:xfrm flipH="1">
              <a:off x="8992545" y="3170313"/>
              <a:ext cx="53729" cy="436612"/>
            </a:xfrm>
            <a:custGeom>
              <a:avLst/>
              <a:gdLst/>
              <a:ahLst/>
              <a:cxnLst/>
              <a:rect l="l" t="t" r="r" b="b"/>
              <a:pathLst>
                <a:path w="1751" h="14230" extrusionOk="0">
                  <a:moveTo>
                    <a:pt x="952" y="1"/>
                  </a:moveTo>
                  <a:cubicBezTo>
                    <a:pt x="419" y="2207"/>
                    <a:pt x="1" y="5441"/>
                    <a:pt x="1" y="7648"/>
                  </a:cubicBezTo>
                  <a:cubicBezTo>
                    <a:pt x="1" y="9854"/>
                    <a:pt x="533" y="13240"/>
                    <a:pt x="1180" y="14229"/>
                  </a:cubicBezTo>
                  <a:cubicBezTo>
                    <a:pt x="1713" y="9245"/>
                    <a:pt x="1751" y="4186"/>
                    <a:pt x="9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4"/>
            <p:cNvSpPr/>
            <p:nvPr/>
          </p:nvSpPr>
          <p:spPr>
            <a:xfrm flipH="1">
              <a:off x="8992545" y="3758673"/>
              <a:ext cx="53729" cy="436581"/>
            </a:xfrm>
            <a:custGeom>
              <a:avLst/>
              <a:gdLst/>
              <a:ahLst/>
              <a:cxnLst/>
              <a:rect l="l" t="t" r="r" b="b"/>
              <a:pathLst>
                <a:path w="1751" h="14229" extrusionOk="0">
                  <a:moveTo>
                    <a:pt x="952" y="0"/>
                  </a:moveTo>
                  <a:cubicBezTo>
                    <a:pt x="419" y="2207"/>
                    <a:pt x="1" y="5478"/>
                    <a:pt x="1" y="7647"/>
                  </a:cubicBezTo>
                  <a:cubicBezTo>
                    <a:pt x="1" y="9892"/>
                    <a:pt x="533" y="13239"/>
                    <a:pt x="1180" y="14229"/>
                  </a:cubicBezTo>
                  <a:cubicBezTo>
                    <a:pt x="1713" y="9245"/>
                    <a:pt x="1751" y="4185"/>
                    <a:pt x="9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24"/>
            <p:cNvSpPr/>
            <p:nvPr/>
          </p:nvSpPr>
          <p:spPr>
            <a:xfrm flipH="1">
              <a:off x="8526754" y="2738440"/>
              <a:ext cx="282547" cy="234936"/>
            </a:xfrm>
            <a:custGeom>
              <a:avLst/>
              <a:gdLst/>
              <a:ahLst/>
              <a:cxnLst/>
              <a:rect l="l" t="t" r="r" b="b"/>
              <a:pathLst>
                <a:path w="9208" h="7657" extrusionOk="0">
                  <a:moveTo>
                    <a:pt x="7998" y="0"/>
                  </a:moveTo>
                  <a:cubicBezTo>
                    <a:pt x="7719" y="0"/>
                    <a:pt x="7349" y="388"/>
                    <a:pt x="7115" y="798"/>
                  </a:cubicBezTo>
                  <a:cubicBezTo>
                    <a:pt x="6772" y="1293"/>
                    <a:pt x="6468" y="1978"/>
                    <a:pt x="6278" y="2662"/>
                  </a:cubicBezTo>
                  <a:cubicBezTo>
                    <a:pt x="6103" y="2582"/>
                    <a:pt x="5918" y="2544"/>
                    <a:pt x="5727" y="2544"/>
                  </a:cubicBezTo>
                  <a:cubicBezTo>
                    <a:pt x="5379" y="2544"/>
                    <a:pt x="5010" y="2670"/>
                    <a:pt x="4642" y="2891"/>
                  </a:cubicBezTo>
                  <a:lnTo>
                    <a:pt x="4604" y="2891"/>
                  </a:lnTo>
                  <a:cubicBezTo>
                    <a:pt x="4604" y="2929"/>
                    <a:pt x="4566" y="2929"/>
                    <a:pt x="4566" y="2929"/>
                  </a:cubicBezTo>
                  <a:cubicBezTo>
                    <a:pt x="3995" y="3233"/>
                    <a:pt x="3424" y="3804"/>
                    <a:pt x="2930" y="4565"/>
                  </a:cubicBezTo>
                  <a:cubicBezTo>
                    <a:pt x="2740" y="4146"/>
                    <a:pt x="2435" y="3804"/>
                    <a:pt x="2093" y="3652"/>
                  </a:cubicBezTo>
                  <a:cubicBezTo>
                    <a:pt x="2021" y="3624"/>
                    <a:pt x="1935" y="3608"/>
                    <a:pt x="1844" y="3608"/>
                  </a:cubicBezTo>
                  <a:cubicBezTo>
                    <a:pt x="1550" y="3608"/>
                    <a:pt x="1193" y="3776"/>
                    <a:pt x="990" y="4298"/>
                  </a:cubicBezTo>
                  <a:cubicBezTo>
                    <a:pt x="761" y="4831"/>
                    <a:pt x="837" y="5364"/>
                    <a:pt x="1028" y="5706"/>
                  </a:cubicBezTo>
                  <a:cubicBezTo>
                    <a:pt x="876" y="5820"/>
                    <a:pt x="761" y="5934"/>
                    <a:pt x="609" y="6086"/>
                  </a:cubicBezTo>
                  <a:cubicBezTo>
                    <a:pt x="343" y="6467"/>
                    <a:pt x="1" y="7038"/>
                    <a:pt x="191" y="7418"/>
                  </a:cubicBezTo>
                  <a:cubicBezTo>
                    <a:pt x="264" y="7594"/>
                    <a:pt x="411" y="7657"/>
                    <a:pt x="588" y="7657"/>
                  </a:cubicBezTo>
                  <a:cubicBezTo>
                    <a:pt x="869" y="7657"/>
                    <a:pt x="1227" y="7497"/>
                    <a:pt x="1484" y="7380"/>
                  </a:cubicBezTo>
                  <a:cubicBezTo>
                    <a:pt x="1941" y="7152"/>
                    <a:pt x="2473" y="6733"/>
                    <a:pt x="2854" y="6163"/>
                  </a:cubicBezTo>
                  <a:cubicBezTo>
                    <a:pt x="3424" y="6124"/>
                    <a:pt x="3995" y="5896"/>
                    <a:pt x="4566" y="5592"/>
                  </a:cubicBezTo>
                  <a:cubicBezTo>
                    <a:pt x="4566" y="5592"/>
                    <a:pt x="4604" y="5554"/>
                    <a:pt x="4604" y="5554"/>
                  </a:cubicBezTo>
                  <a:lnTo>
                    <a:pt x="4642" y="5554"/>
                  </a:lnTo>
                  <a:cubicBezTo>
                    <a:pt x="5213" y="5211"/>
                    <a:pt x="5783" y="4755"/>
                    <a:pt x="6354" y="4146"/>
                  </a:cubicBezTo>
                  <a:cubicBezTo>
                    <a:pt x="6430" y="4169"/>
                    <a:pt x="6512" y="4180"/>
                    <a:pt x="6599" y="4180"/>
                  </a:cubicBezTo>
                  <a:cubicBezTo>
                    <a:pt x="6944" y="4180"/>
                    <a:pt x="7358" y="4009"/>
                    <a:pt x="7723" y="3766"/>
                  </a:cubicBezTo>
                  <a:cubicBezTo>
                    <a:pt x="8142" y="3499"/>
                    <a:pt x="8827" y="2967"/>
                    <a:pt x="9017" y="2320"/>
                  </a:cubicBezTo>
                  <a:cubicBezTo>
                    <a:pt x="9207" y="1749"/>
                    <a:pt x="8903" y="1521"/>
                    <a:pt x="8599" y="1521"/>
                  </a:cubicBezTo>
                  <a:cubicBezTo>
                    <a:pt x="8446" y="1521"/>
                    <a:pt x="8332" y="1521"/>
                    <a:pt x="8180" y="1597"/>
                  </a:cubicBezTo>
                  <a:cubicBezTo>
                    <a:pt x="8370" y="1027"/>
                    <a:pt x="8446" y="418"/>
                    <a:pt x="8218" y="114"/>
                  </a:cubicBezTo>
                  <a:cubicBezTo>
                    <a:pt x="8157" y="35"/>
                    <a:pt x="8082" y="0"/>
                    <a:pt x="79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24"/>
            <p:cNvSpPr/>
            <p:nvPr/>
          </p:nvSpPr>
          <p:spPr>
            <a:xfrm flipH="1">
              <a:off x="8526754" y="4007825"/>
              <a:ext cx="282547" cy="234598"/>
            </a:xfrm>
            <a:custGeom>
              <a:avLst/>
              <a:gdLst/>
              <a:ahLst/>
              <a:cxnLst/>
              <a:rect l="l" t="t" r="r" b="b"/>
              <a:pathLst>
                <a:path w="9208" h="7646" extrusionOk="0">
                  <a:moveTo>
                    <a:pt x="8600" y="0"/>
                  </a:moveTo>
                  <a:cubicBezTo>
                    <a:pt x="8322" y="0"/>
                    <a:pt x="7975" y="151"/>
                    <a:pt x="7723" y="288"/>
                  </a:cubicBezTo>
                  <a:cubicBezTo>
                    <a:pt x="7267" y="516"/>
                    <a:pt x="6734" y="935"/>
                    <a:pt x="6354" y="1467"/>
                  </a:cubicBezTo>
                  <a:cubicBezTo>
                    <a:pt x="5783" y="1543"/>
                    <a:pt x="5213" y="1733"/>
                    <a:pt x="4642" y="2076"/>
                  </a:cubicBezTo>
                  <a:lnTo>
                    <a:pt x="4604" y="2076"/>
                  </a:lnTo>
                  <a:cubicBezTo>
                    <a:pt x="4604" y="2076"/>
                    <a:pt x="4566" y="2114"/>
                    <a:pt x="4566" y="2114"/>
                  </a:cubicBezTo>
                  <a:cubicBezTo>
                    <a:pt x="3995" y="2456"/>
                    <a:pt x="3424" y="2913"/>
                    <a:pt x="2854" y="3483"/>
                  </a:cubicBezTo>
                  <a:cubicBezTo>
                    <a:pt x="2797" y="3472"/>
                    <a:pt x="2737" y="3467"/>
                    <a:pt x="2674" y="3467"/>
                  </a:cubicBezTo>
                  <a:cubicBezTo>
                    <a:pt x="2316" y="3467"/>
                    <a:pt x="1873" y="3643"/>
                    <a:pt x="1484" y="3902"/>
                  </a:cubicBezTo>
                  <a:cubicBezTo>
                    <a:pt x="1066" y="4130"/>
                    <a:pt x="381" y="4663"/>
                    <a:pt x="191" y="5348"/>
                  </a:cubicBezTo>
                  <a:cubicBezTo>
                    <a:pt x="1" y="5918"/>
                    <a:pt x="343" y="6147"/>
                    <a:pt x="609" y="6147"/>
                  </a:cubicBezTo>
                  <a:cubicBezTo>
                    <a:pt x="761" y="6147"/>
                    <a:pt x="876" y="6109"/>
                    <a:pt x="1028" y="6070"/>
                  </a:cubicBezTo>
                  <a:lnTo>
                    <a:pt x="1028" y="6070"/>
                  </a:lnTo>
                  <a:cubicBezTo>
                    <a:pt x="837" y="6603"/>
                    <a:pt x="761" y="7212"/>
                    <a:pt x="990" y="7516"/>
                  </a:cubicBezTo>
                  <a:cubicBezTo>
                    <a:pt x="1053" y="7607"/>
                    <a:pt x="1131" y="7645"/>
                    <a:pt x="1218" y="7645"/>
                  </a:cubicBezTo>
                  <a:cubicBezTo>
                    <a:pt x="1496" y="7645"/>
                    <a:pt x="1861" y="7246"/>
                    <a:pt x="2093" y="6869"/>
                  </a:cubicBezTo>
                  <a:cubicBezTo>
                    <a:pt x="2435" y="6375"/>
                    <a:pt x="2740" y="5652"/>
                    <a:pt x="2930" y="5005"/>
                  </a:cubicBezTo>
                  <a:cubicBezTo>
                    <a:pt x="3102" y="5072"/>
                    <a:pt x="3284" y="5105"/>
                    <a:pt x="3471" y="5105"/>
                  </a:cubicBezTo>
                  <a:cubicBezTo>
                    <a:pt x="3822" y="5105"/>
                    <a:pt x="4194" y="4987"/>
                    <a:pt x="4566" y="4739"/>
                  </a:cubicBezTo>
                  <a:lnTo>
                    <a:pt x="4566" y="4777"/>
                  </a:lnTo>
                  <a:cubicBezTo>
                    <a:pt x="4566" y="4739"/>
                    <a:pt x="4604" y="4739"/>
                    <a:pt x="4604" y="4739"/>
                  </a:cubicBezTo>
                  <a:lnTo>
                    <a:pt x="4642" y="4739"/>
                  </a:lnTo>
                  <a:lnTo>
                    <a:pt x="4642" y="4701"/>
                  </a:lnTo>
                  <a:cubicBezTo>
                    <a:pt x="5213" y="4397"/>
                    <a:pt x="5783" y="3826"/>
                    <a:pt x="6278" y="3065"/>
                  </a:cubicBezTo>
                  <a:cubicBezTo>
                    <a:pt x="6468" y="3522"/>
                    <a:pt x="6772" y="3826"/>
                    <a:pt x="7115" y="3978"/>
                  </a:cubicBezTo>
                  <a:cubicBezTo>
                    <a:pt x="7191" y="4016"/>
                    <a:pt x="7281" y="4038"/>
                    <a:pt x="7378" y="4038"/>
                  </a:cubicBezTo>
                  <a:cubicBezTo>
                    <a:pt x="7669" y="4038"/>
                    <a:pt x="8018" y="3845"/>
                    <a:pt x="8218" y="3331"/>
                  </a:cubicBezTo>
                  <a:cubicBezTo>
                    <a:pt x="8446" y="2799"/>
                    <a:pt x="8370" y="2266"/>
                    <a:pt x="8180" y="1924"/>
                  </a:cubicBezTo>
                  <a:cubicBezTo>
                    <a:pt x="8332" y="1810"/>
                    <a:pt x="8446" y="1695"/>
                    <a:pt x="8599" y="1543"/>
                  </a:cubicBezTo>
                  <a:cubicBezTo>
                    <a:pt x="8903" y="1201"/>
                    <a:pt x="9207" y="630"/>
                    <a:pt x="9017" y="250"/>
                  </a:cubicBezTo>
                  <a:cubicBezTo>
                    <a:pt x="8941" y="67"/>
                    <a:pt x="8786" y="0"/>
                    <a:pt x="860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24"/>
            <p:cNvSpPr/>
            <p:nvPr/>
          </p:nvSpPr>
          <p:spPr>
            <a:xfrm flipH="1">
              <a:off x="8430188" y="3548551"/>
              <a:ext cx="410627" cy="555660"/>
            </a:xfrm>
            <a:custGeom>
              <a:avLst/>
              <a:gdLst/>
              <a:ahLst/>
              <a:cxnLst/>
              <a:rect l="l" t="t" r="r" b="b"/>
              <a:pathLst>
                <a:path w="13382" h="18110" extrusionOk="0">
                  <a:moveTo>
                    <a:pt x="6620" y="0"/>
                  </a:moveTo>
                  <a:lnTo>
                    <a:pt x="3310" y="3804"/>
                  </a:lnTo>
                  <a:cubicBezTo>
                    <a:pt x="3386" y="4413"/>
                    <a:pt x="3424" y="5212"/>
                    <a:pt x="3272" y="5935"/>
                  </a:cubicBezTo>
                  <a:cubicBezTo>
                    <a:pt x="3082" y="6353"/>
                    <a:pt x="3006" y="6582"/>
                    <a:pt x="1864" y="7228"/>
                  </a:cubicBezTo>
                  <a:cubicBezTo>
                    <a:pt x="191" y="9777"/>
                    <a:pt x="381" y="10729"/>
                    <a:pt x="495" y="11908"/>
                  </a:cubicBezTo>
                  <a:cubicBezTo>
                    <a:pt x="343" y="12593"/>
                    <a:pt x="533" y="14076"/>
                    <a:pt x="495" y="14723"/>
                  </a:cubicBezTo>
                  <a:cubicBezTo>
                    <a:pt x="381" y="15826"/>
                    <a:pt x="0" y="16587"/>
                    <a:pt x="267" y="18109"/>
                  </a:cubicBezTo>
                  <a:cubicBezTo>
                    <a:pt x="1598" y="17386"/>
                    <a:pt x="8827" y="13277"/>
                    <a:pt x="12174" y="11337"/>
                  </a:cubicBezTo>
                  <a:cubicBezTo>
                    <a:pt x="13382" y="7240"/>
                    <a:pt x="12267" y="4514"/>
                    <a:pt x="10860" y="4514"/>
                  </a:cubicBezTo>
                  <a:cubicBezTo>
                    <a:pt x="10804" y="4514"/>
                    <a:pt x="10748" y="4519"/>
                    <a:pt x="10691" y="4527"/>
                  </a:cubicBezTo>
                  <a:cubicBezTo>
                    <a:pt x="10389" y="4562"/>
                    <a:pt x="10002" y="4615"/>
                    <a:pt x="9592" y="4615"/>
                  </a:cubicBezTo>
                  <a:cubicBezTo>
                    <a:pt x="8658" y="4615"/>
                    <a:pt x="7602" y="4342"/>
                    <a:pt x="7153" y="2968"/>
                  </a:cubicBezTo>
                  <a:cubicBezTo>
                    <a:pt x="7077" y="2701"/>
                    <a:pt x="6696" y="304"/>
                    <a:pt x="6620" y="0"/>
                  </a:cubicBezTo>
                  <a:close/>
                </a:path>
              </a:pathLst>
            </a:custGeom>
            <a:solidFill>
              <a:srgbClr val="FAAF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24"/>
            <p:cNvSpPr/>
            <p:nvPr/>
          </p:nvSpPr>
          <p:spPr>
            <a:xfrm flipH="1">
              <a:off x="8428714" y="3684818"/>
              <a:ext cx="430787" cy="404211"/>
            </a:xfrm>
            <a:custGeom>
              <a:avLst/>
              <a:gdLst/>
              <a:ahLst/>
              <a:cxnLst/>
              <a:rect l="l" t="t" r="r" b="b"/>
              <a:pathLst>
                <a:path w="14039" h="13174" extrusionOk="0">
                  <a:moveTo>
                    <a:pt x="11228" y="0"/>
                  </a:moveTo>
                  <a:cubicBezTo>
                    <a:pt x="10569" y="0"/>
                    <a:pt x="9831" y="95"/>
                    <a:pt x="9469" y="95"/>
                  </a:cubicBezTo>
                  <a:cubicBezTo>
                    <a:pt x="9409" y="95"/>
                    <a:pt x="9359" y="93"/>
                    <a:pt x="9321" y="86"/>
                  </a:cubicBezTo>
                  <a:lnTo>
                    <a:pt x="9321" y="86"/>
                  </a:lnTo>
                  <a:cubicBezTo>
                    <a:pt x="9207" y="543"/>
                    <a:pt x="9664" y="1874"/>
                    <a:pt x="9131" y="3434"/>
                  </a:cubicBezTo>
                  <a:cubicBezTo>
                    <a:pt x="8523" y="5146"/>
                    <a:pt x="6925" y="7124"/>
                    <a:pt x="5974" y="7543"/>
                  </a:cubicBezTo>
                  <a:cubicBezTo>
                    <a:pt x="5144" y="7915"/>
                    <a:pt x="4483" y="8074"/>
                    <a:pt x="3958" y="8074"/>
                  </a:cubicBezTo>
                  <a:cubicBezTo>
                    <a:pt x="1211" y="8074"/>
                    <a:pt x="2218" y="3714"/>
                    <a:pt x="2473" y="2787"/>
                  </a:cubicBezTo>
                  <a:lnTo>
                    <a:pt x="2473" y="2787"/>
                  </a:lnTo>
                  <a:cubicBezTo>
                    <a:pt x="1" y="4347"/>
                    <a:pt x="381" y="6440"/>
                    <a:pt x="381" y="8722"/>
                  </a:cubicBezTo>
                  <a:cubicBezTo>
                    <a:pt x="381" y="9826"/>
                    <a:pt x="1370" y="11690"/>
                    <a:pt x="1637" y="13174"/>
                  </a:cubicBezTo>
                  <a:cubicBezTo>
                    <a:pt x="2588" y="12907"/>
                    <a:pt x="9436" y="8836"/>
                    <a:pt x="12783" y="6896"/>
                  </a:cubicBezTo>
                  <a:cubicBezTo>
                    <a:pt x="14039" y="2635"/>
                    <a:pt x="13088" y="1418"/>
                    <a:pt x="12479" y="353"/>
                  </a:cubicBezTo>
                  <a:cubicBezTo>
                    <a:pt x="12332" y="74"/>
                    <a:pt x="11811" y="0"/>
                    <a:pt x="112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4"/>
            <p:cNvSpPr/>
            <p:nvPr/>
          </p:nvSpPr>
          <p:spPr>
            <a:xfrm flipH="1">
              <a:off x="8550104" y="2988144"/>
              <a:ext cx="310563" cy="323455"/>
            </a:xfrm>
            <a:custGeom>
              <a:avLst/>
              <a:gdLst/>
              <a:ahLst/>
              <a:cxnLst/>
              <a:rect l="l" t="t" r="r" b="b"/>
              <a:pathLst>
                <a:path w="10121" h="10542" extrusionOk="0">
                  <a:moveTo>
                    <a:pt x="6399" y="620"/>
                  </a:moveTo>
                  <a:cubicBezTo>
                    <a:pt x="7078" y="620"/>
                    <a:pt x="7558" y="1187"/>
                    <a:pt x="7609" y="2285"/>
                  </a:cubicBezTo>
                  <a:cubicBezTo>
                    <a:pt x="7457" y="2209"/>
                    <a:pt x="7343" y="2171"/>
                    <a:pt x="7229" y="2133"/>
                  </a:cubicBezTo>
                  <a:cubicBezTo>
                    <a:pt x="6658" y="1639"/>
                    <a:pt x="6012" y="1106"/>
                    <a:pt x="5289" y="1030"/>
                  </a:cubicBezTo>
                  <a:cubicBezTo>
                    <a:pt x="5688" y="755"/>
                    <a:pt x="6068" y="620"/>
                    <a:pt x="6399" y="620"/>
                  </a:cubicBezTo>
                  <a:close/>
                  <a:moveTo>
                    <a:pt x="7724" y="459"/>
                  </a:moveTo>
                  <a:cubicBezTo>
                    <a:pt x="8332" y="574"/>
                    <a:pt x="8865" y="954"/>
                    <a:pt x="9055" y="1753"/>
                  </a:cubicBezTo>
                  <a:cubicBezTo>
                    <a:pt x="9283" y="2552"/>
                    <a:pt x="9055" y="3427"/>
                    <a:pt x="8865" y="4340"/>
                  </a:cubicBezTo>
                  <a:cubicBezTo>
                    <a:pt x="8827" y="4302"/>
                    <a:pt x="8827" y="4226"/>
                    <a:pt x="8789" y="4150"/>
                  </a:cubicBezTo>
                  <a:cubicBezTo>
                    <a:pt x="8751" y="2666"/>
                    <a:pt x="8484" y="1182"/>
                    <a:pt x="7724" y="497"/>
                  </a:cubicBezTo>
                  <a:cubicBezTo>
                    <a:pt x="7724" y="459"/>
                    <a:pt x="7724" y="459"/>
                    <a:pt x="7724" y="459"/>
                  </a:cubicBezTo>
                  <a:close/>
                  <a:moveTo>
                    <a:pt x="6050" y="2438"/>
                  </a:moveTo>
                  <a:lnTo>
                    <a:pt x="6050" y="2438"/>
                  </a:lnTo>
                  <a:cubicBezTo>
                    <a:pt x="5707" y="2666"/>
                    <a:pt x="5365" y="2970"/>
                    <a:pt x="5060" y="3313"/>
                  </a:cubicBezTo>
                  <a:cubicBezTo>
                    <a:pt x="4832" y="3617"/>
                    <a:pt x="4566" y="3959"/>
                    <a:pt x="4376" y="4340"/>
                  </a:cubicBezTo>
                  <a:cubicBezTo>
                    <a:pt x="4223" y="4568"/>
                    <a:pt x="4147" y="4834"/>
                    <a:pt x="4033" y="5063"/>
                  </a:cubicBezTo>
                  <a:lnTo>
                    <a:pt x="3995" y="5063"/>
                  </a:lnTo>
                  <a:cubicBezTo>
                    <a:pt x="3995" y="5101"/>
                    <a:pt x="3995" y="5101"/>
                    <a:pt x="3995" y="5101"/>
                  </a:cubicBezTo>
                  <a:cubicBezTo>
                    <a:pt x="3957" y="5101"/>
                    <a:pt x="3957" y="5101"/>
                    <a:pt x="3995" y="5139"/>
                  </a:cubicBezTo>
                  <a:cubicBezTo>
                    <a:pt x="3919" y="5215"/>
                    <a:pt x="3843" y="5329"/>
                    <a:pt x="3767" y="5405"/>
                  </a:cubicBezTo>
                  <a:cubicBezTo>
                    <a:pt x="3843" y="5101"/>
                    <a:pt x="3843" y="4796"/>
                    <a:pt x="3729" y="4568"/>
                  </a:cubicBezTo>
                  <a:cubicBezTo>
                    <a:pt x="3995" y="3503"/>
                    <a:pt x="4984" y="2742"/>
                    <a:pt x="5707" y="2514"/>
                  </a:cubicBezTo>
                  <a:cubicBezTo>
                    <a:pt x="5821" y="2476"/>
                    <a:pt x="5935" y="2476"/>
                    <a:pt x="6050" y="2438"/>
                  </a:cubicBezTo>
                  <a:close/>
                  <a:moveTo>
                    <a:pt x="8548" y="0"/>
                  </a:moveTo>
                  <a:cubicBezTo>
                    <a:pt x="8514" y="0"/>
                    <a:pt x="8480" y="1"/>
                    <a:pt x="8446" y="3"/>
                  </a:cubicBezTo>
                  <a:lnTo>
                    <a:pt x="8408" y="3"/>
                  </a:lnTo>
                  <a:cubicBezTo>
                    <a:pt x="9169" y="231"/>
                    <a:pt x="9930" y="535"/>
                    <a:pt x="9816" y="1943"/>
                  </a:cubicBezTo>
                  <a:cubicBezTo>
                    <a:pt x="9778" y="2209"/>
                    <a:pt x="9702" y="2514"/>
                    <a:pt x="9626" y="2818"/>
                  </a:cubicBezTo>
                  <a:cubicBezTo>
                    <a:pt x="9590" y="1478"/>
                    <a:pt x="9105" y="413"/>
                    <a:pt x="7876" y="413"/>
                  </a:cubicBezTo>
                  <a:cubicBezTo>
                    <a:pt x="7814" y="413"/>
                    <a:pt x="7751" y="416"/>
                    <a:pt x="7686" y="421"/>
                  </a:cubicBezTo>
                  <a:cubicBezTo>
                    <a:pt x="7439" y="218"/>
                    <a:pt x="7136" y="109"/>
                    <a:pt x="6808" y="109"/>
                  </a:cubicBezTo>
                  <a:cubicBezTo>
                    <a:pt x="6277" y="109"/>
                    <a:pt x="5678" y="395"/>
                    <a:pt x="5137" y="1030"/>
                  </a:cubicBezTo>
                  <a:cubicBezTo>
                    <a:pt x="4946" y="1030"/>
                    <a:pt x="4756" y="1068"/>
                    <a:pt x="4528" y="1182"/>
                  </a:cubicBezTo>
                  <a:cubicBezTo>
                    <a:pt x="4422" y="1041"/>
                    <a:pt x="4258" y="981"/>
                    <a:pt x="4079" y="981"/>
                  </a:cubicBezTo>
                  <a:cubicBezTo>
                    <a:pt x="3873" y="981"/>
                    <a:pt x="3646" y="1060"/>
                    <a:pt x="3463" y="1182"/>
                  </a:cubicBezTo>
                  <a:cubicBezTo>
                    <a:pt x="3158" y="1372"/>
                    <a:pt x="2892" y="1677"/>
                    <a:pt x="2664" y="2095"/>
                  </a:cubicBezTo>
                  <a:cubicBezTo>
                    <a:pt x="2321" y="2666"/>
                    <a:pt x="2093" y="3731"/>
                    <a:pt x="1789" y="4340"/>
                  </a:cubicBezTo>
                  <a:cubicBezTo>
                    <a:pt x="2093" y="4340"/>
                    <a:pt x="2359" y="3845"/>
                    <a:pt x="2511" y="3465"/>
                  </a:cubicBezTo>
                  <a:cubicBezTo>
                    <a:pt x="2816" y="2590"/>
                    <a:pt x="2968" y="2285"/>
                    <a:pt x="3310" y="2171"/>
                  </a:cubicBezTo>
                  <a:lnTo>
                    <a:pt x="3310" y="2171"/>
                  </a:lnTo>
                  <a:cubicBezTo>
                    <a:pt x="3006" y="2628"/>
                    <a:pt x="2778" y="3161"/>
                    <a:pt x="2702" y="3731"/>
                  </a:cubicBezTo>
                  <a:cubicBezTo>
                    <a:pt x="2473" y="4226"/>
                    <a:pt x="2245" y="4682"/>
                    <a:pt x="1941" y="5101"/>
                  </a:cubicBezTo>
                  <a:cubicBezTo>
                    <a:pt x="2207" y="5101"/>
                    <a:pt x="2664" y="4188"/>
                    <a:pt x="2930" y="3617"/>
                  </a:cubicBezTo>
                  <a:lnTo>
                    <a:pt x="2930" y="3617"/>
                  </a:lnTo>
                  <a:cubicBezTo>
                    <a:pt x="2702" y="4302"/>
                    <a:pt x="2359" y="5025"/>
                    <a:pt x="1979" y="5633"/>
                  </a:cubicBezTo>
                  <a:cubicBezTo>
                    <a:pt x="1617" y="5995"/>
                    <a:pt x="1237" y="6146"/>
                    <a:pt x="864" y="6146"/>
                  </a:cubicBezTo>
                  <a:cubicBezTo>
                    <a:pt x="688" y="6146"/>
                    <a:pt x="514" y="6113"/>
                    <a:pt x="343" y="6052"/>
                  </a:cubicBezTo>
                  <a:lnTo>
                    <a:pt x="343" y="6052"/>
                  </a:lnTo>
                  <a:cubicBezTo>
                    <a:pt x="425" y="6195"/>
                    <a:pt x="661" y="6306"/>
                    <a:pt x="945" y="6306"/>
                  </a:cubicBezTo>
                  <a:cubicBezTo>
                    <a:pt x="1189" y="6306"/>
                    <a:pt x="1467" y="6225"/>
                    <a:pt x="1713" y="6014"/>
                  </a:cubicBezTo>
                  <a:lnTo>
                    <a:pt x="1713" y="6014"/>
                  </a:lnTo>
                  <a:cubicBezTo>
                    <a:pt x="1446" y="6394"/>
                    <a:pt x="1142" y="6661"/>
                    <a:pt x="800" y="6737"/>
                  </a:cubicBezTo>
                  <a:cubicBezTo>
                    <a:pt x="850" y="6940"/>
                    <a:pt x="1104" y="7007"/>
                    <a:pt x="1335" y="7007"/>
                  </a:cubicBezTo>
                  <a:cubicBezTo>
                    <a:pt x="1450" y="7007"/>
                    <a:pt x="1560" y="6990"/>
                    <a:pt x="1636" y="6965"/>
                  </a:cubicBezTo>
                  <a:lnTo>
                    <a:pt x="1636" y="6965"/>
                  </a:lnTo>
                  <a:cubicBezTo>
                    <a:pt x="1256" y="7460"/>
                    <a:pt x="876" y="7916"/>
                    <a:pt x="609" y="8525"/>
                  </a:cubicBezTo>
                  <a:cubicBezTo>
                    <a:pt x="229" y="9210"/>
                    <a:pt x="1" y="10047"/>
                    <a:pt x="267" y="10541"/>
                  </a:cubicBezTo>
                  <a:cubicBezTo>
                    <a:pt x="571" y="9171"/>
                    <a:pt x="1332" y="8144"/>
                    <a:pt x="2169" y="7460"/>
                  </a:cubicBezTo>
                  <a:cubicBezTo>
                    <a:pt x="2550" y="7193"/>
                    <a:pt x="2930" y="6889"/>
                    <a:pt x="3272" y="6470"/>
                  </a:cubicBezTo>
                  <a:cubicBezTo>
                    <a:pt x="3348" y="6356"/>
                    <a:pt x="3425" y="6242"/>
                    <a:pt x="3501" y="6090"/>
                  </a:cubicBezTo>
                  <a:cubicBezTo>
                    <a:pt x="3767" y="5900"/>
                    <a:pt x="3957" y="5481"/>
                    <a:pt x="4147" y="5063"/>
                  </a:cubicBezTo>
                  <a:cubicBezTo>
                    <a:pt x="4832" y="4644"/>
                    <a:pt x="5479" y="4454"/>
                    <a:pt x="6088" y="4378"/>
                  </a:cubicBezTo>
                  <a:cubicBezTo>
                    <a:pt x="6245" y="4346"/>
                    <a:pt x="6392" y="4326"/>
                    <a:pt x="6530" y="4326"/>
                  </a:cubicBezTo>
                  <a:cubicBezTo>
                    <a:pt x="7060" y="4326"/>
                    <a:pt x="7452" y="4623"/>
                    <a:pt x="7724" y="5709"/>
                  </a:cubicBezTo>
                  <a:cubicBezTo>
                    <a:pt x="7933" y="6443"/>
                    <a:pt x="8560" y="7017"/>
                    <a:pt x="8661" y="7017"/>
                  </a:cubicBezTo>
                  <a:cubicBezTo>
                    <a:pt x="8670" y="7017"/>
                    <a:pt x="8675" y="7012"/>
                    <a:pt x="8675" y="7003"/>
                  </a:cubicBezTo>
                  <a:cubicBezTo>
                    <a:pt x="8713" y="7003"/>
                    <a:pt x="9093" y="5671"/>
                    <a:pt x="9169" y="5481"/>
                  </a:cubicBezTo>
                  <a:cubicBezTo>
                    <a:pt x="9359" y="4872"/>
                    <a:pt x="9512" y="4264"/>
                    <a:pt x="9588" y="3655"/>
                  </a:cubicBezTo>
                  <a:cubicBezTo>
                    <a:pt x="9854" y="2780"/>
                    <a:pt x="10120" y="1905"/>
                    <a:pt x="9968" y="1220"/>
                  </a:cubicBezTo>
                  <a:cubicBezTo>
                    <a:pt x="9787" y="352"/>
                    <a:pt x="9194" y="0"/>
                    <a:pt x="85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4"/>
            <p:cNvSpPr/>
            <p:nvPr/>
          </p:nvSpPr>
          <p:spPr>
            <a:xfrm flipH="1">
              <a:off x="8802273" y="3189644"/>
              <a:ext cx="75915" cy="117269"/>
            </a:xfrm>
            <a:custGeom>
              <a:avLst/>
              <a:gdLst/>
              <a:ahLst/>
              <a:cxnLst/>
              <a:rect l="l" t="t" r="r" b="b"/>
              <a:pathLst>
                <a:path w="2474" h="3822" extrusionOk="0">
                  <a:moveTo>
                    <a:pt x="2463" y="1"/>
                  </a:moveTo>
                  <a:cubicBezTo>
                    <a:pt x="2457" y="1"/>
                    <a:pt x="2448" y="5"/>
                    <a:pt x="2436" y="17"/>
                  </a:cubicBezTo>
                  <a:cubicBezTo>
                    <a:pt x="1865" y="778"/>
                    <a:pt x="1066" y="1235"/>
                    <a:pt x="534" y="2148"/>
                  </a:cubicBezTo>
                  <a:cubicBezTo>
                    <a:pt x="229" y="2719"/>
                    <a:pt x="1" y="3518"/>
                    <a:pt x="343" y="3822"/>
                  </a:cubicBezTo>
                  <a:cubicBezTo>
                    <a:pt x="267" y="2224"/>
                    <a:pt x="1789" y="1197"/>
                    <a:pt x="2474" y="17"/>
                  </a:cubicBezTo>
                  <a:cubicBezTo>
                    <a:pt x="2474" y="17"/>
                    <a:pt x="2474" y="1"/>
                    <a:pt x="24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4"/>
            <p:cNvSpPr/>
            <p:nvPr/>
          </p:nvSpPr>
          <p:spPr>
            <a:xfrm flipH="1">
              <a:off x="8538453" y="3016220"/>
              <a:ext cx="56061" cy="172221"/>
            </a:xfrm>
            <a:custGeom>
              <a:avLst/>
              <a:gdLst/>
              <a:ahLst/>
              <a:cxnLst/>
              <a:rect l="l" t="t" r="r" b="b"/>
              <a:pathLst>
                <a:path w="1827" h="5613" extrusionOk="0">
                  <a:moveTo>
                    <a:pt x="1599" y="1"/>
                  </a:moveTo>
                  <a:cubicBezTo>
                    <a:pt x="1599" y="1"/>
                    <a:pt x="1560" y="1"/>
                    <a:pt x="1560" y="39"/>
                  </a:cubicBezTo>
                  <a:cubicBezTo>
                    <a:pt x="1789" y="1142"/>
                    <a:pt x="1522" y="2360"/>
                    <a:pt x="800" y="3653"/>
                  </a:cubicBezTo>
                  <a:cubicBezTo>
                    <a:pt x="457" y="4262"/>
                    <a:pt x="77" y="4833"/>
                    <a:pt x="1" y="5555"/>
                  </a:cubicBezTo>
                  <a:cubicBezTo>
                    <a:pt x="1" y="5593"/>
                    <a:pt x="20" y="5612"/>
                    <a:pt x="43" y="5612"/>
                  </a:cubicBezTo>
                  <a:cubicBezTo>
                    <a:pt x="67" y="5612"/>
                    <a:pt x="96" y="5593"/>
                    <a:pt x="115" y="5555"/>
                  </a:cubicBezTo>
                  <a:cubicBezTo>
                    <a:pt x="571" y="4452"/>
                    <a:pt x="1294" y="3501"/>
                    <a:pt x="1599" y="2360"/>
                  </a:cubicBezTo>
                  <a:cubicBezTo>
                    <a:pt x="1827" y="1447"/>
                    <a:pt x="1827" y="610"/>
                    <a:pt x="15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4"/>
            <p:cNvSpPr/>
            <p:nvPr/>
          </p:nvSpPr>
          <p:spPr>
            <a:xfrm flipH="1">
              <a:off x="8600368" y="3369512"/>
              <a:ext cx="201938" cy="323117"/>
            </a:xfrm>
            <a:custGeom>
              <a:avLst/>
              <a:gdLst/>
              <a:ahLst/>
              <a:cxnLst/>
              <a:rect l="l" t="t" r="r" b="b"/>
              <a:pathLst>
                <a:path w="6581" h="10531" extrusionOk="0">
                  <a:moveTo>
                    <a:pt x="4267" y="1"/>
                  </a:moveTo>
                  <a:cubicBezTo>
                    <a:pt x="4192" y="1"/>
                    <a:pt x="4114" y="5"/>
                    <a:pt x="4033" y="14"/>
                  </a:cubicBezTo>
                  <a:cubicBezTo>
                    <a:pt x="2626" y="166"/>
                    <a:pt x="762" y="2373"/>
                    <a:pt x="571" y="4351"/>
                  </a:cubicBezTo>
                  <a:cubicBezTo>
                    <a:pt x="1" y="6292"/>
                    <a:pt x="686" y="8536"/>
                    <a:pt x="1218" y="9563"/>
                  </a:cubicBezTo>
                  <a:cubicBezTo>
                    <a:pt x="1498" y="10098"/>
                    <a:pt x="1880" y="10530"/>
                    <a:pt x="2387" y="10530"/>
                  </a:cubicBezTo>
                  <a:cubicBezTo>
                    <a:pt x="2638" y="10530"/>
                    <a:pt x="2920" y="10424"/>
                    <a:pt x="3235" y="10172"/>
                  </a:cubicBezTo>
                  <a:cubicBezTo>
                    <a:pt x="4224" y="9411"/>
                    <a:pt x="4985" y="7775"/>
                    <a:pt x="5479" y="6482"/>
                  </a:cubicBezTo>
                  <a:cubicBezTo>
                    <a:pt x="6581" y="3507"/>
                    <a:pt x="6371" y="1"/>
                    <a:pt x="4267" y="1"/>
                  </a:cubicBezTo>
                  <a:close/>
                </a:path>
              </a:pathLst>
            </a:custGeom>
            <a:solidFill>
              <a:srgbClr val="FFC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4"/>
            <p:cNvSpPr/>
            <p:nvPr/>
          </p:nvSpPr>
          <p:spPr>
            <a:xfrm flipH="1">
              <a:off x="8550106" y="3292772"/>
              <a:ext cx="251034" cy="252272"/>
            </a:xfrm>
            <a:custGeom>
              <a:avLst/>
              <a:gdLst/>
              <a:ahLst/>
              <a:cxnLst/>
              <a:rect l="l" t="t" r="r" b="b"/>
              <a:pathLst>
                <a:path w="8181" h="8222" extrusionOk="0">
                  <a:moveTo>
                    <a:pt x="5300" y="1"/>
                  </a:moveTo>
                  <a:cubicBezTo>
                    <a:pt x="5259" y="1"/>
                    <a:pt x="5217" y="2"/>
                    <a:pt x="5175" y="4"/>
                  </a:cubicBezTo>
                  <a:cubicBezTo>
                    <a:pt x="3425" y="80"/>
                    <a:pt x="1332" y="2591"/>
                    <a:pt x="610" y="5216"/>
                  </a:cubicBezTo>
                  <a:cubicBezTo>
                    <a:pt x="191" y="6129"/>
                    <a:pt x="1" y="7119"/>
                    <a:pt x="305" y="8222"/>
                  </a:cubicBezTo>
                  <a:cubicBezTo>
                    <a:pt x="377" y="7501"/>
                    <a:pt x="2292" y="5655"/>
                    <a:pt x="3819" y="5655"/>
                  </a:cubicBezTo>
                  <a:cubicBezTo>
                    <a:pt x="3904" y="5655"/>
                    <a:pt x="3989" y="5661"/>
                    <a:pt x="4072" y="5673"/>
                  </a:cubicBezTo>
                  <a:cubicBezTo>
                    <a:pt x="4072" y="5673"/>
                    <a:pt x="5099" y="6472"/>
                    <a:pt x="5784" y="8108"/>
                  </a:cubicBezTo>
                  <a:cubicBezTo>
                    <a:pt x="8180" y="4663"/>
                    <a:pt x="7886" y="1"/>
                    <a:pt x="53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4"/>
            <p:cNvSpPr/>
            <p:nvPr/>
          </p:nvSpPr>
          <p:spPr>
            <a:xfrm flipH="1">
              <a:off x="8596813" y="3464079"/>
              <a:ext cx="58394" cy="84500"/>
            </a:xfrm>
            <a:custGeom>
              <a:avLst/>
              <a:gdLst/>
              <a:ahLst/>
              <a:cxnLst/>
              <a:rect l="l" t="t" r="r" b="b"/>
              <a:pathLst>
                <a:path w="1903" h="2754" extrusionOk="0">
                  <a:moveTo>
                    <a:pt x="1109" y="0"/>
                  </a:moveTo>
                  <a:cubicBezTo>
                    <a:pt x="581" y="0"/>
                    <a:pt x="0" y="1307"/>
                    <a:pt x="0" y="1307"/>
                  </a:cubicBezTo>
                  <a:lnTo>
                    <a:pt x="571" y="2753"/>
                  </a:lnTo>
                  <a:cubicBezTo>
                    <a:pt x="571" y="2753"/>
                    <a:pt x="1903" y="546"/>
                    <a:pt x="1332" y="90"/>
                  </a:cubicBezTo>
                  <a:cubicBezTo>
                    <a:pt x="1260" y="28"/>
                    <a:pt x="1185" y="0"/>
                    <a:pt x="1109" y="0"/>
                  </a:cubicBezTo>
                  <a:close/>
                </a:path>
              </a:pathLst>
            </a:custGeom>
            <a:solidFill>
              <a:srgbClr val="FFC8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4"/>
            <p:cNvSpPr/>
            <p:nvPr/>
          </p:nvSpPr>
          <p:spPr>
            <a:xfrm flipH="1">
              <a:off x="8448536" y="3130578"/>
              <a:ext cx="434315" cy="439619"/>
            </a:xfrm>
            <a:custGeom>
              <a:avLst/>
              <a:gdLst/>
              <a:ahLst/>
              <a:cxnLst/>
              <a:rect l="l" t="t" r="r" b="b"/>
              <a:pathLst>
                <a:path w="14154" h="14328" extrusionOk="0">
                  <a:moveTo>
                    <a:pt x="10010" y="1"/>
                  </a:moveTo>
                  <a:cubicBezTo>
                    <a:pt x="9479" y="1"/>
                    <a:pt x="8953" y="146"/>
                    <a:pt x="8485" y="459"/>
                  </a:cubicBezTo>
                  <a:cubicBezTo>
                    <a:pt x="8299" y="393"/>
                    <a:pt x="8088" y="364"/>
                    <a:pt x="7859" y="364"/>
                  </a:cubicBezTo>
                  <a:cubicBezTo>
                    <a:pt x="6636" y="364"/>
                    <a:pt x="4941" y="1201"/>
                    <a:pt x="4300" y="1714"/>
                  </a:cubicBezTo>
                  <a:cubicBezTo>
                    <a:pt x="2436" y="3236"/>
                    <a:pt x="1675" y="5519"/>
                    <a:pt x="1979" y="7839"/>
                  </a:cubicBezTo>
                  <a:cubicBezTo>
                    <a:pt x="1180" y="7877"/>
                    <a:pt x="381" y="8448"/>
                    <a:pt x="153" y="9285"/>
                  </a:cubicBezTo>
                  <a:cubicBezTo>
                    <a:pt x="1" y="9818"/>
                    <a:pt x="153" y="10426"/>
                    <a:pt x="457" y="10883"/>
                  </a:cubicBezTo>
                  <a:cubicBezTo>
                    <a:pt x="191" y="11492"/>
                    <a:pt x="77" y="12176"/>
                    <a:pt x="153" y="12709"/>
                  </a:cubicBezTo>
                  <a:cubicBezTo>
                    <a:pt x="305" y="13432"/>
                    <a:pt x="876" y="14155"/>
                    <a:pt x="1675" y="14231"/>
                  </a:cubicBezTo>
                  <a:cubicBezTo>
                    <a:pt x="1721" y="14236"/>
                    <a:pt x="1768" y="14238"/>
                    <a:pt x="1814" y="14238"/>
                  </a:cubicBezTo>
                  <a:cubicBezTo>
                    <a:pt x="2445" y="14238"/>
                    <a:pt x="3014" y="13766"/>
                    <a:pt x="3120" y="13127"/>
                  </a:cubicBezTo>
                  <a:cubicBezTo>
                    <a:pt x="3158" y="13089"/>
                    <a:pt x="3120" y="13051"/>
                    <a:pt x="3120" y="13051"/>
                  </a:cubicBezTo>
                  <a:cubicBezTo>
                    <a:pt x="4338" y="11073"/>
                    <a:pt x="6354" y="9856"/>
                    <a:pt x="8637" y="9627"/>
                  </a:cubicBezTo>
                  <a:cubicBezTo>
                    <a:pt x="9322" y="10502"/>
                    <a:pt x="9169" y="11377"/>
                    <a:pt x="8827" y="12443"/>
                  </a:cubicBezTo>
                  <a:cubicBezTo>
                    <a:pt x="8827" y="12443"/>
                    <a:pt x="8827" y="12481"/>
                    <a:pt x="8827" y="12519"/>
                  </a:cubicBezTo>
                  <a:cubicBezTo>
                    <a:pt x="8789" y="12519"/>
                    <a:pt x="8751" y="12557"/>
                    <a:pt x="8751" y="12595"/>
                  </a:cubicBezTo>
                  <a:cubicBezTo>
                    <a:pt x="8409" y="13127"/>
                    <a:pt x="8675" y="13812"/>
                    <a:pt x="9207" y="14117"/>
                  </a:cubicBezTo>
                  <a:cubicBezTo>
                    <a:pt x="9448" y="14269"/>
                    <a:pt x="9706" y="14328"/>
                    <a:pt x="9968" y="14328"/>
                  </a:cubicBezTo>
                  <a:cubicBezTo>
                    <a:pt x="10492" y="14328"/>
                    <a:pt x="11034" y="14091"/>
                    <a:pt x="11490" y="13888"/>
                  </a:cubicBezTo>
                  <a:cubicBezTo>
                    <a:pt x="11490" y="13850"/>
                    <a:pt x="11528" y="13850"/>
                    <a:pt x="11528" y="13850"/>
                  </a:cubicBezTo>
                  <a:cubicBezTo>
                    <a:pt x="9398" y="13508"/>
                    <a:pt x="10006" y="11415"/>
                    <a:pt x="11224" y="10997"/>
                  </a:cubicBezTo>
                  <a:cubicBezTo>
                    <a:pt x="11262" y="10959"/>
                    <a:pt x="11300" y="10959"/>
                    <a:pt x="11300" y="10921"/>
                  </a:cubicBezTo>
                  <a:cubicBezTo>
                    <a:pt x="11985" y="10579"/>
                    <a:pt x="12517" y="10008"/>
                    <a:pt x="12669" y="9209"/>
                  </a:cubicBezTo>
                  <a:cubicBezTo>
                    <a:pt x="12784" y="8562"/>
                    <a:pt x="12517" y="7915"/>
                    <a:pt x="12023" y="7535"/>
                  </a:cubicBezTo>
                  <a:cubicBezTo>
                    <a:pt x="13583" y="6127"/>
                    <a:pt x="14153" y="3807"/>
                    <a:pt x="13012" y="1828"/>
                  </a:cubicBezTo>
                  <a:cubicBezTo>
                    <a:pt x="12335" y="683"/>
                    <a:pt x="11160" y="1"/>
                    <a:pt x="100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4"/>
            <p:cNvSpPr/>
            <p:nvPr/>
          </p:nvSpPr>
          <p:spPr>
            <a:xfrm flipH="1">
              <a:off x="8501071" y="3280284"/>
              <a:ext cx="325752" cy="90851"/>
            </a:xfrm>
            <a:custGeom>
              <a:avLst/>
              <a:gdLst/>
              <a:ahLst/>
              <a:cxnLst/>
              <a:rect l="l" t="t" r="r" b="b"/>
              <a:pathLst>
                <a:path w="10616" h="2961" extrusionOk="0">
                  <a:moveTo>
                    <a:pt x="5161" y="1"/>
                  </a:moveTo>
                  <a:cubicBezTo>
                    <a:pt x="2578" y="1"/>
                    <a:pt x="364" y="1890"/>
                    <a:pt x="39" y="2085"/>
                  </a:cubicBezTo>
                  <a:cubicBezTo>
                    <a:pt x="1" y="2732"/>
                    <a:pt x="153" y="2960"/>
                    <a:pt x="153" y="2960"/>
                  </a:cubicBezTo>
                  <a:cubicBezTo>
                    <a:pt x="153" y="2960"/>
                    <a:pt x="686" y="2085"/>
                    <a:pt x="3197" y="1020"/>
                  </a:cubicBezTo>
                  <a:cubicBezTo>
                    <a:pt x="3617" y="835"/>
                    <a:pt x="4094" y="758"/>
                    <a:pt x="4596" y="758"/>
                  </a:cubicBezTo>
                  <a:cubicBezTo>
                    <a:pt x="7086" y="758"/>
                    <a:pt x="10197" y="2656"/>
                    <a:pt x="10197" y="2656"/>
                  </a:cubicBezTo>
                  <a:lnTo>
                    <a:pt x="10615" y="2237"/>
                  </a:lnTo>
                  <a:cubicBezTo>
                    <a:pt x="10615" y="2237"/>
                    <a:pt x="9588" y="1058"/>
                    <a:pt x="6506" y="183"/>
                  </a:cubicBezTo>
                  <a:cubicBezTo>
                    <a:pt x="6052" y="56"/>
                    <a:pt x="5602" y="1"/>
                    <a:pt x="5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4"/>
            <p:cNvSpPr/>
            <p:nvPr/>
          </p:nvSpPr>
          <p:spPr>
            <a:xfrm flipH="1">
              <a:off x="8519765" y="3267642"/>
              <a:ext cx="95768" cy="60352"/>
            </a:xfrm>
            <a:custGeom>
              <a:avLst/>
              <a:gdLst/>
              <a:ahLst/>
              <a:cxnLst/>
              <a:rect l="l" t="t" r="r" b="b"/>
              <a:pathLst>
                <a:path w="3121" h="1967" extrusionOk="0">
                  <a:moveTo>
                    <a:pt x="2435" y="0"/>
                  </a:moveTo>
                  <a:cubicBezTo>
                    <a:pt x="2138" y="0"/>
                    <a:pt x="1790" y="366"/>
                    <a:pt x="1561" y="595"/>
                  </a:cubicBezTo>
                  <a:cubicBezTo>
                    <a:pt x="1534" y="243"/>
                    <a:pt x="1198" y="26"/>
                    <a:pt x="898" y="26"/>
                  </a:cubicBezTo>
                  <a:cubicBezTo>
                    <a:pt x="776" y="26"/>
                    <a:pt x="659" y="62"/>
                    <a:pt x="572" y="139"/>
                  </a:cubicBezTo>
                  <a:cubicBezTo>
                    <a:pt x="267" y="405"/>
                    <a:pt x="1" y="976"/>
                    <a:pt x="648" y="1736"/>
                  </a:cubicBezTo>
                  <a:cubicBezTo>
                    <a:pt x="780" y="1902"/>
                    <a:pt x="907" y="1967"/>
                    <a:pt x="1025" y="1967"/>
                  </a:cubicBezTo>
                  <a:cubicBezTo>
                    <a:pt x="1448" y="1967"/>
                    <a:pt x="1751" y="1128"/>
                    <a:pt x="1751" y="1128"/>
                  </a:cubicBezTo>
                  <a:lnTo>
                    <a:pt x="2360" y="1965"/>
                  </a:lnTo>
                  <a:cubicBezTo>
                    <a:pt x="2360" y="1965"/>
                    <a:pt x="2702" y="1889"/>
                    <a:pt x="2854" y="1546"/>
                  </a:cubicBezTo>
                  <a:cubicBezTo>
                    <a:pt x="3006" y="1242"/>
                    <a:pt x="3120" y="1052"/>
                    <a:pt x="2816" y="329"/>
                  </a:cubicBezTo>
                  <a:cubicBezTo>
                    <a:pt x="2715" y="90"/>
                    <a:pt x="2582" y="0"/>
                    <a:pt x="24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4"/>
            <p:cNvSpPr/>
            <p:nvPr/>
          </p:nvSpPr>
          <p:spPr>
            <a:xfrm flipH="1">
              <a:off x="8531427" y="3289397"/>
              <a:ext cx="36239" cy="117913"/>
            </a:xfrm>
            <a:custGeom>
              <a:avLst/>
              <a:gdLst/>
              <a:ahLst/>
              <a:cxnLst/>
              <a:rect l="l" t="t" r="r" b="b"/>
              <a:pathLst>
                <a:path w="1181" h="3843" extrusionOk="0">
                  <a:moveTo>
                    <a:pt x="1" y="0"/>
                  </a:moveTo>
                  <a:cubicBezTo>
                    <a:pt x="1" y="0"/>
                    <a:pt x="343" y="2207"/>
                    <a:pt x="609" y="2968"/>
                  </a:cubicBezTo>
                  <a:cubicBezTo>
                    <a:pt x="876" y="3767"/>
                    <a:pt x="1180" y="3843"/>
                    <a:pt x="1180" y="3843"/>
                  </a:cubicBezTo>
                  <a:cubicBezTo>
                    <a:pt x="1180" y="3843"/>
                    <a:pt x="914" y="2739"/>
                    <a:pt x="800" y="2017"/>
                  </a:cubicBezTo>
                  <a:cubicBezTo>
                    <a:pt x="724" y="1294"/>
                    <a:pt x="457" y="0"/>
                    <a:pt x="4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4"/>
            <p:cNvSpPr/>
            <p:nvPr/>
          </p:nvSpPr>
          <p:spPr>
            <a:xfrm flipH="1">
              <a:off x="8564136" y="3298725"/>
              <a:ext cx="17521" cy="122607"/>
            </a:xfrm>
            <a:custGeom>
              <a:avLst/>
              <a:gdLst/>
              <a:ahLst/>
              <a:cxnLst/>
              <a:rect l="l" t="t" r="r" b="b"/>
              <a:pathLst>
                <a:path w="571" h="3996" extrusionOk="0">
                  <a:moveTo>
                    <a:pt x="114" y="1"/>
                  </a:moveTo>
                  <a:cubicBezTo>
                    <a:pt x="114" y="1"/>
                    <a:pt x="0" y="2245"/>
                    <a:pt x="114" y="3044"/>
                  </a:cubicBezTo>
                  <a:cubicBezTo>
                    <a:pt x="228" y="3843"/>
                    <a:pt x="495" y="3995"/>
                    <a:pt x="495" y="3995"/>
                  </a:cubicBezTo>
                  <a:cubicBezTo>
                    <a:pt x="495" y="3995"/>
                    <a:pt x="419" y="2892"/>
                    <a:pt x="495" y="2169"/>
                  </a:cubicBezTo>
                  <a:cubicBezTo>
                    <a:pt x="571" y="1446"/>
                    <a:pt x="571" y="115"/>
                    <a:pt x="571" y="115"/>
                  </a:cubicBezTo>
                  <a:lnTo>
                    <a:pt x="11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4"/>
            <p:cNvSpPr/>
            <p:nvPr/>
          </p:nvSpPr>
          <p:spPr>
            <a:xfrm flipH="1">
              <a:off x="8536797" y="3288323"/>
              <a:ext cx="22707" cy="8254"/>
            </a:xfrm>
            <a:custGeom>
              <a:avLst/>
              <a:gdLst/>
              <a:ahLst/>
              <a:cxnLst/>
              <a:rect l="l" t="t" r="r" b="b"/>
              <a:pathLst>
                <a:path w="740" h="269" extrusionOk="0">
                  <a:moveTo>
                    <a:pt x="500" y="0"/>
                  </a:moveTo>
                  <a:cubicBezTo>
                    <a:pt x="287" y="0"/>
                    <a:pt x="1" y="225"/>
                    <a:pt x="1" y="225"/>
                  </a:cubicBezTo>
                  <a:cubicBezTo>
                    <a:pt x="1" y="225"/>
                    <a:pt x="228" y="269"/>
                    <a:pt x="423" y="269"/>
                  </a:cubicBezTo>
                  <a:cubicBezTo>
                    <a:pt x="593" y="269"/>
                    <a:pt x="739" y="236"/>
                    <a:pt x="686" y="111"/>
                  </a:cubicBezTo>
                  <a:cubicBezTo>
                    <a:pt x="645" y="30"/>
                    <a:pt x="578" y="0"/>
                    <a:pt x="500"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4"/>
            <p:cNvSpPr/>
            <p:nvPr/>
          </p:nvSpPr>
          <p:spPr>
            <a:xfrm flipH="1">
              <a:off x="8543118" y="3302223"/>
              <a:ext cx="22216" cy="25927"/>
            </a:xfrm>
            <a:custGeom>
              <a:avLst/>
              <a:gdLst/>
              <a:ahLst/>
              <a:cxnLst/>
              <a:rect l="l" t="t" r="r" b="b"/>
              <a:pathLst>
                <a:path w="724" h="845" extrusionOk="0">
                  <a:moveTo>
                    <a:pt x="1" y="1"/>
                  </a:moveTo>
                  <a:cubicBezTo>
                    <a:pt x="1" y="1"/>
                    <a:pt x="153" y="267"/>
                    <a:pt x="305" y="571"/>
                  </a:cubicBezTo>
                  <a:cubicBezTo>
                    <a:pt x="384" y="808"/>
                    <a:pt x="554" y="845"/>
                    <a:pt x="652" y="845"/>
                  </a:cubicBezTo>
                  <a:cubicBezTo>
                    <a:pt x="695" y="845"/>
                    <a:pt x="724" y="838"/>
                    <a:pt x="724" y="838"/>
                  </a:cubicBezTo>
                  <a:cubicBezTo>
                    <a:pt x="724" y="838"/>
                    <a:pt x="305" y="1"/>
                    <a:pt x="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4"/>
            <p:cNvSpPr/>
            <p:nvPr/>
          </p:nvSpPr>
          <p:spPr>
            <a:xfrm flipH="1">
              <a:off x="8565302" y="3302223"/>
              <a:ext cx="22216" cy="26172"/>
            </a:xfrm>
            <a:custGeom>
              <a:avLst/>
              <a:gdLst/>
              <a:ahLst/>
              <a:cxnLst/>
              <a:rect l="l" t="t" r="r" b="b"/>
              <a:pathLst>
                <a:path w="724" h="853" extrusionOk="0">
                  <a:moveTo>
                    <a:pt x="724" y="1"/>
                  </a:moveTo>
                  <a:cubicBezTo>
                    <a:pt x="724" y="1"/>
                    <a:pt x="610" y="77"/>
                    <a:pt x="457" y="343"/>
                  </a:cubicBezTo>
                  <a:cubicBezTo>
                    <a:pt x="343" y="609"/>
                    <a:pt x="1" y="838"/>
                    <a:pt x="1" y="838"/>
                  </a:cubicBezTo>
                  <a:cubicBezTo>
                    <a:pt x="1" y="838"/>
                    <a:pt x="46" y="853"/>
                    <a:pt x="116" y="853"/>
                  </a:cubicBezTo>
                  <a:cubicBezTo>
                    <a:pt x="204" y="853"/>
                    <a:pt x="331" y="829"/>
                    <a:pt x="457" y="724"/>
                  </a:cubicBezTo>
                  <a:cubicBezTo>
                    <a:pt x="686" y="571"/>
                    <a:pt x="724" y="1"/>
                    <a:pt x="724"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4"/>
            <p:cNvSpPr/>
            <p:nvPr/>
          </p:nvSpPr>
          <p:spPr>
            <a:xfrm flipH="1">
              <a:off x="8572298" y="3286666"/>
              <a:ext cx="17583" cy="7947"/>
            </a:xfrm>
            <a:custGeom>
              <a:avLst/>
              <a:gdLst/>
              <a:ahLst/>
              <a:cxnLst/>
              <a:rect l="l" t="t" r="r" b="b"/>
              <a:pathLst>
                <a:path w="573" h="259" extrusionOk="0">
                  <a:moveTo>
                    <a:pt x="275" y="1"/>
                  </a:moveTo>
                  <a:cubicBezTo>
                    <a:pt x="249" y="1"/>
                    <a:pt x="222" y="5"/>
                    <a:pt x="192" y="13"/>
                  </a:cubicBezTo>
                  <a:cubicBezTo>
                    <a:pt x="0" y="109"/>
                    <a:pt x="23" y="259"/>
                    <a:pt x="352" y="259"/>
                  </a:cubicBezTo>
                  <a:cubicBezTo>
                    <a:pt x="415" y="259"/>
                    <a:pt x="488" y="254"/>
                    <a:pt x="572" y="241"/>
                  </a:cubicBezTo>
                  <a:cubicBezTo>
                    <a:pt x="572" y="241"/>
                    <a:pt x="482" y="1"/>
                    <a:pt x="27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4"/>
            <p:cNvSpPr/>
            <p:nvPr/>
          </p:nvSpPr>
          <p:spPr>
            <a:xfrm flipH="1">
              <a:off x="8810437" y="3362946"/>
              <a:ext cx="15220" cy="16354"/>
            </a:xfrm>
            <a:custGeom>
              <a:avLst/>
              <a:gdLst/>
              <a:ahLst/>
              <a:cxnLst/>
              <a:rect l="l" t="t" r="r" b="b"/>
              <a:pathLst>
                <a:path w="496" h="533" extrusionOk="0">
                  <a:moveTo>
                    <a:pt x="267" y="0"/>
                  </a:moveTo>
                  <a:cubicBezTo>
                    <a:pt x="115" y="0"/>
                    <a:pt x="1" y="114"/>
                    <a:pt x="1" y="266"/>
                  </a:cubicBezTo>
                  <a:cubicBezTo>
                    <a:pt x="1" y="419"/>
                    <a:pt x="115" y="533"/>
                    <a:pt x="267" y="533"/>
                  </a:cubicBezTo>
                  <a:cubicBezTo>
                    <a:pt x="381" y="533"/>
                    <a:pt x="495" y="419"/>
                    <a:pt x="495" y="266"/>
                  </a:cubicBezTo>
                  <a:cubicBezTo>
                    <a:pt x="495" y="114"/>
                    <a:pt x="381"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4"/>
            <p:cNvSpPr/>
            <p:nvPr/>
          </p:nvSpPr>
          <p:spPr>
            <a:xfrm flipH="1">
              <a:off x="8788252" y="3354753"/>
              <a:ext cx="16386" cy="16384"/>
            </a:xfrm>
            <a:custGeom>
              <a:avLst/>
              <a:gdLst/>
              <a:ahLst/>
              <a:cxnLst/>
              <a:rect l="l" t="t" r="r" b="b"/>
              <a:pathLst>
                <a:path w="534" h="534" extrusionOk="0">
                  <a:moveTo>
                    <a:pt x="267" y="1"/>
                  </a:moveTo>
                  <a:cubicBezTo>
                    <a:pt x="115" y="1"/>
                    <a:pt x="1" y="115"/>
                    <a:pt x="1" y="267"/>
                  </a:cubicBezTo>
                  <a:cubicBezTo>
                    <a:pt x="1" y="419"/>
                    <a:pt x="115" y="533"/>
                    <a:pt x="267" y="533"/>
                  </a:cubicBezTo>
                  <a:cubicBezTo>
                    <a:pt x="419" y="533"/>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4"/>
            <p:cNvSpPr/>
            <p:nvPr/>
          </p:nvSpPr>
          <p:spPr>
            <a:xfrm flipH="1">
              <a:off x="8768400" y="3340761"/>
              <a:ext cx="16386" cy="16354"/>
            </a:xfrm>
            <a:custGeom>
              <a:avLst/>
              <a:gdLst/>
              <a:ahLst/>
              <a:cxnLst/>
              <a:rect l="l" t="t" r="r" b="b"/>
              <a:pathLst>
                <a:path w="534" h="533" extrusionOk="0">
                  <a:moveTo>
                    <a:pt x="267" y="0"/>
                  </a:moveTo>
                  <a:cubicBezTo>
                    <a:pt x="115" y="0"/>
                    <a:pt x="0" y="114"/>
                    <a:pt x="0" y="266"/>
                  </a:cubicBezTo>
                  <a:cubicBezTo>
                    <a:pt x="0" y="381"/>
                    <a:pt x="115" y="533"/>
                    <a:pt x="267" y="533"/>
                  </a:cubicBezTo>
                  <a:cubicBezTo>
                    <a:pt x="419" y="533"/>
                    <a:pt x="533" y="381"/>
                    <a:pt x="533" y="266"/>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4"/>
            <p:cNvSpPr/>
            <p:nvPr/>
          </p:nvSpPr>
          <p:spPr>
            <a:xfrm flipH="1">
              <a:off x="8750910" y="3325573"/>
              <a:ext cx="16355" cy="16384"/>
            </a:xfrm>
            <a:custGeom>
              <a:avLst/>
              <a:gdLst/>
              <a:ahLst/>
              <a:cxnLst/>
              <a:rect l="l" t="t" r="r" b="b"/>
              <a:pathLst>
                <a:path w="533" h="534" extrusionOk="0">
                  <a:moveTo>
                    <a:pt x="266" y="1"/>
                  </a:moveTo>
                  <a:cubicBezTo>
                    <a:pt x="114" y="1"/>
                    <a:pt x="0" y="115"/>
                    <a:pt x="0" y="267"/>
                  </a:cubicBezTo>
                  <a:cubicBezTo>
                    <a:pt x="0" y="419"/>
                    <a:pt x="114" y="533"/>
                    <a:pt x="266" y="533"/>
                  </a:cubicBezTo>
                  <a:cubicBezTo>
                    <a:pt x="381" y="533"/>
                    <a:pt x="533" y="419"/>
                    <a:pt x="533" y="267"/>
                  </a:cubicBezTo>
                  <a:cubicBezTo>
                    <a:pt x="533" y="115"/>
                    <a:pt x="381" y="1"/>
                    <a:pt x="26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4"/>
            <p:cNvSpPr/>
            <p:nvPr/>
          </p:nvSpPr>
          <p:spPr>
            <a:xfrm flipH="1">
              <a:off x="8712371" y="3287065"/>
              <a:ext cx="16386" cy="16354"/>
            </a:xfrm>
            <a:custGeom>
              <a:avLst/>
              <a:gdLst/>
              <a:ahLst/>
              <a:cxnLst/>
              <a:rect l="l" t="t" r="r" b="b"/>
              <a:pathLst>
                <a:path w="534" h="533" extrusionOk="0">
                  <a:moveTo>
                    <a:pt x="267" y="0"/>
                  </a:moveTo>
                  <a:cubicBezTo>
                    <a:pt x="153" y="0"/>
                    <a:pt x="1" y="114"/>
                    <a:pt x="1" y="266"/>
                  </a:cubicBezTo>
                  <a:cubicBezTo>
                    <a:pt x="1" y="419"/>
                    <a:pt x="153" y="533"/>
                    <a:pt x="267" y="533"/>
                  </a:cubicBezTo>
                  <a:cubicBezTo>
                    <a:pt x="419" y="533"/>
                    <a:pt x="533" y="419"/>
                    <a:pt x="533" y="266"/>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4"/>
            <p:cNvSpPr/>
            <p:nvPr/>
          </p:nvSpPr>
          <p:spPr>
            <a:xfrm flipH="1">
              <a:off x="8693715" y="3267212"/>
              <a:ext cx="16355" cy="16384"/>
            </a:xfrm>
            <a:custGeom>
              <a:avLst/>
              <a:gdLst/>
              <a:ahLst/>
              <a:cxnLst/>
              <a:rect l="l" t="t" r="r" b="b"/>
              <a:pathLst>
                <a:path w="533" h="534" extrusionOk="0">
                  <a:moveTo>
                    <a:pt x="267" y="0"/>
                  </a:moveTo>
                  <a:cubicBezTo>
                    <a:pt x="114" y="0"/>
                    <a:pt x="0" y="115"/>
                    <a:pt x="0" y="267"/>
                  </a:cubicBezTo>
                  <a:cubicBezTo>
                    <a:pt x="0" y="419"/>
                    <a:pt x="114" y="533"/>
                    <a:pt x="267" y="533"/>
                  </a:cubicBezTo>
                  <a:cubicBezTo>
                    <a:pt x="419" y="533"/>
                    <a:pt x="533" y="419"/>
                    <a:pt x="533" y="267"/>
                  </a:cubicBezTo>
                  <a:cubicBezTo>
                    <a:pt x="533" y="115"/>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4"/>
            <p:cNvSpPr/>
            <p:nvPr/>
          </p:nvSpPr>
          <p:spPr>
            <a:xfrm flipH="1">
              <a:off x="8632991" y="3317411"/>
              <a:ext cx="16386" cy="16354"/>
            </a:xfrm>
            <a:custGeom>
              <a:avLst/>
              <a:gdLst/>
              <a:ahLst/>
              <a:cxnLst/>
              <a:rect l="l" t="t" r="r" b="b"/>
              <a:pathLst>
                <a:path w="534" h="533" extrusionOk="0">
                  <a:moveTo>
                    <a:pt x="267" y="0"/>
                  </a:moveTo>
                  <a:cubicBezTo>
                    <a:pt x="115" y="0"/>
                    <a:pt x="1" y="114"/>
                    <a:pt x="1" y="267"/>
                  </a:cubicBezTo>
                  <a:cubicBezTo>
                    <a:pt x="1" y="419"/>
                    <a:pt x="115"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4"/>
            <p:cNvSpPr/>
            <p:nvPr/>
          </p:nvSpPr>
          <p:spPr>
            <a:xfrm flipH="1">
              <a:off x="8771928" y="3215848"/>
              <a:ext cx="16355" cy="16384"/>
            </a:xfrm>
            <a:custGeom>
              <a:avLst/>
              <a:gdLst/>
              <a:ahLst/>
              <a:cxnLst/>
              <a:rect l="l" t="t" r="r" b="b"/>
              <a:pathLst>
                <a:path w="533" h="534" extrusionOk="0">
                  <a:moveTo>
                    <a:pt x="267" y="0"/>
                  </a:moveTo>
                  <a:cubicBezTo>
                    <a:pt x="114" y="0"/>
                    <a:pt x="0" y="115"/>
                    <a:pt x="0" y="267"/>
                  </a:cubicBezTo>
                  <a:cubicBezTo>
                    <a:pt x="0" y="419"/>
                    <a:pt x="114" y="533"/>
                    <a:pt x="267" y="533"/>
                  </a:cubicBezTo>
                  <a:cubicBezTo>
                    <a:pt x="419" y="533"/>
                    <a:pt x="533" y="419"/>
                    <a:pt x="533" y="267"/>
                  </a:cubicBezTo>
                  <a:cubicBezTo>
                    <a:pt x="533" y="115"/>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4"/>
            <p:cNvSpPr/>
            <p:nvPr/>
          </p:nvSpPr>
          <p:spPr>
            <a:xfrm flipH="1">
              <a:off x="8676194" y="3248526"/>
              <a:ext cx="16386" cy="16384"/>
            </a:xfrm>
            <a:custGeom>
              <a:avLst/>
              <a:gdLst/>
              <a:ahLst/>
              <a:cxnLst/>
              <a:rect l="l" t="t" r="r" b="b"/>
              <a:pathLst>
                <a:path w="534" h="534" extrusionOk="0">
                  <a:moveTo>
                    <a:pt x="267" y="1"/>
                  </a:moveTo>
                  <a:cubicBezTo>
                    <a:pt x="115" y="1"/>
                    <a:pt x="1" y="153"/>
                    <a:pt x="1" y="267"/>
                  </a:cubicBezTo>
                  <a:cubicBezTo>
                    <a:pt x="1" y="419"/>
                    <a:pt x="115" y="533"/>
                    <a:pt x="267" y="533"/>
                  </a:cubicBezTo>
                  <a:cubicBezTo>
                    <a:pt x="419" y="533"/>
                    <a:pt x="534" y="419"/>
                    <a:pt x="534" y="267"/>
                  </a:cubicBezTo>
                  <a:cubicBezTo>
                    <a:pt x="534" y="153"/>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4"/>
            <p:cNvSpPr/>
            <p:nvPr/>
          </p:nvSpPr>
          <p:spPr>
            <a:xfrm flipH="1">
              <a:off x="8615501" y="3341927"/>
              <a:ext cx="16355" cy="16354"/>
            </a:xfrm>
            <a:custGeom>
              <a:avLst/>
              <a:gdLst/>
              <a:ahLst/>
              <a:cxnLst/>
              <a:rect l="l" t="t" r="r" b="b"/>
              <a:pathLst>
                <a:path w="533" h="533" extrusionOk="0">
                  <a:moveTo>
                    <a:pt x="267" y="0"/>
                  </a:moveTo>
                  <a:cubicBezTo>
                    <a:pt x="114" y="0"/>
                    <a:pt x="0" y="114"/>
                    <a:pt x="0" y="267"/>
                  </a:cubicBezTo>
                  <a:cubicBezTo>
                    <a:pt x="0" y="419"/>
                    <a:pt x="114"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4"/>
            <p:cNvSpPr/>
            <p:nvPr/>
          </p:nvSpPr>
          <p:spPr>
            <a:xfrm flipH="1">
              <a:off x="8715869" y="3236866"/>
              <a:ext cx="16386" cy="16354"/>
            </a:xfrm>
            <a:custGeom>
              <a:avLst/>
              <a:gdLst/>
              <a:ahLst/>
              <a:cxnLst/>
              <a:rect l="l" t="t" r="r" b="b"/>
              <a:pathLst>
                <a:path w="534" h="533" extrusionOk="0">
                  <a:moveTo>
                    <a:pt x="267" y="0"/>
                  </a:moveTo>
                  <a:cubicBezTo>
                    <a:pt x="153" y="0"/>
                    <a:pt x="0" y="114"/>
                    <a:pt x="0" y="267"/>
                  </a:cubicBezTo>
                  <a:cubicBezTo>
                    <a:pt x="0" y="419"/>
                    <a:pt x="153"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4"/>
            <p:cNvSpPr/>
            <p:nvPr/>
          </p:nvSpPr>
          <p:spPr>
            <a:xfrm flipH="1">
              <a:off x="8743914" y="3224010"/>
              <a:ext cx="15189" cy="16384"/>
            </a:xfrm>
            <a:custGeom>
              <a:avLst/>
              <a:gdLst/>
              <a:ahLst/>
              <a:cxnLst/>
              <a:rect l="l" t="t" r="r" b="b"/>
              <a:pathLst>
                <a:path w="495" h="534" extrusionOk="0">
                  <a:moveTo>
                    <a:pt x="267" y="1"/>
                  </a:moveTo>
                  <a:cubicBezTo>
                    <a:pt x="115" y="1"/>
                    <a:pt x="0" y="115"/>
                    <a:pt x="0" y="267"/>
                  </a:cubicBezTo>
                  <a:cubicBezTo>
                    <a:pt x="0" y="419"/>
                    <a:pt x="115" y="533"/>
                    <a:pt x="267" y="533"/>
                  </a:cubicBezTo>
                  <a:cubicBezTo>
                    <a:pt x="381" y="533"/>
                    <a:pt x="495" y="419"/>
                    <a:pt x="495" y="267"/>
                  </a:cubicBezTo>
                  <a:cubicBezTo>
                    <a:pt x="495" y="115"/>
                    <a:pt x="381"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4"/>
            <p:cNvSpPr/>
            <p:nvPr/>
          </p:nvSpPr>
          <p:spPr>
            <a:xfrm flipH="1">
              <a:off x="8656342" y="3228674"/>
              <a:ext cx="16386" cy="16384"/>
            </a:xfrm>
            <a:custGeom>
              <a:avLst/>
              <a:gdLst/>
              <a:ahLst/>
              <a:cxnLst/>
              <a:rect l="l" t="t" r="r" b="b"/>
              <a:pathLst>
                <a:path w="534" h="534" extrusionOk="0">
                  <a:moveTo>
                    <a:pt x="267" y="1"/>
                  </a:moveTo>
                  <a:cubicBezTo>
                    <a:pt x="115" y="1"/>
                    <a:pt x="1" y="115"/>
                    <a:pt x="1" y="267"/>
                  </a:cubicBezTo>
                  <a:cubicBezTo>
                    <a:pt x="1" y="419"/>
                    <a:pt x="115" y="534"/>
                    <a:pt x="267" y="534"/>
                  </a:cubicBezTo>
                  <a:cubicBezTo>
                    <a:pt x="419" y="534"/>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4"/>
            <p:cNvSpPr/>
            <p:nvPr/>
          </p:nvSpPr>
          <p:spPr>
            <a:xfrm flipH="1">
              <a:off x="8599147" y="3362946"/>
              <a:ext cx="16386" cy="16354"/>
            </a:xfrm>
            <a:custGeom>
              <a:avLst/>
              <a:gdLst/>
              <a:ahLst/>
              <a:cxnLst/>
              <a:rect l="l" t="t" r="r" b="b"/>
              <a:pathLst>
                <a:path w="534" h="533" extrusionOk="0">
                  <a:moveTo>
                    <a:pt x="267" y="0"/>
                  </a:moveTo>
                  <a:cubicBezTo>
                    <a:pt x="115" y="0"/>
                    <a:pt x="1" y="114"/>
                    <a:pt x="1" y="266"/>
                  </a:cubicBezTo>
                  <a:cubicBezTo>
                    <a:pt x="1" y="419"/>
                    <a:pt x="115" y="533"/>
                    <a:pt x="267" y="533"/>
                  </a:cubicBezTo>
                  <a:cubicBezTo>
                    <a:pt x="419" y="533"/>
                    <a:pt x="533" y="419"/>
                    <a:pt x="533" y="266"/>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4"/>
            <p:cNvSpPr/>
            <p:nvPr/>
          </p:nvSpPr>
          <p:spPr>
            <a:xfrm flipH="1">
              <a:off x="8586321" y="3383933"/>
              <a:ext cx="16355" cy="16384"/>
            </a:xfrm>
            <a:custGeom>
              <a:avLst/>
              <a:gdLst/>
              <a:ahLst/>
              <a:cxnLst/>
              <a:rect l="l" t="t" r="r" b="b"/>
              <a:pathLst>
                <a:path w="533" h="534" extrusionOk="0">
                  <a:moveTo>
                    <a:pt x="267" y="1"/>
                  </a:moveTo>
                  <a:cubicBezTo>
                    <a:pt x="114" y="1"/>
                    <a:pt x="0" y="115"/>
                    <a:pt x="0" y="267"/>
                  </a:cubicBezTo>
                  <a:cubicBezTo>
                    <a:pt x="0" y="419"/>
                    <a:pt x="114" y="533"/>
                    <a:pt x="267" y="533"/>
                  </a:cubicBezTo>
                  <a:cubicBezTo>
                    <a:pt x="419" y="533"/>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4"/>
            <p:cNvSpPr/>
            <p:nvPr/>
          </p:nvSpPr>
          <p:spPr>
            <a:xfrm flipH="1">
              <a:off x="8571132" y="3404952"/>
              <a:ext cx="16386" cy="16384"/>
            </a:xfrm>
            <a:custGeom>
              <a:avLst/>
              <a:gdLst/>
              <a:ahLst/>
              <a:cxnLst/>
              <a:rect l="l" t="t" r="r" b="b"/>
              <a:pathLst>
                <a:path w="534" h="534" extrusionOk="0">
                  <a:moveTo>
                    <a:pt x="267" y="1"/>
                  </a:moveTo>
                  <a:cubicBezTo>
                    <a:pt x="115" y="1"/>
                    <a:pt x="1" y="115"/>
                    <a:pt x="1" y="267"/>
                  </a:cubicBezTo>
                  <a:cubicBezTo>
                    <a:pt x="1" y="419"/>
                    <a:pt x="115" y="533"/>
                    <a:pt x="267" y="533"/>
                  </a:cubicBezTo>
                  <a:cubicBezTo>
                    <a:pt x="381" y="533"/>
                    <a:pt x="534" y="419"/>
                    <a:pt x="534" y="267"/>
                  </a:cubicBezTo>
                  <a:cubicBezTo>
                    <a:pt x="534" y="115"/>
                    <a:pt x="381"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4"/>
            <p:cNvSpPr/>
            <p:nvPr/>
          </p:nvSpPr>
          <p:spPr>
            <a:xfrm flipH="1">
              <a:off x="8557110" y="3428302"/>
              <a:ext cx="16386" cy="16384"/>
            </a:xfrm>
            <a:custGeom>
              <a:avLst/>
              <a:gdLst/>
              <a:ahLst/>
              <a:cxnLst/>
              <a:rect l="l" t="t" r="r" b="b"/>
              <a:pathLst>
                <a:path w="534" h="534" extrusionOk="0">
                  <a:moveTo>
                    <a:pt x="267" y="1"/>
                  </a:moveTo>
                  <a:cubicBezTo>
                    <a:pt x="115" y="1"/>
                    <a:pt x="0" y="115"/>
                    <a:pt x="0" y="267"/>
                  </a:cubicBezTo>
                  <a:cubicBezTo>
                    <a:pt x="0" y="419"/>
                    <a:pt x="115" y="533"/>
                    <a:pt x="267" y="533"/>
                  </a:cubicBezTo>
                  <a:cubicBezTo>
                    <a:pt x="419" y="533"/>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4"/>
            <p:cNvSpPr/>
            <p:nvPr/>
          </p:nvSpPr>
          <p:spPr>
            <a:xfrm flipH="1">
              <a:off x="8545450" y="3446988"/>
              <a:ext cx="16386" cy="16354"/>
            </a:xfrm>
            <a:custGeom>
              <a:avLst/>
              <a:gdLst/>
              <a:ahLst/>
              <a:cxnLst/>
              <a:rect l="l" t="t" r="r" b="b"/>
              <a:pathLst>
                <a:path w="534" h="533" extrusionOk="0">
                  <a:moveTo>
                    <a:pt x="267" y="0"/>
                  </a:moveTo>
                  <a:cubicBezTo>
                    <a:pt x="115" y="0"/>
                    <a:pt x="1" y="114"/>
                    <a:pt x="1" y="267"/>
                  </a:cubicBezTo>
                  <a:cubicBezTo>
                    <a:pt x="1" y="419"/>
                    <a:pt x="115" y="533"/>
                    <a:pt x="267" y="533"/>
                  </a:cubicBezTo>
                  <a:cubicBezTo>
                    <a:pt x="419" y="533"/>
                    <a:pt x="534" y="419"/>
                    <a:pt x="534" y="267"/>
                  </a:cubicBezTo>
                  <a:cubicBezTo>
                    <a:pt x="534"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4"/>
            <p:cNvSpPr/>
            <p:nvPr/>
          </p:nvSpPr>
          <p:spPr>
            <a:xfrm flipH="1">
              <a:off x="8632991" y="3212350"/>
              <a:ext cx="16386" cy="16354"/>
            </a:xfrm>
            <a:custGeom>
              <a:avLst/>
              <a:gdLst/>
              <a:ahLst/>
              <a:cxnLst/>
              <a:rect l="l" t="t" r="r" b="b"/>
              <a:pathLst>
                <a:path w="534" h="533" extrusionOk="0">
                  <a:moveTo>
                    <a:pt x="267" y="0"/>
                  </a:moveTo>
                  <a:cubicBezTo>
                    <a:pt x="115" y="0"/>
                    <a:pt x="1" y="114"/>
                    <a:pt x="1" y="267"/>
                  </a:cubicBezTo>
                  <a:cubicBezTo>
                    <a:pt x="1" y="419"/>
                    <a:pt x="115" y="533"/>
                    <a:pt x="267" y="533"/>
                  </a:cubicBezTo>
                  <a:cubicBezTo>
                    <a:pt x="381"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4"/>
            <p:cNvSpPr/>
            <p:nvPr/>
          </p:nvSpPr>
          <p:spPr>
            <a:xfrm flipH="1">
              <a:off x="8612003" y="3199494"/>
              <a:ext cx="15189" cy="16384"/>
            </a:xfrm>
            <a:custGeom>
              <a:avLst/>
              <a:gdLst/>
              <a:ahLst/>
              <a:cxnLst/>
              <a:rect l="l" t="t" r="r" b="b"/>
              <a:pathLst>
                <a:path w="495" h="534" extrusionOk="0">
                  <a:moveTo>
                    <a:pt x="267" y="1"/>
                  </a:moveTo>
                  <a:cubicBezTo>
                    <a:pt x="115" y="1"/>
                    <a:pt x="0" y="115"/>
                    <a:pt x="0" y="267"/>
                  </a:cubicBezTo>
                  <a:cubicBezTo>
                    <a:pt x="0" y="419"/>
                    <a:pt x="115" y="533"/>
                    <a:pt x="267" y="533"/>
                  </a:cubicBezTo>
                  <a:cubicBezTo>
                    <a:pt x="381" y="533"/>
                    <a:pt x="495" y="419"/>
                    <a:pt x="495" y="267"/>
                  </a:cubicBezTo>
                  <a:cubicBezTo>
                    <a:pt x="495" y="115"/>
                    <a:pt x="381"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4"/>
            <p:cNvSpPr/>
            <p:nvPr/>
          </p:nvSpPr>
          <p:spPr>
            <a:xfrm flipH="1">
              <a:off x="8586321" y="3191332"/>
              <a:ext cx="16355" cy="16384"/>
            </a:xfrm>
            <a:custGeom>
              <a:avLst/>
              <a:gdLst/>
              <a:ahLst/>
              <a:cxnLst/>
              <a:rect l="l" t="t" r="r" b="b"/>
              <a:pathLst>
                <a:path w="533" h="534" extrusionOk="0">
                  <a:moveTo>
                    <a:pt x="267" y="1"/>
                  </a:moveTo>
                  <a:cubicBezTo>
                    <a:pt x="114" y="1"/>
                    <a:pt x="0" y="115"/>
                    <a:pt x="0" y="267"/>
                  </a:cubicBezTo>
                  <a:cubicBezTo>
                    <a:pt x="0" y="419"/>
                    <a:pt x="114" y="533"/>
                    <a:pt x="267" y="533"/>
                  </a:cubicBezTo>
                  <a:cubicBezTo>
                    <a:pt x="419" y="533"/>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4"/>
            <p:cNvSpPr/>
            <p:nvPr/>
          </p:nvSpPr>
          <p:spPr>
            <a:xfrm flipH="1">
              <a:off x="8559472" y="3186668"/>
              <a:ext cx="16355" cy="16354"/>
            </a:xfrm>
            <a:custGeom>
              <a:avLst/>
              <a:gdLst/>
              <a:ahLst/>
              <a:cxnLst/>
              <a:rect l="l" t="t" r="r" b="b"/>
              <a:pathLst>
                <a:path w="533" h="533" extrusionOk="0">
                  <a:moveTo>
                    <a:pt x="267" y="0"/>
                  </a:moveTo>
                  <a:cubicBezTo>
                    <a:pt x="114" y="0"/>
                    <a:pt x="0" y="114"/>
                    <a:pt x="0" y="267"/>
                  </a:cubicBezTo>
                  <a:cubicBezTo>
                    <a:pt x="0" y="419"/>
                    <a:pt x="114"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4"/>
            <p:cNvSpPr/>
            <p:nvPr/>
          </p:nvSpPr>
          <p:spPr>
            <a:xfrm flipH="1">
              <a:off x="8534956" y="3185502"/>
              <a:ext cx="16355" cy="16354"/>
            </a:xfrm>
            <a:custGeom>
              <a:avLst/>
              <a:gdLst/>
              <a:ahLst/>
              <a:cxnLst/>
              <a:rect l="l" t="t" r="r" b="b"/>
              <a:pathLst>
                <a:path w="533" h="533" extrusionOk="0">
                  <a:moveTo>
                    <a:pt x="267" y="0"/>
                  </a:moveTo>
                  <a:cubicBezTo>
                    <a:pt x="114" y="0"/>
                    <a:pt x="0" y="114"/>
                    <a:pt x="0" y="267"/>
                  </a:cubicBezTo>
                  <a:cubicBezTo>
                    <a:pt x="0" y="419"/>
                    <a:pt x="114"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4"/>
            <p:cNvSpPr/>
            <p:nvPr/>
          </p:nvSpPr>
          <p:spPr>
            <a:xfrm flipH="1">
              <a:off x="8508107" y="3187834"/>
              <a:ext cx="16355" cy="16384"/>
            </a:xfrm>
            <a:custGeom>
              <a:avLst/>
              <a:gdLst/>
              <a:ahLst/>
              <a:cxnLst/>
              <a:rect l="l" t="t" r="r" b="b"/>
              <a:pathLst>
                <a:path w="533" h="534" extrusionOk="0">
                  <a:moveTo>
                    <a:pt x="267" y="0"/>
                  </a:moveTo>
                  <a:cubicBezTo>
                    <a:pt x="114" y="0"/>
                    <a:pt x="0" y="115"/>
                    <a:pt x="0" y="267"/>
                  </a:cubicBezTo>
                  <a:cubicBezTo>
                    <a:pt x="0" y="419"/>
                    <a:pt x="114" y="533"/>
                    <a:pt x="267" y="533"/>
                  </a:cubicBezTo>
                  <a:cubicBezTo>
                    <a:pt x="419" y="533"/>
                    <a:pt x="533" y="419"/>
                    <a:pt x="533" y="267"/>
                  </a:cubicBezTo>
                  <a:cubicBezTo>
                    <a:pt x="533" y="115"/>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4"/>
            <p:cNvSpPr/>
            <p:nvPr/>
          </p:nvSpPr>
          <p:spPr>
            <a:xfrm flipH="1">
              <a:off x="8484757" y="3194830"/>
              <a:ext cx="16355" cy="16384"/>
            </a:xfrm>
            <a:custGeom>
              <a:avLst/>
              <a:gdLst/>
              <a:ahLst/>
              <a:cxnLst/>
              <a:rect l="l" t="t" r="r" b="b"/>
              <a:pathLst>
                <a:path w="533" h="534" extrusionOk="0">
                  <a:moveTo>
                    <a:pt x="267" y="1"/>
                  </a:moveTo>
                  <a:cubicBezTo>
                    <a:pt x="114" y="1"/>
                    <a:pt x="0" y="115"/>
                    <a:pt x="0" y="267"/>
                  </a:cubicBezTo>
                  <a:cubicBezTo>
                    <a:pt x="0" y="419"/>
                    <a:pt x="114" y="533"/>
                    <a:pt x="267" y="533"/>
                  </a:cubicBezTo>
                  <a:cubicBezTo>
                    <a:pt x="419" y="533"/>
                    <a:pt x="533" y="419"/>
                    <a:pt x="533" y="267"/>
                  </a:cubicBezTo>
                  <a:cubicBezTo>
                    <a:pt x="533" y="115"/>
                    <a:pt x="419" y="1"/>
                    <a:pt x="2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4"/>
            <p:cNvSpPr/>
            <p:nvPr/>
          </p:nvSpPr>
          <p:spPr>
            <a:xfrm flipH="1">
              <a:off x="8468402" y="3212350"/>
              <a:ext cx="16386" cy="16354"/>
            </a:xfrm>
            <a:custGeom>
              <a:avLst/>
              <a:gdLst/>
              <a:ahLst/>
              <a:cxnLst/>
              <a:rect l="l" t="t" r="r" b="b"/>
              <a:pathLst>
                <a:path w="534" h="533" extrusionOk="0">
                  <a:moveTo>
                    <a:pt x="267" y="0"/>
                  </a:moveTo>
                  <a:cubicBezTo>
                    <a:pt x="115" y="0"/>
                    <a:pt x="1" y="114"/>
                    <a:pt x="1" y="267"/>
                  </a:cubicBezTo>
                  <a:cubicBezTo>
                    <a:pt x="1" y="419"/>
                    <a:pt x="115" y="533"/>
                    <a:pt x="267" y="533"/>
                  </a:cubicBezTo>
                  <a:cubicBezTo>
                    <a:pt x="419" y="533"/>
                    <a:pt x="533" y="419"/>
                    <a:pt x="533" y="267"/>
                  </a:cubicBezTo>
                  <a:cubicBezTo>
                    <a:pt x="533" y="114"/>
                    <a:pt x="419" y="0"/>
                    <a:pt x="2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4"/>
            <p:cNvSpPr/>
            <p:nvPr/>
          </p:nvSpPr>
          <p:spPr>
            <a:xfrm flipH="1">
              <a:off x="8784753" y="3519985"/>
              <a:ext cx="55110" cy="97294"/>
            </a:xfrm>
            <a:custGeom>
              <a:avLst/>
              <a:gdLst/>
              <a:ahLst/>
              <a:cxnLst/>
              <a:rect l="l" t="t" r="r" b="b"/>
              <a:pathLst>
                <a:path w="1796" h="3171" extrusionOk="0">
                  <a:moveTo>
                    <a:pt x="1562" y="1"/>
                  </a:moveTo>
                  <a:cubicBezTo>
                    <a:pt x="1132" y="1"/>
                    <a:pt x="0" y="1656"/>
                    <a:pt x="274" y="2415"/>
                  </a:cubicBezTo>
                  <a:cubicBezTo>
                    <a:pt x="496" y="3058"/>
                    <a:pt x="1072" y="3170"/>
                    <a:pt x="1448" y="3170"/>
                  </a:cubicBezTo>
                  <a:cubicBezTo>
                    <a:pt x="1651" y="3170"/>
                    <a:pt x="1795" y="3138"/>
                    <a:pt x="1795" y="3138"/>
                  </a:cubicBezTo>
                  <a:cubicBezTo>
                    <a:pt x="1795" y="3138"/>
                    <a:pt x="1681" y="1616"/>
                    <a:pt x="1719" y="360"/>
                  </a:cubicBezTo>
                  <a:cubicBezTo>
                    <a:pt x="1735" y="107"/>
                    <a:pt x="1671" y="1"/>
                    <a:pt x="15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4"/>
            <p:cNvSpPr/>
            <p:nvPr/>
          </p:nvSpPr>
          <p:spPr>
            <a:xfrm flipH="1">
              <a:off x="8567632" y="3448829"/>
              <a:ext cx="99266" cy="124571"/>
            </a:xfrm>
            <a:custGeom>
              <a:avLst/>
              <a:gdLst/>
              <a:ahLst/>
              <a:cxnLst/>
              <a:rect l="l" t="t" r="r" b="b"/>
              <a:pathLst>
                <a:path w="3235" h="4060" extrusionOk="0">
                  <a:moveTo>
                    <a:pt x="2004" y="1"/>
                  </a:moveTo>
                  <a:cubicBezTo>
                    <a:pt x="1092" y="1"/>
                    <a:pt x="267" y="891"/>
                    <a:pt x="267" y="891"/>
                  </a:cubicBezTo>
                  <a:cubicBezTo>
                    <a:pt x="153" y="1043"/>
                    <a:pt x="1" y="2527"/>
                    <a:pt x="572" y="3364"/>
                  </a:cubicBezTo>
                  <a:cubicBezTo>
                    <a:pt x="848" y="3787"/>
                    <a:pt x="1346" y="4059"/>
                    <a:pt x="1822" y="4059"/>
                  </a:cubicBezTo>
                  <a:cubicBezTo>
                    <a:pt x="2330" y="4059"/>
                    <a:pt x="2811" y="3750"/>
                    <a:pt x="2968" y="2984"/>
                  </a:cubicBezTo>
                  <a:cubicBezTo>
                    <a:pt x="3235" y="1462"/>
                    <a:pt x="3159" y="168"/>
                    <a:pt x="2207" y="16"/>
                  </a:cubicBezTo>
                  <a:cubicBezTo>
                    <a:pt x="2139" y="6"/>
                    <a:pt x="2071" y="1"/>
                    <a:pt x="20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4"/>
            <p:cNvSpPr/>
            <p:nvPr/>
          </p:nvSpPr>
          <p:spPr>
            <a:xfrm flipH="1">
              <a:off x="8671528" y="3292803"/>
              <a:ext cx="95737" cy="60874"/>
            </a:xfrm>
            <a:custGeom>
              <a:avLst/>
              <a:gdLst/>
              <a:ahLst/>
              <a:cxnLst/>
              <a:rect l="l" t="t" r="r" b="b"/>
              <a:pathLst>
                <a:path w="3120" h="1984" extrusionOk="0">
                  <a:moveTo>
                    <a:pt x="2426" y="1"/>
                  </a:moveTo>
                  <a:cubicBezTo>
                    <a:pt x="2121" y="1"/>
                    <a:pt x="1764" y="383"/>
                    <a:pt x="1560" y="612"/>
                  </a:cubicBezTo>
                  <a:cubicBezTo>
                    <a:pt x="1506" y="260"/>
                    <a:pt x="1182" y="43"/>
                    <a:pt x="890" y="43"/>
                  </a:cubicBezTo>
                  <a:cubicBezTo>
                    <a:pt x="772" y="43"/>
                    <a:pt x="659" y="79"/>
                    <a:pt x="571" y="156"/>
                  </a:cubicBezTo>
                  <a:cubicBezTo>
                    <a:pt x="266" y="384"/>
                    <a:pt x="0" y="954"/>
                    <a:pt x="609" y="1753"/>
                  </a:cubicBezTo>
                  <a:cubicBezTo>
                    <a:pt x="749" y="1919"/>
                    <a:pt x="883" y="1984"/>
                    <a:pt x="1006" y="1984"/>
                  </a:cubicBezTo>
                  <a:cubicBezTo>
                    <a:pt x="1447" y="1984"/>
                    <a:pt x="1750" y="1145"/>
                    <a:pt x="1750" y="1145"/>
                  </a:cubicBezTo>
                  <a:lnTo>
                    <a:pt x="2359" y="1982"/>
                  </a:lnTo>
                  <a:cubicBezTo>
                    <a:pt x="2359" y="1982"/>
                    <a:pt x="2701" y="1906"/>
                    <a:pt x="2853" y="1563"/>
                  </a:cubicBezTo>
                  <a:cubicBezTo>
                    <a:pt x="2968" y="1259"/>
                    <a:pt x="3120" y="1069"/>
                    <a:pt x="2815" y="346"/>
                  </a:cubicBezTo>
                  <a:cubicBezTo>
                    <a:pt x="2715" y="94"/>
                    <a:pt x="2577" y="1"/>
                    <a:pt x="24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4"/>
            <p:cNvSpPr/>
            <p:nvPr/>
          </p:nvSpPr>
          <p:spPr>
            <a:xfrm flipH="1">
              <a:off x="8683190" y="3315079"/>
              <a:ext cx="37405" cy="117913"/>
            </a:xfrm>
            <a:custGeom>
              <a:avLst/>
              <a:gdLst/>
              <a:ahLst/>
              <a:cxnLst/>
              <a:rect l="l" t="t" r="r" b="b"/>
              <a:pathLst>
                <a:path w="1219" h="3843" extrusionOk="0">
                  <a:moveTo>
                    <a:pt x="1" y="0"/>
                  </a:moveTo>
                  <a:cubicBezTo>
                    <a:pt x="1" y="0"/>
                    <a:pt x="381" y="2207"/>
                    <a:pt x="648" y="2968"/>
                  </a:cubicBezTo>
                  <a:cubicBezTo>
                    <a:pt x="914" y="3729"/>
                    <a:pt x="1218" y="3843"/>
                    <a:pt x="1218" y="3843"/>
                  </a:cubicBezTo>
                  <a:cubicBezTo>
                    <a:pt x="1218" y="3843"/>
                    <a:pt x="914" y="2739"/>
                    <a:pt x="838" y="2017"/>
                  </a:cubicBezTo>
                  <a:cubicBezTo>
                    <a:pt x="762" y="1294"/>
                    <a:pt x="495" y="0"/>
                    <a:pt x="4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4"/>
            <p:cNvSpPr/>
            <p:nvPr/>
          </p:nvSpPr>
          <p:spPr>
            <a:xfrm flipH="1">
              <a:off x="8715869" y="3324407"/>
              <a:ext cx="17552" cy="122607"/>
            </a:xfrm>
            <a:custGeom>
              <a:avLst/>
              <a:gdLst/>
              <a:ahLst/>
              <a:cxnLst/>
              <a:rect l="l" t="t" r="r" b="b"/>
              <a:pathLst>
                <a:path w="572" h="3996" extrusionOk="0">
                  <a:moveTo>
                    <a:pt x="115" y="1"/>
                  </a:moveTo>
                  <a:cubicBezTo>
                    <a:pt x="115" y="1"/>
                    <a:pt x="0" y="2207"/>
                    <a:pt x="115" y="3044"/>
                  </a:cubicBezTo>
                  <a:cubicBezTo>
                    <a:pt x="191" y="3843"/>
                    <a:pt x="457" y="3995"/>
                    <a:pt x="457" y="3995"/>
                  </a:cubicBezTo>
                  <a:cubicBezTo>
                    <a:pt x="457" y="3995"/>
                    <a:pt x="419" y="2892"/>
                    <a:pt x="495" y="2169"/>
                  </a:cubicBezTo>
                  <a:cubicBezTo>
                    <a:pt x="571" y="1446"/>
                    <a:pt x="571" y="115"/>
                    <a:pt x="571" y="115"/>
                  </a:cubicBezTo>
                  <a:lnTo>
                    <a:pt x="11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4"/>
            <p:cNvSpPr/>
            <p:nvPr/>
          </p:nvSpPr>
          <p:spPr>
            <a:xfrm flipH="1">
              <a:off x="8689020" y="3313514"/>
              <a:ext cx="22216" cy="8591"/>
            </a:xfrm>
            <a:custGeom>
              <a:avLst/>
              <a:gdLst/>
              <a:ahLst/>
              <a:cxnLst/>
              <a:rect l="l" t="t" r="r" b="b"/>
              <a:pathLst>
                <a:path w="724" h="280" extrusionOk="0">
                  <a:moveTo>
                    <a:pt x="505" y="1"/>
                  </a:moveTo>
                  <a:cubicBezTo>
                    <a:pt x="307" y="1"/>
                    <a:pt x="0" y="241"/>
                    <a:pt x="0" y="241"/>
                  </a:cubicBezTo>
                  <a:cubicBezTo>
                    <a:pt x="0" y="241"/>
                    <a:pt x="200" y="279"/>
                    <a:pt x="381" y="279"/>
                  </a:cubicBezTo>
                  <a:cubicBezTo>
                    <a:pt x="561" y="279"/>
                    <a:pt x="723" y="241"/>
                    <a:pt x="647" y="89"/>
                  </a:cubicBezTo>
                  <a:cubicBezTo>
                    <a:pt x="619" y="25"/>
                    <a:pt x="568" y="1"/>
                    <a:pt x="505"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4"/>
            <p:cNvSpPr/>
            <p:nvPr/>
          </p:nvSpPr>
          <p:spPr>
            <a:xfrm flipH="1">
              <a:off x="8694881" y="3327905"/>
              <a:ext cx="22185" cy="25927"/>
            </a:xfrm>
            <a:custGeom>
              <a:avLst/>
              <a:gdLst/>
              <a:ahLst/>
              <a:cxnLst/>
              <a:rect l="l" t="t" r="r" b="b"/>
              <a:pathLst>
                <a:path w="723" h="845" extrusionOk="0">
                  <a:moveTo>
                    <a:pt x="0" y="1"/>
                  </a:moveTo>
                  <a:cubicBezTo>
                    <a:pt x="0" y="1"/>
                    <a:pt x="152" y="229"/>
                    <a:pt x="266" y="571"/>
                  </a:cubicBezTo>
                  <a:cubicBezTo>
                    <a:pt x="372" y="808"/>
                    <a:pt x="550" y="845"/>
                    <a:pt x="650" y="845"/>
                  </a:cubicBezTo>
                  <a:cubicBezTo>
                    <a:pt x="694" y="845"/>
                    <a:pt x="723" y="838"/>
                    <a:pt x="723" y="838"/>
                  </a:cubicBezTo>
                  <a:cubicBezTo>
                    <a:pt x="723" y="838"/>
                    <a:pt x="266" y="1"/>
                    <a:pt x="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4"/>
            <p:cNvSpPr/>
            <p:nvPr/>
          </p:nvSpPr>
          <p:spPr>
            <a:xfrm flipH="1">
              <a:off x="8717065" y="3327905"/>
              <a:ext cx="22185" cy="26172"/>
            </a:xfrm>
            <a:custGeom>
              <a:avLst/>
              <a:gdLst/>
              <a:ahLst/>
              <a:cxnLst/>
              <a:rect l="l" t="t" r="r" b="b"/>
              <a:pathLst>
                <a:path w="723" h="853" extrusionOk="0">
                  <a:moveTo>
                    <a:pt x="723" y="1"/>
                  </a:moveTo>
                  <a:cubicBezTo>
                    <a:pt x="723" y="1"/>
                    <a:pt x="571" y="77"/>
                    <a:pt x="457" y="343"/>
                  </a:cubicBezTo>
                  <a:cubicBezTo>
                    <a:pt x="343" y="609"/>
                    <a:pt x="0" y="838"/>
                    <a:pt x="0" y="838"/>
                  </a:cubicBezTo>
                  <a:cubicBezTo>
                    <a:pt x="0" y="838"/>
                    <a:pt x="45" y="853"/>
                    <a:pt x="115" y="853"/>
                  </a:cubicBezTo>
                  <a:cubicBezTo>
                    <a:pt x="203" y="853"/>
                    <a:pt x="330" y="829"/>
                    <a:pt x="457" y="724"/>
                  </a:cubicBezTo>
                  <a:cubicBezTo>
                    <a:pt x="647" y="533"/>
                    <a:pt x="723" y="1"/>
                    <a:pt x="723"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4"/>
            <p:cNvSpPr/>
            <p:nvPr/>
          </p:nvSpPr>
          <p:spPr>
            <a:xfrm flipH="1">
              <a:off x="8725227" y="3312348"/>
              <a:ext cx="17398" cy="7947"/>
            </a:xfrm>
            <a:custGeom>
              <a:avLst/>
              <a:gdLst/>
              <a:ahLst/>
              <a:cxnLst/>
              <a:rect l="l" t="t" r="r" b="b"/>
              <a:pathLst>
                <a:path w="567" h="259" extrusionOk="0">
                  <a:moveTo>
                    <a:pt x="306" y="1"/>
                  </a:moveTo>
                  <a:cubicBezTo>
                    <a:pt x="281" y="1"/>
                    <a:pt x="254" y="5"/>
                    <a:pt x="224" y="13"/>
                  </a:cubicBezTo>
                  <a:cubicBezTo>
                    <a:pt x="0" y="109"/>
                    <a:pt x="45" y="259"/>
                    <a:pt x="359" y="259"/>
                  </a:cubicBezTo>
                  <a:cubicBezTo>
                    <a:pt x="419" y="259"/>
                    <a:pt x="488" y="254"/>
                    <a:pt x="567" y="241"/>
                  </a:cubicBezTo>
                  <a:cubicBezTo>
                    <a:pt x="567" y="241"/>
                    <a:pt x="507" y="1"/>
                    <a:pt x="306"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4"/>
            <p:cNvSpPr/>
            <p:nvPr/>
          </p:nvSpPr>
          <p:spPr>
            <a:xfrm flipH="1">
              <a:off x="8610804" y="3164391"/>
              <a:ext cx="95768" cy="60874"/>
            </a:xfrm>
            <a:custGeom>
              <a:avLst/>
              <a:gdLst/>
              <a:ahLst/>
              <a:cxnLst/>
              <a:rect l="l" t="t" r="r" b="b"/>
              <a:pathLst>
                <a:path w="3121" h="1984" extrusionOk="0">
                  <a:moveTo>
                    <a:pt x="2398" y="1"/>
                  </a:moveTo>
                  <a:cubicBezTo>
                    <a:pt x="2104" y="1"/>
                    <a:pt x="1764" y="383"/>
                    <a:pt x="1560" y="612"/>
                  </a:cubicBezTo>
                  <a:cubicBezTo>
                    <a:pt x="1506" y="260"/>
                    <a:pt x="1163" y="43"/>
                    <a:pt x="874" y="43"/>
                  </a:cubicBezTo>
                  <a:cubicBezTo>
                    <a:pt x="756" y="43"/>
                    <a:pt x="648" y="79"/>
                    <a:pt x="571" y="156"/>
                  </a:cubicBezTo>
                  <a:cubicBezTo>
                    <a:pt x="267" y="384"/>
                    <a:pt x="0" y="955"/>
                    <a:pt x="609" y="1754"/>
                  </a:cubicBezTo>
                  <a:cubicBezTo>
                    <a:pt x="741" y="1919"/>
                    <a:pt x="868" y="1984"/>
                    <a:pt x="986" y="1984"/>
                  </a:cubicBezTo>
                  <a:cubicBezTo>
                    <a:pt x="1409" y="1984"/>
                    <a:pt x="1712" y="1145"/>
                    <a:pt x="1712" y="1145"/>
                  </a:cubicBezTo>
                  <a:lnTo>
                    <a:pt x="2321" y="1982"/>
                  </a:lnTo>
                  <a:cubicBezTo>
                    <a:pt x="2321" y="1982"/>
                    <a:pt x="2702" y="1868"/>
                    <a:pt x="2816" y="1563"/>
                  </a:cubicBezTo>
                  <a:cubicBezTo>
                    <a:pt x="2968" y="1259"/>
                    <a:pt x="3120" y="1069"/>
                    <a:pt x="2778" y="346"/>
                  </a:cubicBezTo>
                  <a:cubicBezTo>
                    <a:pt x="2677" y="94"/>
                    <a:pt x="2543" y="1"/>
                    <a:pt x="23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4"/>
            <p:cNvSpPr/>
            <p:nvPr/>
          </p:nvSpPr>
          <p:spPr>
            <a:xfrm flipH="1">
              <a:off x="8623663" y="3186668"/>
              <a:ext cx="36208" cy="117913"/>
            </a:xfrm>
            <a:custGeom>
              <a:avLst/>
              <a:gdLst/>
              <a:ahLst/>
              <a:cxnLst/>
              <a:rect l="l" t="t" r="r" b="b"/>
              <a:pathLst>
                <a:path w="1180" h="3843" extrusionOk="0">
                  <a:moveTo>
                    <a:pt x="0" y="0"/>
                  </a:moveTo>
                  <a:cubicBezTo>
                    <a:pt x="0" y="0"/>
                    <a:pt x="343" y="2207"/>
                    <a:pt x="609" y="2968"/>
                  </a:cubicBezTo>
                  <a:cubicBezTo>
                    <a:pt x="913" y="3729"/>
                    <a:pt x="1180" y="3843"/>
                    <a:pt x="1180" y="3843"/>
                  </a:cubicBezTo>
                  <a:cubicBezTo>
                    <a:pt x="1180" y="3843"/>
                    <a:pt x="913" y="2740"/>
                    <a:pt x="837" y="2017"/>
                  </a:cubicBezTo>
                  <a:cubicBezTo>
                    <a:pt x="761" y="1294"/>
                    <a:pt x="457" y="0"/>
                    <a:pt x="4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4"/>
            <p:cNvSpPr/>
            <p:nvPr/>
          </p:nvSpPr>
          <p:spPr>
            <a:xfrm flipH="1">
              <a:off x="8655176" y="3195996"/>
              <a:ext cx="18718" cy="122607"/>
            </a:xfrm>
            <a:custGeom>
              <a:avLst/>
              <a:gdLst/>
              <a:ahLst/>
              <a:cxnLst/>
              <a:rect l="l" t="t" r="r" b="b"/>
              <a:pathLst>
                <a:path w="610" h="3996" extrusionOk="0">
                  <a:moveTo>
                    <a:pt x="153" y="1"/>
                  </a:moveTo>
                  <a:cubicBezTo>
                    <a:pt x="153" y="1"/>
                    <a:pt x="1" y="2207"/>
                    <a:pt x="115" y="3044"/>
                  </a:cubicBezTo>
                  <a:cubicBezTo>
                    <a:pt x="229" y="3843"/>
                    <a:pt x="495" y="3995"/>
                    <a:pt x="495" y="3995"/>
                  </a:cubicBezTo>
                  <a:cubicBezTo>
                    <a:pt x="495" y="3995"/>
                    <a:pt x="457" y="2892"/>
                    <a:pt x="533" y="2169"/>
                  </a:cubicBezTo>
                  <a:cubicBezTo>
                    <a:pt x="609" y="1446"/>
                    <a:pt x="609" y="115"/>
                    <a:pt x="609" y="115"/>
                  </a:cubicBezTo>
                  <a:lnTo>
                    <a:pt x="15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4"/>
            <p:cNvSpPr/>
            <p:nvPr/>
          </p:nvSpPr>
          <p:spPr>
            <a:xfrm flipH="1">
              <a:off x="8628910" y="3185103"/>
              <a:ext cx="22799" cy="8591"/>
            </a:xfrm>
            <a:custGeom>
              <a:avLst/>
              <a:gdLst/>
              <a:ahLst/>
              <a:cxnLst/>
              <a:rect l="l" t="t" r="r" b="b"/>
              <a:pathLst>
                <a:path w="743" h="280" extrusionOk="0">
                  <a:moveTo>
                    <a:pt x="521" y="1"/>
                  </a:moveTo>
                  <a:cubicBezTo>
                    <a:pt x="307" y="1"/>
                    <a:pt x="0" y="242"/>
                    <a:pt x="0" y="242"/>
                  </a:cubicBezTo>
                  <a:cubicBezTo>
                    <a:pt x="0" y="242"/>
                    <a:pt x="200" y="280"/>
                    <a:pt x="386" y="280"/>
                  </a:cubicBezTo>
                  <a:cubicBezTo>
                    <a:pt x="571" y="280"/>
                    <a:pt x="742" y="242"/>
                    <a:pt x="685" y="89"/>
                  </a:cubicBezTo>
                  <a:cubicBezTo>
                    <a:pt x="649" y="25"/>
                    <a:pt x="590" y="1"/>
                    <a:pt x="521"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4"/>
            <p:cNvSpPr/>
            <p:nvPr/>
          </p:nvSpPr>
          <p:spPr>
            <a:xfrm flipH="1">
              <a:off x="8635323" y="3199494"/>
              <a:ext cx="22216" cy="25957"/>
            </a:xfrm>
            <a:custGeom>
              <a:avLst/>
              <a:gdLst/>
              <a:ahLst/>
              <a:cxnLst/>
              <a:rect l="l" t="t" r="r" b="b"/>
              <a:pathLst>
                <a:path w="724" h="846" extrusionOk="0">
                  <a:moveTo>
                    <a:pt x="0" y="1"/>
                  </a:moveTo>
                  <a:cubicBezTo>
                    <a:pt x="0" y="1"/>
                    <a:pt x="190" y="229"/>
                    <a:pt x="305" y="572"/>
                  </a:cubicBezTo>
                  <a:cubicBezTo>
                    <a:pt x="384" y="809"/>
                    <a:pt x="554" y="845"/>
                    <a:pt x="651" y="845"/>
                  </a:cubicBezTo>
                  <a:cubicBezTo>
                    <a:pt x="694" y="845"/>
                    <a:pt x="723" y="838"/>
                    <a:pt x="723" y="838"/>
                  </a:cubicBezTo>
                  <a:cubicBezTo>
                    <a:pt x="723" y="838"/>
                    <a:pt x="305" y="1"/>
                    <a:pt x="0"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4"/>
            <p:cNvSpPr/>
            <p:nvPr/>
          </p:nvSpPr>
          <p:spPr>
            <a:xfrm flipH="1">
              <a:off x="8657508" y="3199494"/>
              <a:ext cx="22216" cy="25589"/>
            </a:xfrm>
            <a:custGeom>
              <a:avLst/>
              <a:gdLst/>
              <a:ahLst/>
              <a:cxnLst/>
              <a:rect l="l" t="t" r="r" b="b"/>
              <a:pathLst>
                <a:path w="724" h="834" extrusionOk="0">
                  <a:moveTo>
                    <a:pt x="723" y="1"/>
                  </a:moveTo>
                  <a:lnTo>
                    <a:pt x="723" y="1"/>
                  </a:lnTo>
                  <a:cubicBezTo>
                    <a:pt x="723" y="1"/>
                    <a:pt x="609" y="77"/>
                    <a:pt x="457" y="343"/>
                  </a:cubicBezTo>
                  <a:cubicBezTo>
                    <a:pt x="343" y="572"/>
                    <a:pt x="0" y="800"/>
                    <a:pt x="0" y="800"/>
                  </a:cubicBezTo>
                  <a:cubicBezTo>
                    <a:pt x="0" y="800"/>
                    <a:pt x="80" y="834"/>
                    <a:pt x="183" y="834"/>
                  </a:cubicBezTo>
                  <a:cubicBezTo>
                    <a:pt x="268" y="834"/>
                    <a:pt x="370" y="810"/>
                    <a:pt x="457" y="724"/>
                  </a:cubicBezTo>
                  <a:cubicBezTo>
                    <a:pt x="685" y="533"/>
                    <a:pt x="723" y="1"/>
                    <a:pt x="723"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4"/>
            <p:cNvSpPr/>
            <p:nvPr/>
          </p:nvSpPr>
          <p:spPr>
            <a:xfrm flipH="1">
              <a:off x="8664534" y="3183968"/>
              <a:ext cx="17552" cy="7855"/>
            </a:xfrm>
            <a:custGeom>
              <a:avLst/>
              <a:gdLst/>
              <a:ahLst/>
              <a:cxnLst/>
              <a:rect l="l" t="t" r="r" b="b"/>
              <a:pathLst>
                <a:path w="572" h="256" extrusionOk="0">
                  <a:moveTo>
                    <a:pt x="301" y="0"/>
                  </a:moveTo>
                  <a:cubicBezTo>
                    <a:pt x="279" y="0"/>
                    <a:pt x="255" y="4"/>
                    <a:pt x="230" y="12"/>
                  </a:cubicBezTo>
                  <a:cubicBezTo>
                    <a:pt x="0" y="78"/>
                    <a:pt x="25" y="256"/>
                    <a:pt x="375" y="256"/>
                  </a:cubicBezTo>
                  <a:cubicBezTo>
                    <a:pt x="432" y="256"/>
                    <a:pt x="498" y="251"/>
                    <a:pt x="572" y="241"/>
                  </a:cubicBezTo>
                  <a:cubicBezTo>
                    <a:pt x="572" y="241"/>
                    <a:pt x="482" y="0"/>
                    <a:pt x="301"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4"/>
            <p:cNvSpPr/>
            <p:nvPr/>
          </p:nvSpPr>
          <p:spPr>
            <a:xfrm flipH="1">
              <a:off x="8551271" y="3677453"/>
              <a:ext cx="267358" cy="278075"/>
            </a:xfrm>
            <a:custGeom>
              <a:avLst/>
              <a:gdLst/>
              <a:ahLst/>
              <a:cxnLst/>
              <a:rect l="l" t="t" r="r" b="b"/>
              <a:pathLst>
                <a:path w="8713" h="9063" extrusionOk="0">
                  <a:moveTo>
                    <a:pt x="7709" y="1"/>
                  </a:moveTo>
                  <a:cubicBezTo>
                    <a:pt x="7478" y="1"/>
                    <a:pt x="7267" y="73"/>
                    <a:pt x="7152" y="288"/>
                  </a:cubicBezTo>
                  <a:cubicBezTo>
                    <a:pt x="6772" y="935"/>
                    <a:pt x="7457" y="1163"/>
                    <a:pt x="7761" y="1962"/>
                  </a:cubicBezTo>
                  <a:cubicBezTo>
                    <a:pt x="8066" y="2723"/>
                    <a:pt x="7343" y="2647"/>
                    <a:pt x="6620" y="2951"/>
                  </a:cubicBezTo>
                  <a:cubicBezTo>
                    <a:pt x="5897" y="3294"/>
                    <a:pt x="6582" y="4093"/>
                    <a:pt x="6582" y="5158"/>
                  </a:cubicBezTo>
                  <a:cubicBezTo>
                    <a:pt x="6582" y="5752"/>
                    <a:pt x="6361" y="5883"/>
                    <a:pt x="6074" y="5883"/>
                  </a:cubicBezTo>
                  <a:cubicBezTo>
                    <a:pt x="5849" y="5883"/>
                    <a:pt x="5583" y="5803"/>
                    <a:pt x="5351" y="5803"/>
                  </a:cubicBezTo>
                  <a:cubicBezTo>
                    <a:pt x="5330" y="5803"/>
                    <a:pt x="5309" y="5803"/>
                    <a:pt x="5288" y="5805"/>
                  </a:cubicBezTo>
                  <a:cubicBezTo>
                    <a:pt x="4756" y="5805"/>
                    <a:pt x="5364" y="6489"/>
                    <a:pt x="4870" y="7174"/>
                  </a:cubicBezTo>
                  <a:cubicBezTo>
                    <a:pt x="4621" y="7476"/>
                    <a:pt x="4381" y="7604"/>
                    <a:pt x="4152" y="7604"/>
                  </a:cubicBezTo>
                  <a:cubicBezTo>
                    <a:pt x="3892" y="7604"/>
                    <a:pt x="3647" y="7438"/>
                    <a:pt x="3424" y="7174"/>
                  </a:cubicBezTo>
                  <a:cubicBezTo>
                    <a:pt x="3331" y="7056"/>
                    <a:pt x="3252" y="7009"/>
                    <a:pt x="3177" y="7009"/>
                  </a:cubicBezTo>
                  <a:cubicBezTo>
                    <a:pt x="2914" y="7009"/>
                    <a:pt x="2710" y="7588"/>
                    <a:pt x="2207" y="7707"/>
                  </a:cubicBezTo>
                  <a:cubicBezTo>
                    <a:pt x="2104" y="7735"/>
                    <a:pt x="2015" y="7749"/>
                    <a:pt x="1937" y="7749"/>
                  </a:cubicBezTo>
                  <a:cubicBezTo>
                    <a:pt x="1498" y="7749"/>
                    <a:pt x="1429" y="7303"/>
                    <a:pt x="1332" y="6528"/>
                  </a:cubicBezTo>
                  <a:cubicBezTo>
                    <a:pt x="1256" y="5614"/>
                    <a:pt x="1560" y="6071"/>
                    <a:pt x="989" y="5729"/>
                  </a:cubicBezTo>
                  <a:cubicBezTo>
                    <a:pt x="419" y="5386"/>
                    <a:pt x="913" y="5006"/>
                    <a:pt x="1370" y="4777"/>
                  </a:cubicBezTo>
                  <a:cubicBezTo>
                    <a:pt x="1826" y="4549"/>
                    <a:pt x="1636" y="4245"/>
                    <a:pt x="1370" y="3674"/>
                  </a:cubicBezTo>
                  <a:cubicBezTo>
                    <a:pt x="1104" y="3142"/>
                    <a:pt x="1141" y="3028"/>
                    <a:pt x="1141" y="3027"/>
                  </a:cubicBezTo>
                  <a:lnTo>
                    <a:pt x="1141" y="3027"/>
                  </a:lnTo>
                  <a:lnTo>
                    <a:pt x="266" y="3560"/>
                  </a:lnTo>
                  <a:cubicBezTo>
                    <a:pt x="266" y="3560"/>
                    <a:pt x="0" y="4930"/>
                    <a:pt x="190" y="6109"/>
                  </a:cubicBezTo>
                  <a:cubicBezTo>
                    <a:pt x="333" y="7217"/>
                    <a:pt x="6" y="9062"/>
                    <a:pt x="2361" y="9062"/>
                  </a:cubicBezTo>
                  <a:cubicBezTo>
                    <a:pt x="2514" y="9062"/>
                    <a:pt x="2678" y="9055"/>
                    <a:pt x="2853" y="9038"/>
                  </a:cubicBezTo>
                  <a:cubicBezTo>
                    <a:pt x="5707" y="8734"/>
                    <a:pt x="7419" y="6642"/>
                    <a:pt x="7989" y="4777"/>
                  </a:cubicBezTo>
                  <a:cubicBezTo>
                    <a:pt x="8522" y="2951"/>
                    <a:pt x="8712" y="288"/>
                    <a:pt x="8712" y="288"/>
                  </a:cubicBezTo>
                  <a:cubicBezTo>
                    <a:pt x="8712" y="288"/>
                    <a:pt x="8171" y="1"/>
                    <a:pt x="770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4"/>
            <p:cNvSpPr/>
            <p:nvPr/>
          </p:nvSpPr>
          <p:spPr>
            <a:xfrm flipH="1">
              <a:off x="8412370" y="3681626"/>
              <a:ext cx="123783" cy="239324"/>
            </a:xfrm>
            <a:custGeom>
              <a:avLst/>
              <a:gdLst/>
              <a:ahLst/>
              <a:cxnLst/>
              <a:rect l="l" t="t" r="r" b="b"/>
              <a:pathLst>
                <a:path w="4034" h="7800" extrusionOk="0">
                  <a:moveTo>
                    <a:pt x="1096" y="1"/>
                  </a:moveTo>
                  <a:cubicBezTo>
                    <a:pt x="790" y="1"/>
                    <a:pt x="526" y="152"/>
                    <a:pt x="381" y="495"/>
                  </a:cubicBezTo>
                  <a:cubicBezTo>
                    <a:pt x="381" y="495"/>
                    <a:pt x="1" y="2587"/>
                    <a:pt x="153" y="4185"/>
                  </a:cubicBezTo>
                  <a:cubicBezTo>
                    <a:pt x="305" y="5783"/>
                    <a:pt x="876" y="7799"/>
                    <a:pt x="876" y="7799"/>
                  </a:cubicBezTo>
                  <a:lnTo>
                    <a:pt x="4034" y="5973"/>
                  </a:lnTo>
                  <a:cubicBezTo>
                    <a:pt x="4034" y="5973"/>
                    <a:pt x="3311" y="2549"/>
                    <a:pt x="2740" y="1332"/>
                  </a:cubicBezTo>
                  <a:cubicBezTo>
                    <a:pt x="2392" y="536"/>
                    <a:pt x="1671" y="1"/>
                    <a:pt x="10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4"/>
            <p:cNvSpPr/>
            <p:nvPr/>
          </p:nvSpPr>
          <p:spPr>
            <a:xfrm flipH="1">
              <a:off x="8802273" y="3796015"/>
              <a:ext cx="63058" cy="323363"/>
            </a:xfrm>
            <a:custGeom>
              <a:avLst/>
              <a:gdLst/>
              <a:ahLst/>
              <a:cxnLst/>
              <a:rect l="l" t="t" r="r" b="b"/>
              <a:pathLst>
                <a:path w="2055" h="10539" extrusionOk="0">
                  <a:moveTo>
                    <a:pt x="1522" y="0"/>
                  </a:moveTo>
                  <a:cubicBezTo>
                    <a:pt x="1522" y="1"/>
                    <a:pt x="381" y="1066"/>
                    <a:pt x="191" y="3500"/>
                  </a:cubicBezTo>
                  <a:cubicBezTo>
                    <a:pt x="0" y="5973"/>
                    <a:pt x="191" y="10539"/>
                    <a:pt x="191" y="10539"/>
                  </a:cubicBezTo>
                  <a:lnTo>
                    <a:pt x="2055" y="9550"/>
                  </a:lnTo>
                  <a:cubicBezTo>
                    <a:pt x="2055" y="9550"/>
                    <a:pt x="1332" y="6544"/>
                    <a:pt x="1294" y="5593"/>
                  </a:cubicBezTo>
                  <a:cubicBezTo>
                    <a:pt x="1180" y="4147"/>
                    <a:pt x="1522" y="1"/>
                    <a:pt x="15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title" idx="8"/>
          </p:nvPr>
        </p:nvSpPr>
        <p:spPr/>
        <p:txBody>
          <a:bodyPr/>
          <a:lstStyle/>
          <a:p>
            <a:r>
              <a:rPr lang="en-US" dirty="0"/>
              <a:t>Denotation versus connotation</a:t>
            </a:r>
          </a:p>
        </p:txBody>
      </p:sp>
      <p:sp>
        <p:nvSpPr>
          <p:cNvPr id="11" name="TextBox 10"/>
          <p:cNvSpPr txBox="1"/>
          <p:nvPr/>
        </p:nvSpPr>
        <p:spPr>
          <a:xfrm>
            <a:off x="762000" y="1504950"/>
            <a:ext cx="6629400" cy="523220"/>
          </a:xfrm>
          <a:prstGeom prst="rect">
            <a:avLst/>
          </a:prstGeom>
          <a:noFill/>
        </p:spPr>
        <p:txBody>
          <a:bodyPr wrap="square" rtlCol="0">
            <a:spAutoFit/>
          </a:bodyPr>
          <a:lstStyle/>
          <a:p>
            <a:r>
              <a:rPr lang="en-US" dirty="0"/>
              <a:t>Any sign can produce two kinds of meaning:</a:t>
            </a:r>
          </a:p>
          <a:p>
            <a:r>
              <a:rPr lang="en-US" dirty="0"/>
              <a:t>denotative and connotative.</a:t>
            </a:r>
          </a:p>
        </p:txBody>
      </p:sp>
      <p:sp>
        <p:nvSpPr>
          <p:cNvPr id="12" name="Rectangular Callout 11"/>
          <p:cNvSpPr/>
          <p:nvPr/>
        </p:nvSpPr>
        <p:spPr>
          <a:xfrm>
            <a:off x="533400" y="2419350"/>
            <a:ext cx="2743200" cy="1951381"/>
          </a:xfrm>
          <a:prstGeom prst="wedgeRect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09600" y="2659920"/>
            <a:ext cx="2514600" cy="1384995"/>
          </a:xfrm>
          <a:prstGeom prst="rect">
            <a:avLst/>
          </a:prstGeom>
          <a:noFill/>
        </p:spPr>
        <p:txBody>
          <a:bodyPr wrap="square" rtlCol="0">
            <a:spAutoFit/>
          </a:bodyPr>
          <a:lstStyle/>
          <a:p>
            <a:pPr algn="just"/>
            <a:r>
              <a:rPr lang="en-US" dirty="0"/>
              <a:t>The denotative meaning is the literal (direct) meaning that can be understood via a direct and clear relationship between the sign and the thing it refers to.</a:t>
            </a:r>
          </a:p>
        </p:txBody>
      </p:sp>
      <p:sp>
        <p:nvSpPr>
          <p:cNvPr id="14" name="Rectangular Callout 13"/>
          <p:cNvSpPr/>
          <p:nvPr/>
        </p:nvSpPr>
        <p:spPr>
          <a:xfrm>
            <a:off x="3733800" y="2419350"/>
            <a:ext cx="2895600" cy="1909897"/>
          </a:xfrm>
          <a:prstGeom prst="wedge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924300" y="2734649"/>
            <a:ext cx="2514600" cy="1169551"/>
          </a:xfrm>
          <a:prstGeom prst="rect">
            <a:avLst/>
          </a:prstGeom>
          <a:noFill/>
        </p:spPr>
        <p:txBody>
          <a:bodyPr wrap="square" rtlCol="0">
            <a:spAutoFit/>
          </a:bodyPr>
          <a:lstStyle/>
          <a:p>
            <a:pPr algn="just"/>
            <a:r>
              <a:rPr lang="en-US" dirty="0"/>
              <a:t>The connotative meaning is that meaning which comes into existence as a result of an interaction between the sign and the user’s context.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1000"/>
                                        <p:tgtEl>
                                          <p:spTgt spid="14"/>
                                        </p:tgtEl>
                                      </p:cBhvr>
                                    </p:animEffect>
                                    <p:anim calcmode="lin" valueType="num">
                                      <p:cBhvr>
                                        <p:cTn id="34" dur="1000" fill="hold"/>
                                        <p:tgtEl>
                                          <p:spTgt spid="14"/>
                                        </p:tgtEl>
                                        <p:attrNameLst>
                                          <p:attrName>ppt_x</p:attrName>
                                        </p:attrNameLst>
                                      </p:cBhvr>
                                      <p:tavLst>
                                        <p:tav tm="0">
                                          <p:val>
                                            <p:strVal val="#ppt_x"/>
                                          </p:val>
                                        </p:tav>
                                        <p:tav tm="100000">
                                          <p:val>
                                            <p:strVal val="#ppt_x"/>
                                          </p:val>
                                        </p:tav>
                                      </p:tavLst>
                                    </p:anim>
                                    <p:anim calcmode="lin" valueType="num">
                                      <p:cBhvr>
                                        <p:cTn id="3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animBg="1"/>
      <p:bldP spid="13" grpId="0"/>
      <p:bldP spid="14" grpId="0" animBg="1"/>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5"/>
        <p:cNvGrpSpPr/>
        <p:nvPr/>
      </p:nvGrpSpPr>
      <p:grpSpPr>
        <a:xfrm>
          <a:off x="0" y="0"/>
          <a:ext cx="0" cy="0"/>
          <a:chOff x="0" y="0"/>
          <a:chExt cx="0" cy="0"/>
        </a:xfrm>
      </p:grpSpPr>
      <p:sp>
        <p:nvSpPr>
          <p:cNvPr id="4" name="TextBox 3"/>
          <p:cNvSpPr txBox="1"/>
          <p:nvPr/>
        </p:nvSpPr>
        <p:spPr>
          <a:xfrm>
            <a:off x="533400" y="742950"/>
            <a:ext cx="7543800" cy="584775"/>
          </a:xfrm>
          <a:prstGeom prst="rect">
            <a:avLst/>
          </a:prstGeom>
          <a:noFill/>
        </p:spPr>
        <p:txBody>
          <a:bodyPr wrap="square" rtlCol="0">
            <a:spAutoFit/>
          </a:bodyPr>
          <a:lstStyle/>
          <a:p>
            <a:r>
              <a:rPr lang="en-US" sz="2800" dirty="0"/>
              <a:t>For</a:t>
            </a:r>
            <a:r>
              <a:rPr lang="en-US" sz="3200" dirty="0"/>
              <a:t> </a:t>
            </a:r>
            <a:r>
              <a:rPr lang="en-US" sz="2800" dirty="0"/>
              <a:t>example</a:t>
            </a:r>
            <a:r>
              <a:rPr lang="en-US" sz="3200" dirty="0"/>
              <a:t>:</a:t>
            </a:r>
          </a:p>
        </p:txBody>
      </p:sp>
      <p:sp>
        <p:nvSpPr>
          <p:cNvPr id="5" name="TextBox 4"/>
          <p:cNvSpPr txBox="1"/>
          <p:nvPr/>
        </p:nvSpPr>
        <p:spPr>
          <a:xfrm>
            <a:off x="2743200" y="1504950"/>
            <a:ext cx="4572000" cy="584775"/>
          </a:xfrm>
          <a:prstGeom prst="rect">
            <a:avLst/>
          </a:prstGeom>
          <a:noFill/>
        </p:spPr>
        <p:txBody>
          <a:bodyPr wrap="square" rtlCol="0">
            <a:spAutoFit/>
          </a:bodyPr>
          <a:lstStyle/>
          <a:p>
            <a:pPr algn="r"/>
            <a:r>
              <a:rPr lang="ar-IQ" sz="3200" dirty="0"/>
              <a:t>ناصرية</a:t>
            </a:r>
            <a:endParaRPr lang="en-US" sz="3200" dirty="0"/>
          </a:p>
        </p:txBody>
      </p:sp>
      <p:sp>
        <p:nvSpPr>
          <p:cNvPr id="6" name="TextBox 5"/>
          <p:cNvSpPr txBox="1"/>
          <p:nvPr/>
        </p:nvSpPr>
        <p:spPr>
          <a:xfrm>
            <a:off x="457200" y="1885950"/>
            <a:ext cx="5105400" cy="954107"/>
          </a:xfrm>
          <a:prstGeom prst="rect">
            <a:avLst/>
          </a:prstGeom>
          <a:noFill/>
        </p:spPr>
        <p:txBody>
          <a:bodyPr wrap="square" rtlCol="0">
            <a:spAutoFit/>
          </a:bodyPr>
          <a:lstStyle/>
          <a:p>
            <a:pPr algn="just"/>
            <a:r>
              <a:rPr lang="en-US" b="1" dirty="0"/>
              <a:t>Denotative meaning</a:t>
            </a:r>
            <a:r>
              <a:rPr lang="en-US" dirty="0"/>
              <a:t>: Nasirriyya is a city in the south of Iraq.</a:t>
            </a:r>
          </a:p>
          <a:p>
            <a:pPr algn="just"/>
            <a:endParaRPr lang="en-US" dirty="0"/>
          </a:p>
          <a:p>
            <a:pPr algn="just"/>
            <a:r>
              <a:rPr lang="en-US" b="1" dirty="0"/>
              <a:t>Connotative meaning</a:t>
            </a:r>
            <a:r>
              <a:rPr lang="en-US" dirty="0"/>
              <a:t>: It refers to wicked people or sometimes to a wicked sense of humour.</a:t>
            </a:r>
          </a:p>
        </p:txBody>
      </p:sp>
      <p:sp>
        <p:nvSpPr>
          <p:cNvPr id="7" name="TextBox 6"/>
          <p:cNvSpPr txBox="1"/>
          <p:nvPr/>
        </p:nvSpPr>
        <p:spPr>
          <a:xfrm>
            <a:off x="3886200" y="3105149"/>
            <a:ext cx="3657600" cy="584775"/>
          </a:xfrm>
          <a:prstGeom prst="rect">
            <a:avLst/>
          </a:prstGeom>
          <a:noFill/>
        </p:spPr>
        <p:txBody>
          <a:bodyPr wrap="square" rtlCol="0">
            <a:spAutoFit/>
          </a:bodyPr>
          <a:lstStyle/>
          <a:p>
            <a:pPr algn="r"/>
            <a:r>
              <a:rPr lang="ar-IQ" sz="3200" dirty="0"/>
              <a:t>يُغنّي</a:t>
            </a:r>
            <a:endParaRPr lang="en-US" dirty="0"/>
          </a:p>
        </p:txBody>
      </p:sp>
      <p:sp>
        <p:nvSpPr>
          <p:cNvPr id="8" name="TextBox 7"/>
          <p:cNvSpPr txBox="1"/>
          <p:nvPr/>
        </p:nvSpPr>
        <p:spPr>
          <a:xfrm>
            <a:off x="202940" y="3867150"/>
            <a:ext cx="6274060" cy="523220"/>
          </a:xfrm>
          <a:prstGeom prst="rect">
            <a:avLst/>
          </a:prstGeom>
          <a:noFill/>
        </p:spPr>
        <p:txBody>
          <a:bodyPr wrap="square" rtlCol="0">
            <a:spAutoFit/>
          </a:bodyPr>
          <a:lstStyle/>
          <a:p>
            <a:r>
              <a:rPr lang="en-US" b="1" dirty="0"/>
              <a:t>Denotative meaning</a:t>
            </a:r>
            <a:r>
              <a:rPr lang="en-US" dirty="0"/>
              <a:t>: It is from the verb to sing; they say: he is singing.</a:t>
            </a:r>
          </a:p>
          <a:p>
            <a:r>
              <a:rPr lang="en-US" b="1" dirty="0"/>
              <a:t>Connotative meaning</a:t>
            </a:r>
            <a:r>
              <a:rPr lang="en-US" dirty="0"/>
              <a:t>: To exaggerate.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1011257"/>
            <a:ext cx="103663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9"/>
        <p:cNvGrpSpPr/>
        <p:nvPr/>
      </p:nvGrpSpPr>
      <p:grpSpPr>
        <a:xfrm>
          <a:off x="0" y="0"/>
          <a:ext cx="0" cy="0"/>
          <a:chOff x="0" y="0"/>
          <a:chExt cx="0" cy="0"/>
        </a:xfrm>
      </p:grpSpPr>
      <p:sp>
        <p:nvSpPr>
          <p:cNvPr id="750" name="Google Shape;750;p26"/>
          <p:cNvSpPr txBox="1">
            <a:spLocks noGrp="1"/>
          </p:cNvSpPr>
          <p:nvPr>
            <p:ph type="title"/>
          </p:nvPr>
        </p:nvSpPr>
        <p:spPr>
          <a:xfrm>
            <a:off x="713225" y="521225"/>
            <a:ext cx="7717500" cy="572700"/>
          </a:xfrm>
          <a:prstGeom prst="rect">
            <a:avLst/>
          </a:prstGeom>
        </p:spPr>
        <p:txBody>
          <a:bodyPr spcFirstLastPara="1" wrap="square" lIns="91425" tIns="91425" rIns="91425" bIns="91425" anchor="t" anchorCtr="0">
            <a:noAutofit/>
          </a:bodyPr>
          <a:lstStyle/>
          <a:p>
            <a:pPr lvl="0"/>
            <a:r>
              <a:rPr lang="en-US" dirty="0"/>
              <a:t>Connotation: Different overtones</a:t>
            </a:r>
            <a:br>
              <a:rPr lang="en-US" dirty="0"/>
            </a:br>
            <a:endParaRPr dirty="0"/>
          </a:p>
        </p:txBody>
      </p:sp>
      <p:sp>
        <p:nvSpPr>
          <p:cNvPr id="751" name="Google Shape;751;p26"/>
          <p:cNvSpPr txBox="1"/>
          <p:nvPr/>
        </p:nvSpPr>
        <p:spPr>
          <a:xfrm>
            <a:off x="713225" y="1793250"/>
            <a:ext cx="4648200" cy="943580"/>
          </a:xfrm>
          <a:prstGeom prst="rect">
            <a:avLst/>
          </a:prstGeom>
          <a:noFill/>
          <a:ln>
            <a:noFill/>
          </a:ln>
        </p:spPr>
        <p:txBody>
          <a:bodyPr spcFirstLastPara="1" wrap="square" lIns="91425" tIns="91425" rIns="91425" bIns="91425" anchor="t" anchorCtr="0">
            <a:noAutofit/>
          </a:bodyPr>
          <a:lstStyle/>
          <a:p>
            <a:pPr marL="457200" lvl="0" indent="-317500">
              <a:lnSpc>
                <a:spcPct val="115000"/>
              </a:lnSpc>
              <a:buClr>
                <a:schemeClr val="dk1"/>
              </a:buClr>
              <a:buSzPts val="1400"/>
              <a:buFont typeface="Commissioner"/>
              <a:buChar char="❖"/>
            </a:pPr>
            <a:r>
              <a:rPr lang="en-US" dirty="0">
                <a:solidFill>
                  <a:schemeClr val="dk1"/>
                </a:solidFill>
                <a:latin typeface="Commissioner"/>
                <a:ea typeface="Commissioner"/>
                <a:cs typeface="Commissioner"/>
                <a:sym typeface="Commissioner"/>
              </a:rPr>
              <a:t>Connotation “refers to the personal aspects of meaning, the emotional associations that the word arouses”.</a:t>
            </a:r>
            <a:endParaRPr dirty="0">
              <a:solidFill>
                <a:schemeClr val="dk1"/>
              </a:solidFill>
              <a:latin typeface="Commissioner"/>
              <a:ea typeface="Commissioner"/>
              <a:cs typeface="Commissioner"/>
              <a:sym typeface="Commissioner"/>
            </a:endParaRPr>
          </a:p>
        </p:txBody>
      </p:sp>
      <p:grpSp>
        <p:nvGrpSpPr>
          <p:cNvPr id="752" name="Google Shape;752;p26"/>
          <p:cNvGrpSpPr/>
          <p:nvPr/>
        </p:nvGrpSpPr>
        <p:grpSpPr>
          <a:xfrm>
            <a:off x="6279625" y="1793238"/>
            <a:ext cx="1646420" cy="1304880"/>
            <a:chOff x="6501875" y="2810050"/>
            <a:chExt cx="1646420" cy="1304880"/>
          </a:xfrm>
        </p:grpSpPr>
        <p:sp>
          <p:nvSpPr>
            <p:cNvPr id="753" name="Google Shape;753;p26"/>
            <p:cNvSpPr/>
            <p:nvPr/>
          </p:nvSpPr>
          <p:spPr>
            <a:xfrm flipH="1">
              <a:off x="6669871" y="3117557"/>
              <a:ext cx="1267220" cy="600443"/>
            </a:xfrm>
            <a:custGeom>
              <a:avLst/>
              <a:gdLst/>
              <a:ahLst/>
              <a:cxnLst/>
              <a:rect l="l" t="t" r="r" b="b"/>
              <a:pathLst>
                <a:path w="40175" h="19036" extrusionOk="0">
                  <a:moveTo>
                    <a:pt x="18488" y="1"/>
                  </a:moveTo>
                  <a:cubicBezTo>
                    <a:pt x="11687" y="1"/>
                    <a:pt x="7128" y="6362"/>
                    <a:pt x="4565" y="11556"/>
                  </a:cubicBezTo>
                  <a:cubicBezTo>
                    <a:pt x="2321" y="16045"/>
                    <a:pt x="0" y="18556"/>
                    <a:pt x="13049" y="19013"/>
                  </a:cubicBezTo>
                  <a:cubicBezTo>
                    <a:pt x="13494" y="19028"/>
                    <a:pt x="13937" y="19036"/>
                    <a:pt x="14379" y="19036"/>
                  </a:cubicBezTo>
                  <a:cubicBezTo>
                    <a:pt x="26870" y="19036"/>
                    <a:pt x="38154" y="12884"/>
                    <a:pt x="40175" y="5241"/>
                  </a:cubicBezTo>
                  <a:cubicBezTo>
                    <a:pt x="40175" y="5241"/>
                    <a:pt x="30359" y="2273"/>
                    <a:pt x="20886" y="257"/>
                  </a:cubicBezTo>
                  <a:cubicBezTo>
                    <a:pt x="20058" y="83"/>
                    <a:pt x="19259" y="1"/>
                    <a:pt x="1848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6"/>
            <p:cNvSpPr/>
            <p:nvPr/>
          </p:nvSpPr>
          <p:spPr>
            <a:xfrm flipH="1">
              <a:off x="6669872" y="3117557"/>
              <a:ext cx="1218045" cy="563728"/>
            </a:xfrm>
            <a:custGeom>
              <a:avLst/>
              <a:gdLst/>
              <a:ahLst/>
              <a:cxnLst/>
              <a:rect l="l" t="t" r="r" b="b"/>
              <a:pathLst>
                <a:path w="38616" h="17872" extrusionOk="0">
                  <a:moveTo>
                    <a:pt x="16929" y="1"/>
                  </a:moveTo>
                  <a:cubicBezTo>
                    <a:pt x="10128" y="1"/>
                    <a:pt x="5569" y="6362"/>
                    <a:pt x="3006" y="11556"/>
                  </a:cubicBezTo>
                  <a:cubicBezTo>
                    <a:pt x="1523" y="14561"/>
                    <a:pt x="1" y="16654"/>
                    <a:pt x="3006" y="17871"/>
                  </a:cubicBezTo>
                  <a:cubicBezTo>
                    <a:pt x="3121" y="17567"/>
                    <a:pt x="3235" y="17263"/>
                    <a:pt x="3349" y="16920"/>
                  </a:cubicBezTo>
                  <a:cubicBezTo>
                    <a:pt x="3653" y="16007"/>
                    <a:pt x="3996" y="15132"/>
                    <a:pt x="4414" y="14257"/>
                  </a:cubicBezTo>
                  <a:cubicBezTo>
                    <a:pt x="5175" y="12545"/>
                    <a:pt x="5784" y="10947"/>
                    <a:pt x="6697" y="9349"/>
                  </a:cubicBezTo>
                  <a:cubicBezTo>
                    <a:pt x="8827" y="5735"/>
                    <a:pt x="10501" y="4137"/>
                    <a:pt x="13354" y="2616"/>
                  </a:cubicBezTo>
                  <a:cubicBezTo>
                    <a:pt x="14131" y="2194"/>
                    <a:pt x="15451" y="1708"/>
                    <a:pt x="17753" y="1708"/>
                  </a:cubicBezTo>
                  <a:cubicBezTo>
                    <a:pt x="19397" y="1708"/>
                    <a:pt x="21543" y="1956"/>
                    <a:pt x="24349" y="2654"/>
                  </a:cubicBezTo>
                  <a:cubicBezTo>
                    <a:pt x="28154" y="3643"/>
                    <a:pt x="31844" y="5012"/>
                    <a:pt x="35610" y="6154"/>
                  </a:cubicBezTo>
                  <a:cubicBezTo>
                    <a:pt x="36409" y="6382"/>
                    <a:pt x="37246" y="6610"/>
                    <a:pt x="38083" y="6800"/>
                  </a:cubicBezTo>
                  <a:cubicBezTo>
                    <a:pt x="38311" y="6306"/>
                    <a:pt x="38502" y="5773"/>
                    <a:pt x="38616" y="5241"/>
                  </a:cubicBezTo>
                  <a:cubicBezTo>
                    <a:pt x="38616" y="5241"/>
                    <a:pt x="28800" y="2273"/>
                    <a:pt x="19327" y="257"/>
                  </a:cubicBezTo>
                  <a:cubicBezTo>
                    <a:pt x="18499" y="83"/>
                    <a:pt x="17700" y="1"/>
                    <a:pt x="169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6"/>
            <p:cNvSpPr/>
            <p:nvPr/>
          </p:nvSpPr>
          <p:spPr>
            <a:xfrm flipH="1">
              <a:off x="6579854" y="3260885"/>
              <a:ext cx="1048851" cy="672297"/>
            </a:xfrm>
            <a:custGeom>
              <a:avLst/>
              <a:gdLst/>
              <a:ahLst/>
              <a:cxnLst/>
              <a:rect l="l" t="t" r="r" b="b"/>
              <a:pathLst>
                <a:path w="33252" h="21314" extrusionOk="0">
                  <a:moveTo>
                    <a:pt x="16152" y="0"/>
                  </a:moveTo>
                  <a:cubicBezTo>
                    <a:pt x="13787" y="0"/>
                    <a:pt x="11346" y="573"/>
                    <a:pt x="9017" y="1876"/>
                  </a:cubicBezTo>
                  <a:cubicBezTo>
                    <a:pt x="1979" y="5871"/>
                    <a:pt x="647" y="14925"/>
                    <a:pt x="0" y="15153"/>
                  </a:cubicBezTo>
                  <a:cubicBezTo>
                    <a:pt x="0" y="15153"/>
                    <a:pt x="11157" y="21314"/>
                    <a:pt x="19851" y="21314"/>
                  </a:cubicBezTo>
                  <a:cubicBezTo>
                    <a:pt x="21586" y="21314"/>
                    <a:pt x="23223" y="21068"/>
                    <a:pt x="24653" y="20480"/>
                  </a:cubicBezTo>
                  <a:cubicBezTo>
                    <a:pt x="33251" y="16903"/>
                    <a:pt x="32224" y="11844"/>
                    <a:pt x="28534" y="6365"/>
                  </a:cubicBezTo>
                  <a:cubicBezTo>
                    <a:pt x="25988" y="2651"/>
                    <a:pt x="21243" y="0"/>
                    <a:pt x="161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6"/>
            <p:cNvSpPr/>
            <p:nvPr/>
          </p:nvSpPr>
          <p:spPr>
            <a:xfrm flipH="1">
              <a:off x="6501875" y="3213256"/>
              <a:ext cx="1450829" cy="901674"/>
            </a:xfrm>
            <a:custGeom>
              <a:avLst/>
              <a:gdLst/>
              <a:ahLst/>
              <a:cxnLst/>
              <a:rect l="l" t="t" r="r" b="b"/>
              <a:pathLst>
                <a:path w="45996" h="28586" extrusionOk="0">
                  <a:moveTo>
                    <a:pt x="45996" y="0"/>
                  </a:moveTo>
                  <a:cubicBezTo>
                    <a:pt x="45996" y="0"/>
                    <a:pt x="42267" y="457"/>
                    <a:pt x="38007" y="761"/>
                  </a:cubicBezTo>
                  <a:cubicBezTo>
                    <a:pt x="31691" y="1294"/>
                    <a:pt x="35229" y="7076"/>
                    <a:pt x="36599" y="8598"/>
                  </a:cubicBezTo>
                  <a:cubicBezTo>
                    <a:pt x="40480" y="12897"/>
                    <a:pt x="41887" y="14381"/>
                    <a:pt x="37246" y="15142"/>
                  </a:cubicBezTo>
                  <a:cubicBezTo>
                    <a:pt x="36793" y="15213"/>
                    <a:pt x="36348" y="15246"/>
                    <a:pt x="35911" y="15246"/>
                  </a:cubicBezTo>
                  <a:cubicBezTo>
                    <a:pt x="31901" y="15246"/>
                    <a:pt x="28472" y="12430"/>
                    <a:pt x="24425" y="9892"/>
                  </a:cubicBezTo>
                  <a:cubicBezTo>
                    <a:pt x="21731" y="8188"/>
                    <a:pt x="18730" y="7125"/>
                    <a:pt x="15355" y="7125"/>
                  </a:cubicBezTo>
                  <a:cubicBezTo>
                    <a:pt x="13154" y="7125"/>
                    <a:pt x="10794" y="7577"/>
                    <a:pt x="8256" y="8598"/>
                  </a:cubicBezTo>
                  <a:cubicBezTo>
                    <a:pt x="1827" y="11185"/>
                    <a:pt x="0" y="13924"/>
                    <a:pt x="0" y="13924"/>
                  </a:cubicBezTo>
                  <a:cubicBezTo>
                    <a:pt x="0" y="13924"/>
                    <a:pt x="8332" y="22560"/>
                    <a:pt x="20354" y="26897"/>
                  </a:cubicBezTo>
                  <a:cubicBezTo>
                    <a:pt x="23649" y="28087"/>
                    <a:pt x="26545" y="28585"/>
                    <a:pt x="29059" y="28585"/>
                  </a:cubicBezTo>
                  <a:cubicBezTo>
                    <a:pt x="36998" y="28585"/>
                    <a:pt x="41135" y="23617"/>
                    <a:pt x="42001" y="19745"/>
                  </a:cubicBezTo>
                  <a:cubicBezTo>
                    <a:pt x="43143" y="14647"/>
                    <a:pt x="45996" y="0"/>
                    <a:pt x="4599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6"/>
            <p:cNvSpPr/>
            <p:nvPr/>
          </p:nvSpPr>
          <p:spPr>
            <a:xfrm flipH="1">
              <a:off x="6594271" y="3262431"/>
              <a:ext cx="919243" cy="852499"/>
            </a:xfrm>
            <a:custGeom>
              <a:avLst/>
              <a:gdLst/>
              <a:ahLst/>
              <a:cxnLst/>
              <a:rect l="l" t="t" r="r" b="b"/>
              <a:pathLst>
                <a:path w="29143" h="27027" extrusionOk="0">
                  <a:moveTo>
                    <a:pt x="21496" y="1"/>
                  </a:moveTo>
                  <a:lnTo>
                    <a:pt x="21496" y="1"/>
                  </a:lnTo>
                  <a:cubicBezTo>
                    <a:pt x="19023" y="1751"/>
                    <a:pt x="21572" y="5784"/>
                    <a:pt x="22675" y="7039"/>
                  </a:cubicBezTo>
                  <a:cubicBezTo>
                    <a:pt x="26556" y="11338"/>
                    <a:pt x="27963" y="12822"/>
                    <a:pt x="23322" y="13583"/>
                  </a:cubicBezTo>
                  <a:cubicBezTo>
                    <a:pt x="22869" y="13654"/>
                    <a:pt x="22424" y="13687"/>
                    <a:pt x="21987" y="13687"/>
                  </a:cubicBezTo>
                  <a:cubicBezTo>
                    <a:pt x="17977" y="13687"/>
                    <a:pt x="14548" y="10871"/>
                    <a:pt x="10501" y="8333"/>
                  </a:cubicBezTo>
                  <a:cubicBezTo>
                    <a:pt x="9283" y="7572"/>
                    <a:pt x="7990" y="6925"/>
                    <a:pt x="6620" y="6468"/>
                  </a:cubicBezTo>
                  <a:lnTo>
                    <a:pt x="6620" y="6468"/>
                  </a:lnTo>
                  <a:cubicBezTo>
                    <a:pt x="8028" y="7724"/>
                    <a:pt x="9131" y="9322"/>
                    <a:pt x="9930" y="10958"/>
                  </a:cubicBezTo>
                  <a:cubicBezTo>
                    <a:pt x="10881" y="12898"/>
                    <a:pt x="11528" y="15181"/>
                    <a:pt x="10273" y="17121"/>
                  </a:cubicBezTo>
                  <a:cubicBezTo>
                    <a:pt x="9169" y="18871"/>
                    <a:pt x="7229" y="20012"/>
                    <a:pt x="5403" y="20849"/>
                  </a:cubicBezTo>
                  <a:cubicBezTo>
                    <a:pt x="3691" y="21610"/>
                    <a:pt x="1865" y="22143"/>
                    <a:pt x="1" y="22485"/>
                  </a:cubicBezTo>
                  <a:cubicBezTo>
                    <a:pt x="1979" y="23550"/>
                    <a:pt x="4147" y="24501"/>
                    <a:pt x="6430" y="25338"/>
                  </a:cubicBezTo>
                  <a:cubicBezTo>
                    <a:pt x="9725" y="26528"/>
                    <a:pt x="12621" y="27026"/>
                    <a:pt x="15135" y="27026"/>
                  </a:cubicBezTo>
                  <a:cubicBezTo>
                    <a:pt x="23074" y="27026"/>
                    <a:pt x="27211" y="22058"/>
                    <a:pt x="28077" y="18186"/>
                  </a:cubicBezTo>
                  <a:cubicBezTo>
                    <a:pt x="28344" y="16931"/>
                    <a:pt x="28724" y="15104"/>
                    <a:pt x="29143" y="13088"/>
                  </a:cubicBezTo>
                  <a:cubicBezTo>
                    <a:pt x="29143" y="13050"/>
                    <a:pt x="29104" y="13012"/>
                    <a:pt x="29104" y="12974"/>
                  </a:cubicBezTo>
                  <a:cubicBezTo>
                    <a:pt x="28534" y="9968"/>
                    <a:pt x="27164" y="7800"/>
                    <a:pt x="25642" y="5898"/>
                  </a:cubicBezTo>
                  <a:cubicBezTo>
                    <a:pt x="23930" y="3767"/>
                    <a:pt x="21914" y="2550"/>
                    <a:pt x="21496" y="1"/>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6"/>
            <p:cNvSpPr/>
            <p:nvPr/>
          </p:nvSpPr>
          <p:spPr>
            <a:xfrm flipH="1">
              <a:off x="6501875" y="3213256"/>
              <a:ext cx="1450829" cy="540386"/>
            </a:xfrm>
            <a:custGeom>
              <a:avLst/>
              <a:gdLst/>
              <a:ahLst/>
              <a:cxnLst/>
              <a:rect l="l" t="t" r="r" b="b"/>
              <a:pathLst>
                <a:path w="45996" h="17132" extrusionOk="0">
                  <a:moveTo>
                    <a:pt x="45996" y="0"/>
                  </a:moveTo>
                  <a:cubicBezTo>
                    <a:pt x="45996" y="0"/>
                    <a:pt x="42267" y="457"/>
                    <a:pt x="38007" y="761"/>
                  </a:cubicBezTo>
                  <a:cubicBezTo>
                    <a:pt x="31691" y="1294"/>
                    <a:pt x="35229" y="7076"/>
                    <a:pt x="36599" y="8598"/>
                  </a:cubicBezTo>
                  <a:cubicBezTo>
                    <a:pt x="40480" y="12897"/>
                    <a:pt x="41887" y="14381"/>
                    <a:pt x="37246" y="15142"/>
                  </a:cubicBezTo>
                  <a:cubicBezTo>
                    <a:pt x="36793" y="15213"/>
                    <a:pt x="36348" y="15246"/>
                    <a:pt x="35911" y="15246"/>
                  </a:cubicBezTo>
                  <a:cubicBezTo>
                    <a:pt x="31901" y="15246"/>
                    <a:pt x="28472" y="12430"/>
                    <a:pt x="24425" y="9892"/>
                  </a:cubicBezTo>
                  <a:cubicBezTo>
                    <a:pt x="21731" y="8188"/>
                    <a:pt x="18730" y="7125"/>
                    <a:pt x="15355" y="7125"/>
                  </a:cubicBezTo>
                  <a:cubicBezTo>
                    <a:pt x="13154" y="7125"/>
                    <a:pt x="10794" y="7577"/>
                    <a:pt x="8256" y="8598"/>
                  </a:cubicBezTo>
                  <a:cubicBezTo>
                    <a:pt x="1827" y="11185"/>
                    <a:pt x="0" y="13924"/>
                    <a:pt x="0" y="13924"/>
                  </a:cubicBezTo>
                  <a:cubicBezTo>
                    <a:pt x="0" y="13924"/>
                    <a:pt x="419" y="14381"/>
                    <a:pt x="1218" y="15104"/>
                  </a:cubicBezTo>
                  <a:cubicBezTo>
                    <a:pt x="2093" y="14114"/>
                    <a:pt x="6354" y="11832"/>
                    <a:pt x="10158" y="10919"/>
                  </a:cubicBezTo>
                  <a:cubicBezTo>
                    <a:pt x="11705" y="10563"/>
                    <a:pt x="13188" y="10427"/>
                    <a:pt x="14509" y="10427"/>
                  </a:cubicBezTo>
                  <a:cubicBezTo>
                    <a:pt x="16438" y="10427"/>
                    <a:pt x="18021" y="10717"/>
                    <a:pt x="18947" y="11033"/>
                  </a:cubicBezTo>
                  <a:cubicBezTo>
                    <a:pt x="21648" y="11984"/>
                    <a:pt x="29827" y="16663"/>
                    <a:pt x="32719" y="17006"/>
                  </a:cubicBezTo>
                  <a:cubicBezTo>
                    <a:pt x="33320" y="17083"/>
                    <a:pt x="33975" y="17131"/>
                    <a:pt x="34649" y="17131"/>
                  </a:cubicBezTo>
                  <a:cubicBezTo>
                    <a:pt x="36620" y="17131"/>
                    <a:pt x="38748" y="16722"/>
                    <a:pt x="40137" y="15446"/>
                  </a:cubicBezTo>
                  <a:cubicBezTo>
                    <a:pt x="41088" y="14571"/>
                    <a:pt x="41393" y="13239"/>
                    <a:pt x="41012" y="11984"/>
                  </a:cubicBezTo>
                  <a:cubicBezTo>
                    <a:pt x="40708" y="10881"/>
                    <a:pt x="39757" y="9930"/>
                    <a:pt x="39034" y="9093"/>
                  </a:cubicBezTo>
                  <a:cubicBezTo>
                    <a:pt x="37931" y="7761"/>
                    <a:pt x="36447" y="5935"/>
                    <a:pt x="37284" y="4109"/>
                  </a:cubicBezTo>
                  <a:cubicBezTo>
                    <a:pt x="38007" y="2625"/>
                    <a:pt x="39947" y="2283"/>
                    <a:pt x="41393" y="2092"/>
                  </a:cubicBezTo>
                  <a:cubicBezTo>
                    <a:pt x="42762" y="1902"/>
                    <a:pt x="44208" y="1940"/>
                    <a:pt x="45615" y="1788"/>
                  </a:cubicBezTo>
                  <a:cubicBezTo>
                    <a:pt x="45844" y="685"/>
                    <a:pt x="45996" y="0"/>
                    <a:pt x="459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6"/>
            <p:cNvSpPr/>
            <p:nvPr/>
          </p:nvSpPr>
          <p:spPr>
            <a:xfrm flipH="1">
              <a:off x="6866660" y="2810050"/>
              <a:ext cx="1281635" cy="556977"/>
            </a:xfrm>
            <a:custGeom>
              <a:avLst/>
              <a:gdLst/>
              <a:ahLst/>
              <a:cxnLst/>
              <a:rect l="l" t="t" r="r" b="b"/>
              <a:pathLst>
                <a:path w="40632" h="17658" extrusionOk="0">
                  <a:moveTo>
                    <a:pt x="11698" y="3202"/>
                  </a:moveTo>
                  <a:cubicBezTo>
                    <a:pt x="12301" y="3202"/>
                    <a:pt x="12873" y="3285"/>
                    <a:pt x="13430" y="3424"/>
                  </a:cubicBezTo>
                  <a:cubicBezTo>
                    <a:pt x="13658" y="3729"/>
                    <a:pt x="13963" y="4033"/>
                    <a:pt x="14305" y="4375"/>
                  </a:cubicBezTo>
                  <a:cubicBezTo>
                    <a:pt x="13090" y="4223"/>
                    <a:pt x="12296" y="4109"/>
                    <a:pt x="11251" y="4109"/>
                  </a:cubicBezTo>
                  <a:cubicBezTo>
                    <a:pt x="10465" y="4109"/>
                    <a:pt x="9537" y="4174"/>
                    <a:pt x="8180" y="4337"/>
                  </a:cubicBezTo>
                  <a:cubicBezTo>
                    <a:pt x="8028" y="4375"/>
                    <a:pt x="7875" y="4375"/>
                    <a:pt x="7761" y="4413"/>
                  </a:cubicBezTo>
                  <a:cubicBezTo>
                    <a:pt x="8598" y="3919"/>
                    <a:pt x="9511" y="3500"/>
                    <a:pt x="10500" y="3310"/>
                  </a:cubicBezTo>
                  <a:cubicBezTo>
                    <a:pt x="10916" y="3236"/>
                    <a:pt x="11313" y="3202"/>
                    <a:pt x="11698" y="3202"/>
                  </a:cubicBezTo>
                  <a:close/>
                  <a:moveTo>
                    <a:pt x="19669" y="2625"/>
                  </a:moveTo>
                  <a:cubicBezTo>
                    <a:pt x="20582" y="2625"/>
                    <a:pt x="21457" y="2701"/>
                    <a:pt x="22256" y="3082"/>
                  </a:cubicBezTo>
                  <a:cubicBezTo>
                    <a:pt x="22446" y="3196"/>
                    <a:pt x="22675" y="3348"/>
                    <a:pt x="22865" y="3500"/>
                  </a:cubicBezTo>
                  <a:lnTo>
                    <a:pt x="23245" y="4718"/>
                  </a:lnTo>
                  <a:cubicBezTo>
                    <a:pt x="23245" y="4718"/>
                    <a:pt x="21838" y="3348"/>
                    <a:pt x="19669" y="2625"/>
                  </a:cubicBezTo>
                  <a:close/>
                  <a:moveTo>
                    <a:pt x="3348" y="6924"/>
                  </a:moveTo>
                  <a:cubicBezTo>
                    <a:pt x="3349" y="6926"/>
                    <a:pt x="3351" y="6927"/>
                    <a:pt x="3354" y="6927"/>
                  </a:cubicBezTo>
                  <a:cubicBezTo>
                    <a:pt x="3355" y="6927"/>
                    <a:pt x="3357" y="6927"/>
                    <a:pt x="3358" y="6927"/>
                  </a:cubicBezTo>
                  <a:lnTo>
                    <a:pt x="3358" y="6927"/>
                  </a:lnTo>
                  <a:lnTo>
                    <a:pt x="3348" y="6924"/>
                  </a:lnTo>
                  <a:close/>
                  <a:moveTo>
                    <a:pt x="26821" y="1788"/>
                  </a:moveTo>
                  <a:lnTo>
                    <a:pt x="26821" y="1788"/>
                  </a:lnTo>
                  <a:cubicBezTo>
                    <a:pt x="28571" y="2055"/>
                    <a:pt x="30283" y="2511"/>
                    <a:pt x="31387" y="3805"/>
                  </a:cubicBezTo>
                  <a:cubicBezTo>
                    <a:pt x="32376" y="4946"/>
                    <a:pt x="32604" y="6239"/>
                    <a:pt x="32490" y="7647"/>
                  </a:cubicBezTo>
                  <a:cubicBezTo>
                    <a:pt x="31957" y="6354"/>
                    <a:pt x="30740" y="4033"/>
                    <a:pt x="28191" y="2549"/>
                  </a:cubicBezTo>
                  <a:cubicBezTo>
                    <a:pt x="27735" y="2283"/>
                    <a:pt x="27278" y="2017"/>
                    <a:pt x="26821" y="1788"/>
                  </a:cubicBezTo>
                  <a:close/>
                  <a:moveTo>
                    <a:pt x="21724" y="0"/>
                  </a:moveTo>
                  <a:lnTo>
                    <a:pt x="22637" y="2892"/>
                  </a:lnTo>
                  <a:cubicBezTo>
                    <a:pt x="22180" y="2587"/>
                    <a:pt x="21647" y="2397"/>
                    <a:pt x="21039" y="2283"/>
                  </a:cubicBezTo>
                  <a:cubicBezTo>
                    <a:pt x="19859" y="2131"/>
                    <a:pt x="18642" y="2283"/>
                    <a:pt x="17501" y="2017"/>
                  </a:cubicBezTo>
                  <a:cubicBezTo>
                    <a:pt x="16131" y="1712"/>
                    <a:pt x="15066" y="685"/>
                    <a:pt x="13886" y="38"/>
                  </a:cubicBezTo>
                  <a:lnTo>
                    <a:pt x="13886" y="38"/>
                  </a:lnTo>
                  <a:cubicBezTo>
                    <a:pt x="14761" y="913"/>
                    <a:pt x="15598" y="1636"/>
                    <a:pt x="16588" y="2093"/>
                  </a:cubicBezTo>
                  <a:cubicBezTo>
                    <a:pt x="13925" y="1712"/>
                    <a:pt x="12403" y="571"/>
                    <a:pt x="12403" y="571"/>
                  </a:cubicBezTo>
                  <a:lnTo>
                    <a:pt x="12403" y="571"/>
                  </a:lnTo>
                  <a:cubicBezTo>
                    <a:pt x="12403" y="571"/>
                    <a:pt x="12174" y="1522"/>
                    <a:pt x="13049" y="2892"/>
                  </a:cubicBezTo>
                  <a:cubicBezTo>
                    <a:pt x="12644" y="2806"/>
                    <a:pt x="12226" y="2757"/>
                    <a:pt x="11796" y="2757"/>
                  </a:cubicBezTo>
                  <a:cubicBezTo>
                    <a:pt x="11460" y="2757"/>
                    <a:pt x="11117" y="2787"/>
                    <a:pt x="10767" y="2854"/>
                  </a:cubicBezTo>
                  <a:cubicBezTo>
                    <a:pt x="9093" y="3082"/>
                    <a:pt x="7609" y="3919"/>
                    <a:pt x="6278" y="4908"/>
                  </a:cubicBezTo>
                  <a:cubicBezTo>
                    <a:pt x="4598" y="5675"/>
                    <a:pt x="3479" y="6897"/>
                    <a:pt x="3358" y="6927"/>
                  </a:cubicBezTo>
                  <a:lnTo>
                    <a:pt x="3358" y="6927"/>
                  </a:lnTo>
                  <a:lnTo>
                    <a:pt x="7419" y="8028"/>
                  </a:lnTo>
                  <a:cubicBezTo>
                    <a:pt x="7419" y="8028"/>
                    <a:pt x="4604" y="8484"/>
                    <a:pt x="2968" y="11261"/>
                  </a:cubicBezTo>
                  <a:cubicBezTo>
                    <a:pt x="1332" y="14039"/>
                    <a:pt x="0" y="16359"/>
                    <a:pt x="0" y="16359"/>
                  </a:cubicBezTo>
                  <a:cubicBezTo>
                    <a:pt x="0" y="16359"/>
                    <a:pt x="2701" y="17501"/>
                    <a:pt x="4794" y="17653"/>
                  </a:cubicBezTo>
                  <a:cubicBezTo>
                    <a:pt x="4836" y="17656"/>
                    <a:pt x="4879" y="17657"/>
                    <a:pt x="4923" y="17657"/>
                  </a:cubicBezTo>
                  <a:cubicBezTo>
                    <a:pt x="7082" y="17657"/>
                    <a:pt x="10957" y="14039"/>
                    <a:pt x="10957" y="14039"/>
                  </a:cubicBezTo>
                  <a:lnTo>
                    <a:pt x="10957" y="14039"/>
                  </a:lnTo>
                  <a:lnTo>
                    <a:pt x="9511" y="17653"/>
                  </a:lnTo>
                  <a:cubicBezTo>
                    <a:pt x="9511" y="17653"/>
                    <a:pt x="12593" y="16131"/>
                    <a:pt x="13963" y="14685"/>
                  </a:cubicBezTo>
                  <a:cubicBezTo>
                    <a:pt x="15294" y="13278"/>
                    <a:pt x="16473" y="11147"/>
                    <a:pt x="16473" y="11147"/>
                  </a:cubicBezTo>
                  <a:lnTo>
                    <a:pt x="16473" y="15028"/>
                  </a:lnTo>
                  <a:cubicBezTo>
                    <a:pt x="16473" y="15028"/>
                    <a:pt x="19973" y="14761"/>
                    <a:pt x="22028" y="13468"/>
                  </a:cubicBezTo>
                  <a:cubicBezTo>
                    <a:pt x="24234" y="12136"/>
                    <a:pt x="25109" y="10767"/>
                    <a:pt x="25109" y="10767"/>
                  </a:cubicBezTo>
                  <a:lnTo>
                    <a:pt x="25109" y="10767"/>
                  </a:lnTo>
                  <a:lnTo>
                    <a:pt x="23968" y="14000"/>
                  </a:lnTo>
                  <a:cubicBezTo>
                    <a:pt x="23968" y="14000"/>
                    <a:pt x="27468" y="14837"/>
                    <a:pt x="29370" y="14837"/>
                  </a:cubicBezTo>
                  <a:cubicBezTo>
                    <a:pt x="31311" y="14799"/>
                    <a:pt x="35343" y="14457"/>
                    <a:pt x="35343" y="14457"/>
                  </a:cubicBezTo>
                  <a:lnTo>
                    <a:pt x="35343" y="14457"/>
                  </a:lnTo>
                  <a:cubicBezTo>
                    <a:pt x="35343" y="14457"/>
                    <a:pt x="33822" y="15903"/>
                    <a:pt x="33251" y="16207"/>
                  </a:cubicBezTo>
                  <a:cubicBezTo>
                    <a:pt x="35793" y="17093"/>
                    <a:pt x="37991" y="17265"/>
                    <a:pt x="39312" y="17265"/>
                  </a:cubicBezTo>
                  <a:cubicBezTo>
                    <a:pt x="40147" y="17265"/>
                    <a:pt x="40631" y="17196"/>
                    <a:pt x="40631" y="17196"/>
                  </a:cubicBezTo>
                  <a:cubicBezTo>
                    <a:pt x="40631" y="17196"/>
                    <a:pt x="40631" y="11946"/>
                    <a:pt x="38615" y="8598"/>
                  </a:cubicBezTo>
                  <a:cubicBezTo>
                    <a:pt x="37322" y="6506"/>
                    <a:pt x="35267" y="3310"/>
                    <a:pt x="35229" y="2359"/>
                  </a:cubicBezTo>
                  <a:cubicBezTo>
                    <a:pt x="34887" y="3082"/>
                    <a:pt x="34773" y="3843"/>
                    <a:pt x="34811" y="4566"/>
                  </a:cubicBezTo>
                  <a:cubicBezTo>
                    <a:pt x="34354" y="4337"/>
                    <a:pt x="33860" y="4185"/>
                    <a:pt x="33289" y="4033"/>
                  </a:cubicBezTo>
                  <a:lnTo>
                    <a:pt x="33289" y="4033"/>
                  </a:lnTo>
                  <a:cubicBezTo>
                    <a:pt x="34126" y="6316"/>
                    <a:pt x="33137" y="8142"/>
                    <a:pt x="32870" y="8522"/>
                  </a:cubicBezTo>
                  <a:cubicBezTo>
                    <a:pt x="32832" y="7913"/>
                    <a:pt x="33023" y="7153"/>
                    <a:pt x="32985" y="6734"/>
                  </a:cubicBezTo>
                  <a:cubicBezTo>
                    <a:pt x="32985" y="6277"/>
                    <a:pt x="32870" y="5821"/>
                    <a:pt x="32756" y="5364"/>
                  </a:cubicBezTo>
                  <a:cubicBezTo>
                    <a:pt x="32414" y="4375"/>
                    <a:pt x="31843" y="3500"/>
                    <a:pt x="31006" y="2854"/>
                  </a:cubicBezTo>
                  <a:cubicBezTo>
                    <a:pt x="29561" y="1712"/>
                    <a:pt x="27506" y="1446"/>
                    <a:pt x="25604" y="1218"/>
                  </a:cubicBezTo>
                  <a:cubicBezTo>
                    <a:pt x="23284" y="229"/>
                    <a:pt x="21724" y="0"/>
                    <a:pt x="217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6"/>
            <p:cNvSpPr/>
            <p:nvPr/>
          </p:nvSpPr>
          <p:spPr>
            <a:xfrm flipH="1">
              <a:off x="7993487" y="2942055"/>
              <a:ext cx="32" cy="32"/>
            </a:xfrm>
            <a:custGeom>
              <a:avLst/>
              <a:gdLst/>
              <a:ahLst/>
              <a:cxnLst/>
              <a:rect l="l" t="t" r="r" b="b"/>
              <a:pathLst>
                <a:path w="1" h="1" extrusionOk="0">
                  <a:moveTo>
                    <a:pt x="1" y="0"/>
                  </a:moveTo>
                  <a:lnTo>
                    <a:pt x="1" y="0"/>
                  </a:lnTo>
                  <a:cubicBezTo>
                    <a:pt x="1" y="0"/>
                    <a:pt x="1" y="0"/>
                    <a:pt x="1" y="0"/>
                  </a:cubicBezTo>
                  <a:close/>
                </a:path>
              </a:pathLst>
            </a:custGeom>
            <a:solidFill>
              <a:srgbClr val="FFE6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6"/>
            <p:cNvSpPr/>
            <p:nvPr/>
          </p:nvSpPr>
          <p:spPr>
            <a:xfrm flipH="1">
              <a:off x="7871068" y="3015233"/>
              <a:ext cx="271234" cy="170456"/>
            </a:xfrm>
            <a:custGeom>
              <a:avLst/>
              <a:gdLst/>
              <a:ahLst/>
              <a:cxnLst/>
              <a:rect l="l" t="t" r="r" b="b"/>
              <a:pathLst>
                <a:path w="8599" h="5404" extrusionOk="0">
                  <a:moveTo>
                    <a:pt x="8599" y="115"/>
                  </a:moveTo>
                  <a:cubicBezTo>
                    <a:pt x="8484" y="153"/>
                    <a:pt x="5593" y="1"/>
                    <a:pt x="3729" y="2169"/>
                  </a:cubicBezTo>
                  <a:cubicBezTo>
                    <a:pt x="2359" y="3729"/>
                    <a:pt x="1" y="5403"/>
                    <a:pt x="1" y="5403"/>
                  </a:cubicBezTo>
                  <a:cubicBezTo>
                    <a:pt x="1" y="5403"/>
                    <a:pt x="1979" y="4490"/>
                    <a:pt x="3957" y="3196"/>
                  </a:cubicBezTo>
                  <a:cubicBezTo>
                    <a:pt x="5897" y="1865"/>
                    <a:pt x="7762" y="1865"/>
                    <a:pt x="7762" y="1865"/>
                  </a:cubicBezTo>
                  <a:lnTo>
                    <a:pt x="8599" y="115"/>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6"/>
            <p:cNvSpPr/>
            <p:nvPr/>
          </p:nvSpPr>
          <p:spPr>
            <a:xfrm flipH="1">
              <a:off x="7787073" y="3225243"/>
              <a:ext cx="206446" cy="135538"/>
            </a:xfrm>
            <a:custGeom>
              <a:avLst/>
              <a:gdLst/>
              <a:ahLst/>
              <a:cxnLst/>
              <a:rect l="l" t="t" r="r" b="b"/>
              <a:pathLst>
                <a:path w="6545" h="4297" extrusionOk="0">
                  <a:moveTo>
                    <a:pt x="6545" y="0"/>
                  </a:moveTo>
                  <a:lnTo>
                    <a:pt x="6545" y="0"/>
                  </a:lnTo>
                  <a:cubicBezTo>
                    <a:pt x="6544" y="1"/>
                    <a:pt x="5745" y="1522"/>
                    <a:pt x="3882" y="3006"/>
                  </a:cubicBezTo>
                  <a:cubicBezTo>
                    <a:pt x="2938" y="3776"/>
                    <a:pt x="1985" y="3971"/>
                    <a:pt x="1258" y="3971"/>
                  </a:cubicBezTo>
                  <a:cubicBezTo>
                    <a:pt x="550" y="3971"/>
                    <a:pt x="57" y="3786"/>
                    <a:pt x="1" y="3767"/>
                  </a:cubicBezTo>
                  <a:lnTo>
                    <a:pt x="1" y="3767"/>
                  </a:lnTo>
                  <a:cubicBezTo>
                    <a:pt x="1" y="3767"/>
                    <a:pt x="340" y="4297"/>
                    <a:pt x="1492" y="4297"/>
                  </a:cubicBezTo>
                  <a:cubicBezTo>
                    <a:pt x="1884" y="4297"/>
                    <a:pt x="2370" y="4235"/>
                    <a:pt x="2968" y="4071"/>
                  </a:cubicBezTo>
                  <a:cubicBezTo>
                    <a:pt x="5365" y="3424"/>
                    <a:pt x="6202" y="1865"/>
                    <a:pt x="6278" y="1751"/>
                  </a:cubicBezTo>
                  <a:cubicBezTo>
                    <a:pt x="6392" y="1674"/>
                    <a:pt x="6545" y="1"/>
                    <a:pt x="65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26"/>
            <p:cNvSpPr/>
            <p:nvPr/>
          </p:nvSpPr>
          <p:spPr>
            <a:xfrm flipH="1">
              <a:off x="7595079" y="3102827"/>
              <a:ext cx="142824" cy="231648"/>
            </a:xfrm>
            <a:custGeom>
              <a:avLst/>
              <a:gdLst/>
              <a:ahLst/>
              <a:cxnLst/>
              <a:rect l="l" t="t" r="r" b="b"/>
              <a:pathLst>
                <a:path w="4528" h="7344" extrusionOk="0">
                  <a:moveTo>
                    <a:pt x="3424" y="1"/>
                  </a:moveTo>
                  <a:lnTo>
                    <a:pt x="3424" y="1"/>
                  </a:lnTo>
                  <a:cubicBezTo>
                    <a:pt x="3539" y="115"/>
                    <a:pt x="3577" y="3121"/>
                    <a:pt x="2321" y="4718"/>
                  </a:cubicBezTo>
                  <a:cubicBezTo>
                    <a:pt x="1066" y="6316"/>
                    <a:pt x="0" y="7344"/>
                    <a:pt x="0" y="7344"/>
                  </a:cubicBezTo>
                  <a:cubicBezTo>
                    <a:pt x="0" y="7344"/>
                    <a:pt x="3615" y="5251"/>
                    <a:pt x="4071" y="2626"/>
                  </a:cubicBezTo>
                  <a:cubicBezTo>
                    <a:pt x="4528" y="1"/>
                    <a:pt x="3425" y="1"/>
                    <a:pt x="34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6"/>
            <p:cNvSpPr/>
            <p:nvPr/>
          </p:nvSpPr>
          <p:spPr>
            <a:xfrm flipH="1">
              <a:off x="6869060" y="2942055"/>
              <a:ext cx="1124459" cy="434435"/>
            </a:xfrm>
            <a:custGeom>
              <a:avLst/>
              <a:gdLst/>
              <a:ahLst/>
              <a:cxnLst/>
              <a:rect l="l" t="t" r="r" b="b"/>
              <a:pathLst>
                <a:path w="35649" h="13773" extrusionOk="0">
                  <a:moveTo>
                    <a:pt x="21534" y="0"/>
                  </a:moveTo>
                  <a:cubicBezTo>
                    <a:pt x="21534" y="0"/>
                    <a:pt x="21534" y="1142"/>
                    <a:pt x="22333" y="2321"/>
                  </a:cubicBezTo>
                  <a:cubicBezTo>
                    <a:pt x="23094" y="3538"/>
                    <a:pt x="24273" y="4489"/>
                    <a:pt x="24273" y="4489"/>
                  </a:cubicBezTo>
                  <a:cubicBezTo>
                    <a:pt x="24273" y="4489"/>
                    <a:pt x="21192" y="4147"/>
                    <a:pt x="18072" y="3234"/>
                  </a:cubicBezTo>
                  <a:cubicBezTo>
                    <a:pt x="16398" y="2701"/>
                    <a:pt x="14648" y="1750"/>
                    <a:pt x="13507" y="1294"/>
                  </a:cubicBezTo>
                  <a:cubicBezTo>
                    <a:pt x="12805" y="1023"/>
                    <a:pt x="12071" y="918"/>
                    <a:pt x="11355" y="918"/>
                  </a:cubicBezTo>
                  <a:cubicBezTo>
                    <a:pt x="8846" y="918"/>
                    <a:pt x="6545" y="2207"/>
                    <a:pt x="6545" y="2207"/>
                  </a:cubicBezTo>
                  <a:cubicBezTo>
                    <a:pt x="6545" y="2207"/>
                    <a:pt x="8025" y="1943"/>
                    <a:pt x="9603" y="1943"/>
                  </a:cubicBezTo>
                  <a:cubicBezTo>
                    <a:pt x="10567" y="1943"/>
                    <a:pt x="11568" y="2041"/>
                    <a:pt x="12289" y="2359"/>
                  </a:cubicBezTo>
                  <a:cubicBezTo>
                    <a:pt x="14153" y="3120"/>
                    <a:pt x="15219" y="3766"/>
                    <a:pt x="15219" y="3766"/>
                  </a:cubicBezTo>
                  <a:cubicBezTo>
                    <a:pt x="15219" y="3766"/>
                    <a:pt x="13241" y="3272"/>
                    <a:pt x="10698" y="3272"/>
                  </a:cubicBezTo>
                  <a:cubicBezTo>
                    <a:pt x="9127" y="3272"/>
                    <a:pt x="7340" y="3461"/>
                    <a:pt x="5670" y="4071"/>
                  </a:cubicBezTo>
                  <a:cubicBezTo>
                    <a:pt x="1713" y="5555"/>
                    <a:pt x="1" y="9777"/>
                    <a:pt x="1" y="9777"/>
                  </a:cubicBezTo>
                  <a:cubicBezTo>
                    <a:pt x="1" y="9777"/>
                    <a:pt x="4414" y="6468"/>
                    <a:pt x="7344" y="6125"/>
                  </a:cubicBezTo>
                  <a:cubicBezTo>
                    <a:pt x="7647" y="6089"/>
                    <a:pt x="7955" y="6073"/>
                    <a:pt x="8268" y="6073"/>
                  </a:cubicBezTo>
                  <a:cubicBezTo>
                    <a:pt x="10598" y="6073"/>
                    <a:pt x="13202" y="6949"/>
                    <a:pt x="16065" y="6949"/>
                  </a:cubicBezTo>
                  <a:cubicBezTo>
                    <a:pt x="16487" y="6949"/>
                    <a:pt x="16915" y="6930"/>
                    <a:pt x="17349" y="6886"/>
                  </a:cubicBezTo>
                  <a:cubicBezTo>
                    <a:pt x="20430" y="6572"/>
                    <a:pt x="21537" y="6049"/>
                    <a:pt x="23009" y="6049"/>
                  </a:cubicBezTo>
                  <a:cubicBezTo>
                    <a:pt x="23318" y="6049"/>
                    <a:pt x="23644" y="6072"/>
                    <a:pt x="24007" y="6125"/>
                  </a:cubicBezTo>
                  <a:cubicBezTo>
                    <a:pt x="27203" y="6620"/>
                    <a:pt x="27621" y="8370"/>
                    <a:pt x="27621" y="8370"/>
                  </a:cubicBezTo>
                  <a:cubicBezTo>
                    <a:pt x="27621" y="8370"/>
                    <a:pt x="25376" y="8484"/>
                    <a:pt x="23284" y="8940"/>
                  </a:cubicBezTo>
                  <a:cubicBezTo>
                    <a:pt x="21230" y="9435"/>
                    <a:pt x="20583" y="11984"/>
                    <a:pt x="20583" y="11984"/>
                  </a:cubicBezTo>
                  <a:cubicBezTo>
                    <a:pt x="20583" y="11984"/>
                    <a:pt x="22143" y="9701"/>
                    <a:pt x="24768" y="9625"/>
                  </a:cubicBezTo>
                  <a:cubicBezTo>
                    <a:pt x="24887" y="9622"/>
                    <a:pt x="25004" y="9621"/>
                    <a:pt x="25119" y="9621"/>
                  </a:cubicBezTo>
                  <a:cubicBezTo>
                    <a:pt x="28089" y="9621"/>
                    <a:pt x="29725" y="10561"/>
                    <a:pt x="31996" y="12136"/>
                  </a:cubicBezTo>
                  <a:cubicBezTo>
                    <a:pt x="34127" y="13544"/>
                    <a:pt x="35648" y="13772"/>
                    <a:pt x="35648" y="13772"/>
                  </a:cubicBezTo>
                  <a:cubicBezTo>
                    <a:pt x="35420" y="13696"/>
                    <a:pt x="33594" y="10462"/>
                    <a:pt x="31920" y="7799"/>
                  </a:cubicBezTo>
                  <a:cubicBezTo>
                    <a:pt x="30284" y="5174"/>
                    <a:pt x="27507" y="5593"/>
                    <a:pt x="24958" y="3652"/>
                  </a:cubicBezTo>
                  <a:cubicBezTo>
                    <a:pt x="22371" y="1712"/>
                    <a:pt x="21534" y="0"/>
                    <a:pt x="21534" y="0"/>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6"/>
            <p:cNvSpPr/>
            <p:nvPr/>
          </p:nvSpPr>
          <p:spPr>
            <a:xfrm flipH="1">
              <a:off x="7507483" y="3123235"/>
              <a:ext cx="351636" cy="87625"/>
            </a:xfrm>
            <a:custGeom>
              <a:avLst/>
              <a:gdLst/>
              <a:ahLst/>
              <a:cxnLst/>
              <a:rect l="l" t="t" r="r" b="b"/>
              <a:pathLst>
                <a:path w="11148" h="2778" extrusionOk="0">
                  <a:moveTo>
                    <a:pt x="10653" y="1"/>
                  </a:moveTo>
                  <a:cubicBezTo>
                    <a:pt x="10653" y="1"/>
                    <a:pt x="6947" y="1676"/>
                    <a:pt x="4251" y="1676"/>
                  </a:cubicBezTo>
                  <a:cubicBezTo>
                    <a:pt x="4018" y="1676"/>
                    <a:pt x="3792" y="1664"/>
                    <a:pt x="3577" y="1637"/>
                  </a:cubicBezTo>
                  <a:cubicBezTo>
                    <a:pt x="3323" y="1608"/>
                    <a:pt x="3086" y="1595"/>
                    <a:pt x="2863" y="1595"/>
                  </a:cubicBezTo>
                  <a:cubicBezTo>
                    <a:pt x="748" y="1595"/>
                    <a:pt x="1" y="2778"/>
                    <a:pt x="1" y="2778"/>
                  </a:cubicBezTo>
                  <a:cubicBezTo>
                    <a:pt x="1019" y="2352"/>
                    <a:pt x="1889" y="2235"/>
                    <a:pt x="2988" y="2235"/>
                  </a:cubicBezTo>
                  <a:cubicBezTo>
                    <a:pt x="3655" y="2235"/>
                    <a:pt x="4407" y="2278"/>
                    <a:pt x="5327" y="2321"/>
                  </a:cubicBezTo>
                  <a:cubicBezTo>
                    <a:pt x="5394" y="2325"/>
                    <a:pt x="5461" y="2326"/>
                    <a:pt x="5529" y="2326"/>
                  </a:cubicBezTo>
                  <a:cubicBezTo>
                    <a:pt x="7979" y="2326"/>
                    <a:pt x="11148" y="381"/>
                    <a:pt x="11148" y="381"/>
                  </a:cubicBezTo>
                  <a:lnTo>
                    <a:pt x="10653" y="1"/>
                  </a:ln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6"/>
            <p:cNvSpPr/>
            <p:nvPr/>
          </p:nvSpPr>
          <p:spPr>
            <a:xfrm flipH="1">
              <a:off x="7430682" y="3112447"/>
              <a:ext cx="160835" cy="121502"/>
            </a:xfrm>
            <a:custGeom>
              <a:avLst/>
              <a:gdLst/>
              <a:ahLst/>
              <a:cxnLst/>
              <a:rect l="l" t="t" r="r" b="b"/>
              <a:pathLst>
                <a:path w="5099" h="3852" extrusionOk="0">
                  <a:moveTo>
                    <a:pt x="3805" y="0"/>
                  </a:moveTo>
                  <a:cubicBezTo>
                    <a:pt x="3805" y="0"/>
                    <a:pt x="3539" y="1636"/>
                    <a:pt x="2321" y="2663"/>
                  </a:cubicBezTo>
                  <a:cubicBezTo>
                    <a:pt x="1066" y="3653"/>
                    <a:pt x="1" y="3843"/>
                    <a:pt x="1" y="3843"/>
                  </a:cubicBezTo>
                  <a:cubicBezTo>
                    <a:pt x="1" y="3843"/>
                    <a:pt x="83" y="3851"/>
                    <a:pt x="226" y="3851"/>
                  </a:cubicBezTo>
                  <a:cubicBezTo>
                    <a:pt x="767" y="3851"/>
                    <a:pt x="2172" y="3732"/>
                    <a:pt x="3197" y="2587"/>
                  </a:cubicBezTo>
                  <a:cubicBezTo>
                    <a:pt x="4490" y="1142"/>
                    <a:pt x="5099" y="457"/>
                    <a:pt x="5099" y="457"/>
                  </a:cubicBezTo>
                  <a:lnTo>
                    <a:pt x="3805" y="0"/>
                  </a:ln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extBox 1"/>
          <p:cNvSpPr txBox="1"/>
          <p:nvPr/>
        </p:nvSpPr>
        <p:spPr>
          <a:xfrm>
            <a:off x="713225" y="3181350"/>
            <a:ext cx="4849375" cy="307777"/>
          </a:xfrm>
          <a:prstGeom prst="rect">
            <a:avLst/>
          </a:prstGeom>
          <a:noFill/>
        </p:spPr>
        <p:txBody>
          <a:bodyPr wrap="square" rtlCol="0">
            <a:spAutoFit/>
          </a:bodyPr>
          <a:lstStyle/>
          <a:p>
            <a:r>
              <a:rPr lang="en-US" dirty="0"/>
              <a:t>There are six types of connotative meaning as follows: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50"/>
                                        </p:tgtEl>
                                        <p:attrNameLst>
                                          <p:attrName>style.visibility</p:attrName>
                                        </p:attrNameLst>
                                      </p:cBhvr>
                                      <p:to>
                                        <p:strVal val="visible"/>
                                      </p:to>
                                    </p:set>
                                    <p:animEffect transition="in" filter="wipe(down)">
                                      <p:cBhvr>
                                        <p:cTn id="7" dur="500"/>
                                        <p:tgtEl>
                                          <p:spTgt spid="7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51"/>
                                        </p:tgtEl>
                                        <p:attrNameLst>
                                          <p:attrName>style.visibility</p:attrName>
                                        </p:attrNameLst>
                                      </p:cBhvr>
                                      <p:to>
                                        <p:strVal val="visible"/>
                                      </p:to>
                                    </p:set>
                                    <p:animEffect transition="in" filter="wipe(down)">
                                      <p:cBhvr>
                                        <p:cTn id="12" dur="500"/>
                                        <p:tgtEl>
                                          <p:spTgt spid="7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 grpId="0"/>
      <p:bldP spid="751"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27"/>
          <p:cNvSpPr/>
          <p:nvPr/>
        </p:nvSpPr>
        <p:spPr>
          <a:xfrm>
            <a:off x="713225" y="1509425"/>
            <a:ext cx="615900" cy="615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7"/>
          <p:cNvSpPr/>
          <p:nvPr/>
        </p:nvSpPr>
        <p:spPr>
          <a:xfrm>
            <a:off x="3329500" y="1509425"/>
            <a:ext cx="615900" cy="615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27"/>
          <p:cNvSpPr/>
          <p:nvPr/>
        </p:nvSpPr>
        <p:spPr>
          <a:xfrm>
            <a:off x="5945775" y="1509425"/>
            <a:ext cx="615900" cy="6159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0" name="Google Shape;780;p27"/>
          <p:cNvGrpSpPr/>
          <p:nvPr/>
        </p:nvGrpSpPr>
        <p:grpSpPr>
          <a:xfrm>
            <a:off x="440635" y="438150"/>
            <a:ext cx="405373" cy="371498"/>
            <a:chOff x="1184900" y="450950"/>
            <a:chExt cx="5230625" cy="4793525"/>
          </a:xfrm>
        </p:grpSpPr>
        <p:sp>
          <p:nvSpPr>
            <p:cNvPr id="781" name="Google Shape;781;p27"/>
            <p:cNvSpPr/>
            <p:nvPr/>
          </p:nvSpPr>
          <p:spPr>
            <a:xfrm>
              <a:off x="1184900" y="946775"/>
              <a:ext cx="5230625" cy="4297700"/>
            </a:xfrm>
            <a:custGeom>
              <a:avLst/>
              <a:gdLst/>
              <a:ahLst/>
              <a:cxnLst/>
              <a:rect l="l" t="t" r="r" b="b"/>
              <a:pathLst>
                <a:path w="209225" h="171908" extrusionOk="0">
                  <a:moveTo>
                    <a:pt x="155847" y="24979"/>
                  </a:moveTo>
                  <a:cubicBezTo>
                    <a:pt x="156538" y="24979"/>
                    <a:pt x="157233" y="25091"/>
                    <a:pt x="157913" y="25314"/>
                  </a:cubicBezTo>
                  <a:cubicBezTo>
                    <a:pt x="160947" y="26325"/>
                    <a:pt x="162774" y="29554"/>
                    <a:pt x="162121" y="32686"/>
                  </a:cubicBezTo>
                  <a:cubicBezTo>
                    <a:pt x="161697" y="34773"/>
                    <a:pt x="160262" y="36502"/>
                    <a:pt x="158305" y="37285"/>
                  </a:cubicBezTo>
                  <a:cubicBezTo>
                    <a:pt x="156413" y="38068"/>
                    <a:pt x="155336" y="40090"/>
                    <a:pt x="155761" y="42113"/>
                  </a:cubicBezTo>
                  <a:lnTo>
                    <a:pt x="161860" y="72286"/>
                  </a:lnTo>
                  <a:lnTo>
                    <a:pt x="137754" y="90129"/>
                  </a:lnTo>
                  <a:lnTo>
                    <a:pt x="128131" y="66252"/>
                  </a:lnTo>
                  <a:lnTo>
                    <a:pt x="150639" y="40743"/>
                  </a:lnTo>
                  <a:cubicBezTo>
                    <a:pt x="152009" y="39210"/>
                    <a:pt x="152074" y="36926"/>
                    <a:pt x="150835" y="35328"/>
                  </a:cubicBezTo>
                  <a:cubicBezTo>
                    <a:pt x="149563" y="33730"/>
                    <a:pt x="149171" y="31675"/>
                    <a:pt x="149693" y="29717"/>
                  </a:cubicBezTo>
                  <a:cubicBezTo>
                    <a:pt x="150150" y="27989"/>
                    <a:pt x="151259" y="26586"/>
                    <a:pt x="152857" y="25738"/>
                  </a:cubicBezTo>
                  <a:cubicBezTo>
                    <a:pt x="153795" y="25230"/>
                    <a:pt x="154815" y="24979"/>
                    <a:pt x="155847" y="24979"/>
                  </a:cubicBezTo>
                  <a:close/>
                  <a:moveTo>
                    <a:pt x="12746" y="44915"/>
                  </a:moveTo>
                  <a:cubicBezTo>
                    <a:pt x="12976" y="44915"/>
                    <a:pt x="13207" y="44927"/>
                    <a:pt x="13440" y="44951"/>
                  </a:cubicBezTo>
                  <a:cubicBezTo>
                    <a:pt x="16408" y="45244"/>
                    <a:pt x="18790" y="47626"/>
                    <a:pt x="19116" y="50594"/>
                  </a:cubicBezTo>
                  <a:cubicBezTo>
                    <a:pt x="19214" y="51703"/>
                    <a:pt x="19083" y="52780"/>
                    <a:pt x="18627" y="53791"/>
                  </a:cubicBezTo>
                  <a:cubicBezTo>
                    <a:pt x="17713" y="55976"/>
                    <a:pt x="18398" y="58455"/>
                    <a:pt x="20290" y="59858"/>
                  </a:cubicBezTo>
                  <a:lnTo>
                    <a:pt x="69122" y="95968"/>
                  </a:lnTo>
                  <a:lnTo>
                    <a:pt x="54247" y="132796"/>
                  </a:lnTo>
                  <a:lnTo>
                    <a:pt x="33991" y="132796"/>
                  </a:lnTo>
                  <a:lnTo>
                    <a:pt x="18333" y="61685"/>
                  </a:lnTo>
                  <a:cubicBezTo>
                    <a:pt x="17834" y="59347"/>
                    <a:pt x="15787" y="57694"/>
                    <a:pt x="13414" y="57694"/>
                  </a:cubicBezTo>
                  <a:cubicBezTo>
                    <a:pt x="13304" y="57694"/>
                    <a:pt x="13193" y="57698"/>
                    <a:pt x="13081" y="57705"/>
                  </a:cubicBezTo>
                  <a:cubicBezTo>
                    <a:pt x="12690" y="57705"/>
                    <a:pt x="12266" y="57705"/>
                    <a:pt x="11874" y="57640"/>
                  </a:cubicBezTo>
                  <a:cubicBezTo>
                    <a:pt x="8906" y="57249"/>
                    <a:pt x="6590" y="54769"/>
                    <a:pt x="6362" y="51801"/>
                  </a:cubicBezTo>
                  <a:cubicBezTo>
                    <a:pt x="6231" y="49909"/>
                    <a:pt x="6916" y="48050"/>
                    <a:pt x="8286" y="46712"/>
                  </a:cubicBezTo>
                  <a:cubicBezTo>
                    <a:pt x="9491" y="45537"/>
                    <a:pt x="11073" y="44915"/>
                    <a:pt x="12746" y="44915"/>
                  </a:cubicBezTo>
                  <a:close/>
                  <a:moveTo>
                    <a:pt x="104613" y="6557"/>
                  </a:moveTo>
                  <a:lnTo>
                    <a:pt x="117400" y="19344"/>
                  </a:lnTo>
                  <a:lnTo>
                    <a:pt x="109245" y="27499"/>
                  </a:lnTo>
                  <a:cubicBezTo>
                    <a:pt x="107777" y="28934"/>
                    <a:pt x="107353" y="31120"/>
                    <a:pt x="108103" y="33012"/>
                  </a:cubicBezTo>
                  <a:lnTo>
                    <a:pt x="137950" y="106961"/>
                  </a:lnTo>
                  <a:cubicBezTo>
                    <a:pt x="138418" y="108143"/>
                    <a:pt x="139555" y="108860"/>
                    <a:pt x="140758" y="108860"/>
                  </a:cubicBezTo>
                  <a:cubicBezTo>
                    <a:pt x="141148" y="108860"/>
                    <a:pt x="141546" y="108785"/>
                    <a:pt x="141930" y="108625"/>
                  </a:cubicBezTo>
                  <a:cubicBezTo>
                    <a:pt x="143495" y="108005"/>
                    <a:pt x="144246" y="106211"/>
                    <a:pt x="143626" y="104645"/>
                  </a:cubicBezTo>
                  <a:lnTo>
                    <a:pt x="140103" y="95968"/>
                  </a:lnTo>
                  <a:lnTo>
                    <a:pt x="188935" y="59858"/>
                  </a:lnTo>
                  <a:cubicBezTo>
                    <a:pt x="190827" y="58455"/>
                    <a:pt x="191512" y="55944"/>
                    <a:pt x="190599" y="53791"/>
                  </a:cubicBezTo>
                  <a:cubicBezTo>
                    <a:pt x="190142" y="52780"/>
                    <a:pt x="190011" y="51703"/>
                    <a:pt x="190109" y="50594"/>
                  </a:cubicBezTo>
                  <a:cubicBezTo>
                    <a:pt x="190435" y="47626"/>
                    <a:pt x="192817" y="45244"/>
                    <a:pt x="195785" y="44951"/>
                  </a:cubicBezTo>
                  <a:cubicBezTo>
                    <a:pt x="196018" y="44927"/>
                    <a:pt x="196249" y="44915"/>
                    <a:pt x="196479" y="44915"/>
                  </a:cubicBezTo>
                  <a:cubicBezTo>
                    <a:pt x="198152" y="44915"/>
                    <a:pt x="199735" y="45537"/>
                    <a:pt x="200939" y="46712"/>
                  </a:cubicBezTo>
                  <a:cubicBezTo>
                    <a:pt x="202309" y="48050"/>
                    <a:pt x="202994" y="49876"/>
                    <a:pt x="202864" y="51801"/>
                  </a:cubicBezTo>
                  <a:cubicBezTo>
                    <a:pt x="202635" y="54769"/>
                    <a:pt x="200319" y="57249"/>
                    <a:pt x="197351" y="57640"/>
                  </a:cubicBezTo>
                  <a:cubicBezTo>
                    <a:pt x="196959" y="57705"/>
                    <a:pt x="196535" y="57705"/>
                    <a:pt x="196144" y="57705"/>
                  </a:cubicBezTo>
                  <a:cubicBezTo>
                    <a:pt x="196032" y="57698"/>
                    <a:pt x="195921" y="57694"/>
                    <a:pt x="195811" y="57694"/>
                  </a:cubicBezTo>
                  <a:cubicBezTo>
                    <a:pt x="193438" y="57694"/>
                    <a:pt x="191391" y="59347"/>
                    <a:pt x="190892" y="61685"/>
                  </a:cubicBezTo>
                  <a:lnTo>
                    <a:pt x="175235" y="132796"/>
                  </a:lnTo>
                  <a:lnTo>
                    <a:pt x="154978" y="132796"/>
                  </a:lnTo>
                  <a:lnTo>
                    <a:pt x="149041" y="118117"/>
                  </a:lnTo>
                  <a:cubicBezTo>
                    <a:pt x="148568" y="116923"/>
                    <a:pt x="147413" y="116204"/>
                    <a:pt x="146197" y="116204"/>
                  </a:cubicBezTo>
                  <a:cubicBezTo>
                    <a:pt x="145818" y="116204"/>
                    <a:pt x="145433" y="116274"/>
                    <a:pt x="145061" y="116421"/>
                  </a:cubicBezTo>
                  <a:cubicBezTo>
                    <a:pt x="143495" y="117041"/>
                    <a:pt x="142745" y="118835"/>
                    <a:pt x="143365" y="120401"/>
                  </a:cubicBezTo>
                  <a:lnTo>
                    <a:pt x="148388" y="132796"/>
                  </a:lnTo>
                  <a:lnTo>
                    <a:pt x="60837" y="132796"/>
                  </a:lnTo>
                  <a:lnTo>
                    <a:pt x="101122" y="33012"/>
                  </a:lnTo>
                  <a:cubicBezTo>
                    <a:pt x="101873" y="31120"/>
                    <a:pt x="101448" y="28934"/>
                    <a:pt x="99981" y="27499"/>
                  </a:cubicBezTo>
                  <a:lnTo>
                    <a:pt x="91826" y="19344"/>
                  </a:lnTo>
                  <a:lnTo>
                    <a:pt x="104613" y="6557"/>
                  </a:lnTo>
                  <a:close/>
                  <a:moveTo>
                    <a:pt x="104613" y="1"/>
                  </a:moveTo>
                  <a:cubicBezTo>
                    <a:pt x="103243" y="1"/>
                    <a:pt x="101970" y="523"/>
                    <a:pt x="101024" y="1501"/>
                  </a:cubicBezTo>
                  <a:lnTo>
                    <a:pt x="86770" y="15723"/>
                  </a:lnTo>
                  <a:cubicBezTo>
                    <a:pt x="85824" y="16702"/>
                    <a:pt x="85302" y="17974"/>
                    <a:pt x="85302" y="19344"/>
                  </a:cubicBezTo>
                  <a:cubicBezTo>
                    <a:pt x="85302" y="20682"/>
                    <a:pt x="85824" y="21986"/>
                    <a:pt x="86770" y="22932"/>
                  </a:cubicBezTo>
                  <a:lnTo>
                    <a:pt x="95185" y="31348"/>
                  </a:lnTo>
                  <a:lnTo>
                    <a:pt x="83671" y="59923"/>
                  </a:lnTo>
                  <a:lnTo>
                    <a:pt x="78451" y="54019"/>
                  </a:lnTo>
                  <a:cubicBezTo>
                    <a:pt x="77851" y="53348"/>
                    <a:pt x="77011" y="53002"/>
                    <a:pt x="76165" y="53002"/>
                  </a:cubicBezTo>
                  <a:cubicBezTo>
                    <a:pt x="75449" y="53002"/>
                    <a:pt x="74729" y="53250"/>
                    <a:pt x="74146" y="53758"/>
                  </a:cubicBezTo>
                  <a:cubicBezTo>
                    <a:pt x="72873" y="54867"/>
                    <a:pt x="72776" y="56824"/>
                    <a:pt x="73885" y="58097"/>
                  </a:cubicBezTo>
                  <a:lnTo>
                    <a:pt x="81094" y="66252"/>
                  </a:lnTo>
                  <a:lnTo>
                    <a:pt x="71471" y="90129"/>
                  </a:lnTo>
                  <a:lnTo>
                    <a:pt x="47365" y="72286"/>
                  </a:lnTo>
                  <a:lnTo>
                    <a:pt x="53497" y="42113"/>
                  </a:lnTo>
                  <a:cubicBezTo>
                    <a:pt x="53889" y="40090"/>
                    <a:pt x="52812" y="38068"/>
                    <a:pt x="50920" y="37318"/>
                  </a:cubicBezTo>
                  <a:cubicBezTo>
                    <a:pt x="49061" y="36535"/>
                    <a:pt x="47691" y="34969"/>
                    <a:pt x="47169" y="33045"/>
                  </a:cubicBezTo>
                  <a:cubicBezTo>
                    <a:pt x="46712" y="31283"/>
                    <a:pt x="47006" y="29391"/>
                    <a:pt x="48017" y="27891"/>
                  </a:cubicBezTo>
                  <a:cubicBezTo>
                    <a:pt x="48996" y="26325"/>
                    <a:pt x="50594" y="25314"/>
                    <a:pt x="52421" y="25053"/>
                  </a:cubicBezTo>
                  <a:cubicBezTo>
                    <a:pt x="52732" y="25004"/>
                    <a:pt x="53043" y="24981"/>
                    <a:pt x="53352" y="24981"/>
                  </a:cubicBezTo>
                  <a:cubicBezTo>
                    <a:pt x="55964" y="24981"/>
                    <a:pt x="58436" y="26655"/>
                    <a:pt x="59369" y="29163"/>
                  </a:cubicBezTo>
                  <a:cubicBezTo>
                    <a:pt x="60119" y="31250"/>
                    <a:pt x="59760" y="33567"/>
                    <a:pt x="58390" y="35328"/>
                  </a:cubicBezTo>
                  <a:cubicBezTo>
                    <a:pt x="57151" y="36926"/>
                    <a:pt x="57216" y="39210"/>
                    <a:pt x="58586" y="40775"/>
                  </a:cubicBezTo>
                  <a:lnTo>
                    <a:pt x="64164" y="47071"/>
                  </a:lnTo>
                  <a:cubicBezTo>
                    <a:pt x="64763" y="47759"/>
                    <a:pt x="65601" y="48113"/>
                    <a:pt x="66445" y="48113"/>
                  </a:cubicBezTo>
                  <a:cubicBezTo>
                    <a:pt x="67163" y="48113"/>
                    <a:pt x="67885" y="47857"/>
                    <a:pt x="68470" y="47332"/>
                  </a:cubicBezTo>
                  <a:cubicBezTo>
                    <a:pt x="69742" y="46223"/>
                    <a:pt x="69872" y="44298"/>
                    <a:pt x="68763" y="43026"/>
                  </a:cubicBezTo>
                  <a:lnTo>
                    <a:pt x="64131" y="37774"/>
                  </a:lnTo>
                  <a:cubicBezTo>
                    <a:pt x="66023" y="34545"/>
                    <a:pt x="66415" y="30663"/>
                    <a:pt x="65110" y="27043"/>
                  </a:cubicBezTo>
                  <a:cubicBezTo>
                    <a:pt x="63272" y="22084"/>
                    <a:pt x="58514" y="18847"/>
                    <a:pt x="53353" y="18847"/>
                  </a:cubicBezTo>
                  <a:cubicBezTo>
                    <a:pt x="52742" y="18847"/>
                    <a:pt x="52125" y="18892"/>
                    <a:pt x="51507" y="18985"/>
                  </a:cubicBezTo>
                  <a:cubicBezTo>
                    <a:pt x="47952" y="19540"/>
                    <a:pt x="44820" y="21562"/>
                    <a:pt x="42896" y="24531"/>
                  </a:cubicBezTo>
                  <a:cubicBezTo>
                    <a:pt x="40939" y="27499"/>
                    <a:pt x="40351" y="31185"/>
                    <a:pt x="41265" y="34610"/>
                  </a:cubicBezTo>
                  <a:cubicBezTo>
                    <a:pt x="42146" y="37905"/>
                    <a:pt x="44266" y="40645"/>
                    <a:pt x="47202" y="42276"/>
                  </a:cubicBezTo>
                  <a:lnTo>
                    <a:pt x="41950" y="68274"/>
                  </a:lnTo>
                  <a:lnTo>
                    <a:pt x="24563" y="55422"/>
                  </a:lnTo>
                  <a:cubicBezTo>
                    <a:pt x="25183" y="53660"/>
                    <a:pt x="25379" y="51768"/>
                    <a:pt x="25183" y="49909"/>
                  </a:cubicBezTo>
                  <a:cubicBezTo>
                    <a:pt x="24563" y="44103"/>
                    <a:pt x="19866" y="39471"/>
                    <a:pt x="14060" y="38851"/>
                  </a:cubicBezTo>
                  <a:cubicBezTo>
                    <a:pt x="13617" y="38804"/>
                    <a:pt x="13175" y="38781"/>
                    <a:pt x="12736" y="38781"/>
                  </a:cubicBezTo>
                  <a:cubicBezTo>
                    <a:pt x="9485" y="38781"/>
                    <a:pt x="6369" y="40042"/>
                    <a:pt x="4013" y="42341"/>
                  </a:cubicBezTo>
                  <a:cubicBezTo>
                    <a:pt x="1371" y="44918"/>
                    <a:pt x="1" y="48539"/>
                    <a:pt x="262" y="52258"/>
                  </a:cubicBezTo>
                  <a:cubicBezTo>
                    <a:pt x="686" y="58097"/>
                    <a:pt x="5220" y="62892"/>
                    <a:pt x="11059" y="63707"/>
                  </a:cubicBezTo>
                  <a:cubicBezTo>
                    <a:pt x="11548" y="63772"/>
                    <a:pt x="12037" y="63805"/>
                    <a:pt x="12559" y="63805"/>
                  </a:cubicBezTo>
                  <a:lnTo>
                    <a:pt x="28478" y="136189"/>
                  </a:lnTo>
                  <a:lnTo>
                    <a:pt x="28478" y="166786"/>
                  </a:lnTo>
                  <a:cubicBezTo>
                    <a:pt x="28478" y="169624"/>
                    <a:pt x="30761" y="171907"/>
                    <a:pt x="33567" y="171907"/>
                  </a:cubicBezTo>
                  <a:lnTo>
                    <a:pt x="130708" y="171907"/>
                  </a:lnTo>
                  <a:cubicBezTo>
                    <a:pt x="132405" y="171907"/>
                    <a:pt x="133775" y="170537"/>
                    <a:pt x="133775" y="168841"/>
                  </a:cubicBezTo>
                  <a:cubicBezTo>
                    <a:pt x="133775" y="167145"/>
                    <a:pt x="132405" y="165775"/>
                    <a:pt x="130708" y="165775"/>
                  </a:cubicBezTo>
                  <a:lnTo>
                    <a:pt x="34578" y="165775"/>
                  </a:lnTo>
                  <a:lnTo>
                    <a:pt x="34578" y="138896"/>
                  </a:lnTo>
                  <a:lnTo>
                    <a:pt x="174647" y="138896"/>
                  </a:lnTo>
                  <a:lnTo>
                    <a:pt x="174647" y="165775"/>
                  </a:lnTo>
                  <a:lnTo>
                    <a:pt x="144963" y="165775"/>
                  </a:lnTo>
                  <a:cubicBezTo>
                    <a:pt x="143300" y="165775"/>
                    <a:pt x="141930" y="167145"/>
                    <a:pt x="141930" y="168841"/>
                  </a:cubicBezTo>
                  <a:cubicBezTo>
                    <a:pt x="141930" y="170537"/>
                    <a:pt x="143300" y="171907"/>
                    <a:pt x="144963" y="171907"/>
                  </a:cubicBezTo>
                  <a:lnTo>
                    <a:pt x="175659" y="171907"/>
                  </a:lnTo>
                  <a:cubicBezTo>
                    <a:pt x="178464" y="171907"/>
                    <a:pt x="180747" y="169624"/>
                    <a:pt x="180747" y="166786"/>
                  </a:cubicBezTo>
                  <a:lnTo>
                    <a:pt x="180747" y="136189"/>
                  </a:lnTo>
                  <a:lnTo>
                    <a:pt x="196666" y="63805"/>
                  </a:lnTo>
                  <a:cubicBezTo>
                    <a:pt x="197188" y="63805"/>
                    <a:pt x="197677" y="63772"/>
                    <a:pt x="198199" y="63707"/>
                  </a:cubicBezTo>
                  <a:cubicBezTo>
                    <a:pt x="204005" y="62892"/>
                    <a:pt x="208539" y="58097"/>
                    <a:pt x="208964" y="52258"/>
                  </a:cubicBezTo>
                  <a:cubicBezTo>
                    <a:pt x="209224" y="48539"/>
                    <a:pt x="207854" y="44918"/>
                    <a:pt x="205212" y="42341"/>
                  </a:cubicBezTo>
                  <a:cubicBezTo>
                    <a:pt x="202856" y="40042"/>
                    <a:pt x="199740" y="38781"/>
                    <a:pt x="196489" y="38781"/>
                  </a:cubicBezTo>
                  <a:cubicBezTo>
                    <a:pt x="196050" y="38781"/>
                    <a:pt x="195608" y="38804"/>
                    <a:pt x="195165" y="38851"/>
                  </a:cubicBezTo>
                  <a:cubicBezTo>
                    <a:pt x="189359" y="39471"/>
                    <a:pt x="184662" y="44103"/>
                    <a:pt x="184042" y="49909"/>
                  </a:cubicBezTo>
                  <a:cubicBezTo>
                    <a:pt x="183846" y="51768"/>
                    <a:pt x="184042" y="53660"/>
                    <a:pt x="184662" y="55422"/>
                  </a:cubicBezTo>
                  <a:lnTo>
                    <a:pt x="167275" y="68274"/>
                  </a:lnTo>
                  <a:lnTo>
                    <a:pt x="162024" y="42276"/>
                  </a:lnTo>
                  <a:cubicBezTo>
                    <a:pt x="165155" y="40515"/>
                    <a:pt x="167373" y="37481"/>
                    <a:pt x="168123" y="33925"/>
                  </a:cubicBezTo>
                  <a:cubicBezTo>
                    <a:pt x="169428" y="27728"/>
                    <a:pt x="165873" y="21530"/>
                    <a:pt x="159871" y="19507"/>
                  </a:cubicBezTo>
                  <a:cubicBezTo>
                    <a:pt x="158549" y="19067"/>
                    <a:pt x="157197" y="18848"/>
                    <a:pt x="155854" y="18848"/>
                  </a:cubicBezTo>
                  <a:cubicBezTo>
                    <a:pt x="153817" y="18848"/>
                    <a:pt x="151803" y="19353"/>
                    <a:pt x="149954" y="20355"/>
                  </a:cubicBezTo>
                  <a:cubicBezTo>
                    <a:pt x="146921" y="21986"/>
                    <a:pt x="144670" y="24824"/>
                    <a:pt x="143789" y="28152"/>
                  </a:cubicBezTo>
                  <a:cubicBezTo>
                    <a:pt x="142876" y="31446"/>
                    <a:pt x="143365" y="34904"/>
                    <a:pt x="145094" y="37774"/>
                  </a:cubicBezTo>
                  <a:lnTo>
                    <a:pt x="125555" y="59923"/>
                  </a:lnTo>
                  <a:lnTo>
                    <a:pt x="114040" y="31348"/>
                  </a:lnTo>
                  <a:lnTo>
                    <a:pt x="122456" y="22932"/>
                  </a:lnTo>
                  <a:cubicBezTo>
                    <a:pt x="124445" y="20943"/>
                    <a:pt x="124445" y="17713"/>
                    <a:pt x="122456" y="15723"/>
                  </a:cubicBezTo>
                  <a:lnTo>
                    <a:pt x="108233" y="1501"/>
                  </a:lnTo>
                  <a:cubicBezTo>
                    <a:pt x="107255" y="523"/>
                    <a:pt x="105983" y="1"/>
                    <a:pt x="1046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7"/>
            <p:cNvSpPr/>
            <p:nvPr/>
          </p:nvSpPr>
          <p:spPr>
            <a:xfrm>
              <a:off x="3430775" y="2905600"/>
              <a:ext cx="738875" cy="931325"/>
            </a:xfrm>
            <a:custGeom>
              <a:avLst/>
              <a:gdLst/>
              <a:ahLst/>
              <a:cxnLst/>
              <a:rect l="l" t="t" r="r" b="b"/>
              <a:pathLst>
                <a:path w="29555" h="37253" extrusionOk="0">
                  <a:moveTo>
                    <a:pt x="14778" y="7438"/>
                  </a:moveTo>
                  <a:lnTo>
                    <a:pt x="22737" y="18463"/>
                  </a:lnTo>
                  <a:lnTo>
                    <a:pt x="14778" y="29783"/>
                  </a:lnTo>
                  <a:lnTo>
                    <a:pt x="6818" y="18463"/>
                  </a:lnTo>
                  <a:lnTo>
                    <a:pt x="14778" y="7438"/>
                  </a:lnTo>
                  <a:close/>
                  <a:moveTo>
                    <a:pt x="14778" y="1"/>
                  </a:moveTo>
                  <a:cubicBezTo>
                    <a:pt x="13408" y="1"/>
                    <a:pt x="12103" y="686"/>
                    <a:pt x="11320" y="1795"/>
                  </a:cubicBezTo>
                  <a:lnTo>
                    <a:pt x="1077" y="15952"/>
                  </a:lnTo>
                  <a:cubicBezTo>
                    <a:pt x="33" y="17452"/>
                    <a:pt x="1" y="19442"/>
                    <a:pt x="1077" y="20943"/>
                  </a:cubicBezTo>
                  <a:lnTo>
                    <a:pt x="11287" y="35426"/>
                  </a:lnTo>
                  <a:cubicBezTo>
                    <a:pt x="12070" y="36567"/>
                    <a:pt x="13375" y="37252"/>
                    <a:pt x="14778" y="37252"/>
                  </a:cubicBezTo>
                  <a:cubicBezTo>
                    <a:pt x="16180" y="37252"/>
                    <a:pt x="17485" y="36567"/>
                    <a:pt x="18268" y="35426"/>
                  </a:cubicBezTo>
                  <a:lnTo>
                    <a:pt x="28478" y="20943"/>
                  </a:lnTo>
                  <a:cubicBezTo>
                    <a:pt x="29554" y="19442"/>
                    <a:pt x="29522" y="17452"/>
                    <a:pt x="28478" y="15952"/>
                  </a:cubicBezTo>
                  <a:lnTo>
                    <a:pt x="18235" y="1795"/>
                  </a:lnTo>
                  <a:cubicBezTo>
                    <a:pt x="17452" y="686"/>
                    <a:pt x="16148" y="1"/>
                    <a:pt x="147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7"/>
            <p:cNvSpPr/>
            <p:nvPr/>
          </p:nvSpPr>
          <p:spPr>
            <a:xfrm>
              <a:off x="2347800" y="4664625"/>
              <a:ext cx="152525" cy="153350"/>
            </a:xfrm>
            <a:custGeom>
              <a:avLst/>
              <a:gdLst/>
              <a:ahLst/>
              <a:cxnLst/>
              <a:rect l="l" t="t" r="r" b="b"/>
              <a:pathLst>
                <a:path w="6101" h="6134" extrusionOk="0">
                  <a:moveTo>
                    <a:pt x="3034" y="1"/>
                  </a:moveTo>
                  <a:cubicBezTo>
                    <a:pt x="1371" y="1"/>
                    <a:pt x="1" y="1371"/>
                    <a:pt x="1" y="3067"/>
                  </a:cubicBezTo>
                  <a:cubicBezTo>
                    <a:pt x="1" y="4763"/>
                    <a:pt x="1371" y="6133"/>
                    <a:pt x="3034" y="6133"/>
                  </a:cubicBezTo>
                  <a:cubicBezTo>
                    <a:pt x="4730" y="6133"/>
                    <a:pt x="6101" y="4763"/>
                    <a:pt x="6101" y="3067"/>
                  </a:cubicBezTo>
                  <a:cubicBezTo>
                    <a:pt x="6101" y="1371"/>
                    <a:pt x="4730" y="1"/>
                    <a:pt x="30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7"/>
            <p:cNvSpPr/>
            <p:nvPr/>
          </p:nvSpPr>
          <p:spPr>
            <a:xfrm>
              <a:off x="2898250" y="4664625"/>
              <a:ext cx="152525" cy="153350"/>
            </a:xfrm>
            <a:custGeom>
              <a:avLst/>
              <a:gdLst/>
              <a:ahLst/>
              <a:cxnLst/>
              <a:rect l="l" t="t" r="r" b="b"/>
              <a:pathLst>
                <a:path w="6101" h="6134" extrusionOk="0">
                  <a:moveTo>
                    <a:pt x="3035" y="1"/>
                  </a:moveTo>
                  <a:cubicBezTo>
                    <a:pt x="1371" y="1"/>
                    <a:pt x="1" y="1371"/>
                    <a:pt x="1" y="3067"/>
                  </a:cubicBezTo>
                  <a:cubicBezTo>
                    <a:pt x="1" y="4763"/>
                    <a:pt x="1371" y="6133"/>
                    <a:pt x="3035" y="6133"/>
                  </a:cubicBezTo>
                  <a:cubicBezTo>
                    <a:pt x="4731" y="6133"/>
                    <a:pt x="6101" y="4763"/>
                    <a:pt x="6101" y="3067"/>
                  </a:cubicBezTo>
                  <a:cubicBezTo>
                    <a:pt x="6101" y="1371"/>
                    <a:pt x="4731" y="1"/>
                    <a:pt x="30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7"/>
            <p:cNvSpPr/>
            <p:nvPr/>
          </p:nvSpPr>
          <p:spPr>
            <a:xfrm>
              <a:off x="3448725" y="4664625"/>
              <a:ext cx="152525" cy="153350"/>
            </a:xfrm>
            <a:custGeom>
              <a:avLst/>
              <a:gdLst/>
              <a:ahLst/>
              <a:cxnLst/>
              <a:rect l="l" t="t" r="r" b="b"/>
              <a:pathLst>
                <a:path w="6101" h="6134" extrusionOk="0">
                  <a:moveTo>
                    <a:pt x="3034" y="1"/>
                  </a:moveTo>
                  <a:cubicBezTo>
                    <a:pt x="1370" y="1"/>
                    <a:pt x="0" y="1371"/>
                    <a:pt x="0" y="3067"/>
                  </a:cubicBezTo>
                  <a:cubicBezTo>
                    <a:pt x="0" y="4763"/>
                    <a:pt x="1370" y="6133"/>
                    <a:pt x="3034" y="6133"/>
                  </a:cubicBezTo>
                  <a:cubicBezTo>
                    <a:pt x="4730" y="6133"/>
                    <a:pt x="6100" y="4763"/>
                    <a:pt x="6100" y="3067"/>
                  </a:cubicBezTo>
                  <a:cubicBezTo>
                    <a:pt x="6100" y="1371"/>
                    <a:pt x="4730" y="1"/>
                    <a:pt x="30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7"/>
            <p:cNvSpPr/>
            <p:nvPr/>
          </p:nvSpPr>
          <p:spPr>
            <a:xfrm>
              <a:off x="3999175" y="4664625"/>
              <a:ext cx="152525" cy="153350"/>
            </a:xfrm>
            <a:custGeom>
              <a:avLst/>
              <a:gdLst/>
              <a:ahLst/>
              <a:cxnLst/>
              <a:rect l="l" t="t" r="r" b="b"/>
              <a:pathLst>
                <a:path w="6101" h="6134" extrusionOk="0">
                  <a:moveTo>
                    <a:pt x="3034" y="1"/>
                  </a:moveTo>
                  <a:cubicBezTo>
                    <a:pt x="1371" y="1"/>
                    <a:pt x="1" y="1371"/>
                    <a:pt x="1" y="3067"/>
                  </a:cubicBezTo>
                  <a:cubicBezTo>
                    <a:pt x="1" y="4763"/>
                    <a:pt x="1371" y="6133"/>
                    <a:pt x="3034" y="6133"/>
                  </a:cubicBezTo>
                  <a:cubicBezTo>
                    <a:pt x="4731" y="6133"/>
                    <a:pt x="6101" y="4763"/>
                    <a:pt x="6101" y="3067"/>
                  </a:cubicBezTo>
                  <a:cubicBezTo>
                    <a:pt x="6101" y="1371"/>
                    <a:pt x="4731" y="1"/>
                    <a:pt x="30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7"/>
            <p:cNvSpPr/>
            <p:nvPr/>
          </p:nvSpPr>
          <p:spPr>
            <a:xfrm>
              <a:off x="4549650" y="4664625"/>
              <a:ext cx="152525" cy="153350"/>
            </a:xfrm>
            <a:custGeom>
              <a:avLst/>
              <a:gdLst/>
              <a:ahLst/>
              <a:cxnLst/>
              <a:rect l="l" t="t" r="r" b="b"/>
              <a:pathLst>
                <a:path w="6101" h="6134" extrusionOk="0">
                  <a:moveTo>
                    <a:pt x="3034" y="1"/>
                  </a:moveTo>
                  <a:cubicBezTo>
                    <a:pt x="1370" y="1"/>
                    <a:pt x="0" y="1371"/>
                    <a:pt x="0" y="3067"/>
                  </a:cubicBezTo>
                  <a:cubicBezTo>
                    <a:pt x="0" y="4763"/>
                    <a:pt x="1370" y="6133"/>
                    <a:pt x="3034" y="6133"/>
                  </a:cubicBezTo>
                  <a:cubicBezTo>
                    <a:pt x="4730" y="6133"/>
                    <a:pt x="6100" y="4763"/>
                    <a:pt x="6100" y="3067"/>
                  </a:cubicBezTo>
                  <a:cubicBezTo>
                    <a:pt x="6100" y="1371"/>
                    <a:pt x="4730" y="1"/>
                    <a:pt x="30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7"/>
            <p:cNvSpPr/>
            <p:nvPr/>
          </p:nvSpPr>
          <p:spPr>
            <a:xfrm>
              <a:off x="5100100" y="4664625"/>
              <a:ext cx="152525" cy="153350"/>
            </a:xfrm>
            <a:custGeom>
              <a:avLst/>
              <a:gdLst/>
              <a:ahLst/>
              <a:cxnLst/>
              <a:rect l="l" t="t" r="r" b="b"/>
              <a:pathLst>
                <a:path w="6101" h="6134" extrusionOk="0">
                  <a:moveTo>
                    <a:pt x="3034" y="1"/>
                  </a:moveTo>
                  <a:cubicBezTo>
                    <a:pt x="1371" y="1"/>
                    <a:pt x="1" y="1371"/>
                    <a:pt x="1" y="3067"/>
                  </a:cubicBezTo>
                  <a:cubicBezTo>
                    <a:pt x="1" y="4763"/>
                    <a:pt x="1371" y="6133"/>
                    <a:pt x="3034" y="6133"/>
                  </a:cubicBezTo>
                  <a:cubicBezTo>
                    <a:pt x="4731" y="6133"/>
                    <a:pt x="6101" y="4763"/>
                    <a:pt x="6101" y="3067"/>
                  </a:cubicBezTo>
                  <a:cubicBezTo>
                    <a:pt x="6101" y="1371"/>
                    <a:pt x="4731" y="1"/>
                    <a:pt x="30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7"/>
            <p:cNvSpPr/>
            <p:nvPr/>
          </p:nvSpPr>
          <p:spPr>
            <a:xfrm>
              <a:off x="2572075" y="450950"/>
              <a:ext cx="783700" cy="784550"/>
            </a:xfrm>
            <a:custGeom>
              <a:avLst/>
              <a:gdLst/>
              <a:ahLst/>
              <a:cxnLst/>
              <a:rect l="l" t="t" r="r" b="b"/>
              <a:pathLst>
                <a:path w="31348" h="31382" extrusionOk="0">
                  <a:moveTo>
                    <a:pt x="15658" y="8873"/>
                  </a:moveTo>
                  <a:cubicBezTo>
                    <a:pt x="17289" y="11972"/>
                    <a:pt x="19376" y="14060"/>
                    <a:pt x="22475" y="15691"/>
                  </a:cubicBezTo>
                  <a:cubicBezTo>
                    <a:pt x="19376" y="17322"/>
                    <a:pt x="17289" y="19410"/>
                    <a:pt x="15658" y="22508"/>
                  </a:cubicBezTo>
                  <a:cubicBezTo>
                    <a:pt x="14027" y="19410"/>
                    <a:pt x="11972" y="17322"/>
                    <a:pt x="8873" y="15691"/>
                  </a:cubicBezTo>
                  <a:cubicBezTo>
                    <a:pt x="11972" y="14060"/>
                    <a:pt x="14027" y="11972"/>
                    <a:pt x="15658" y="8873"/>
                  </a:cubicBezTo>
                  <a:close/>
                  <a:moveTo>
                    <a:pt x="15658" y="1"/>
                  </a:moveTo>
                  <a:cubicBezTo>
                    <a:pt x="13831" y="1"/>
                    <a:pt x="12167" y="1175"/>
                    <a:pt x="11580" y="2937"/>
                  </a:cubicBezTo>
                  <a:cubicBezTo>
                    <a:pt x="9786" y="8025"/>
                    <a:pt x="8025" y="9819"/>
                    <a:pt x="2903" y="11581"/>
                  </a:cubicBezTo>
                  <a:cubicBezTo>
                    <a:pt x="1174" y="12201"/>
                    <a:pt x="0" y="13832"/>
                    <a:pt x="0" y="15691"/>
                  </a:cubicBezTo>
                  <a:cubicBezTo>
                    <a:pt x="0" y="17550"/>
                    <a:pt x="1174" y="19181"/>
                    <a:pt x="2903" y="19801"/>
                  </a:cubicBezTo>
                  <a:cubicBezTo>
                    <a:pt x="8025" y="21563"/>
                    <a:pt x="9786" y="23357"/>
                    <a:pt x="11580" y="28445"/>
                  </a:cubicBezTo>
                  <a:cubicBezTo>
                    <a:pt x="12167" y="30207"/>
                    <a:pt x="13831" y="31381"/>
                    <a:pt x="15658" y="31381"/>
                  </a:cubicBezTo>
                  <a:cubicBezTo>
                    <a:pt x="17517" y="31381"/>
                    <a:pt x="19181" y="30207"/>
                    <a:pt x="19768" y="28445"/>
                  </a:cubicBezTo>
                  <a:cubicBezTo>
                    <a:pt x="21562" y="23357"/>
                    <a:pt x="23323" y="21563"/>
                    <a:pt x="28445" y="19801"/>
                  </a:cubicBezTo>
                  <a:cubicBezTo>
                    <a:pt x="30173" y="19181"/>
                    <a:pt x="31348" y="17550"/>
                    <a:pt x="31348" y="15691"/>
                  </a:cubicBezTo>
                  <a:cubicBezTo>
                    <a:pt x="31348" y="13832"/>
                    <a:pt x="30173" y="12201"/>
                    <a:pt x="28445" y="11581"/>
                  </a:cubicBezTo>
                  <a:cubicBezTo>
                    <a:pt x="23323" y="9819"/>
                    <a:pt x="21562" y="8025"/>
                    <a:pt x="19768" y="2937"/>
                  </a:cubicBezTo>
                  <a:cubicBezTo>
                    <a:pt x="19181" y="1175"/>
                    <a:pt x="17517" y="1"/>
                    <a:pt x="156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7"/>
            <p:cNvSpPr/>
            <p:nvPr/>
          </p:nvSpPr>
          <p:spPr>
            <a:xfrm>
              <a:off x="4254425" y="726600"/>
              <a:ext cx="784550" cy="783700"/>
            </a:xfrm>
            <a:custGeom>
              <a:avLst/>
              <a:gdLst/>
              <a:ahLst/>
              <a:cxnLst/>
              <a:rect l="l" t="t" r="r" b="b"/>
              <a:pathLst>
                <a:path w="31382" h="31348" extrusionOk="0">
                  <a:moveTo>
                    <a:pt x="15691" y="8873"/>
                  </a:moveTo>
                  <a:cubicBezTo>
                    <a:pt x="17322" y="11972"/>
                    <a:pt x="19410" y="14027"/>
                    <a:pt x="22509" y="15658"/>
                  </a:cubicBezTo>
                  <a:cubicBezTo>
                    <a:pt x="19410" y="17289"/>
                    <a:pt x="17322" y="19376"/>
                    <a:pt x="15691" y="22475"/>
                  </a:cubicBezTo>
                  <a:cubicBezTo>
                    <a:pt x="14060" y="19376"/>
                    <a:pt x="11972" y="17289"/>
                    <a:pt x="8873" y="15658"/>
                  </a:cubicBezTo>
                  <a:cubicBezTo>
                    <a:pt x="11972" y="14027"/>
                    <a:pt x="14060" y="11972"/>
                    <a:pt x="15691" y="8873"/>
                  </a:cubicBezTo>
                  <a:close/>
                  <a:moveTo>
                    <a:pt x="15691" y="0"/>
                  </a:moveTo>
                  <a:cubicBezTo>
                    <a:pt x="13832" y="0"/>
                    <a:pt x="12201" y="1175"/>
                    <a:pt x="11581" y="2903"/>
                  </a:cubicBezTo>
                  <a:cubicBezTo>
                    <a:pt x="9819" y="8025"/>
                    <a:pt x="8025" y="9786"/>
                    <a:pt x="2937" y="11580"/>
                  </a:cubicBezTo>
                  <a:cubicBezTo>
                    <a:pt x="1175" y="12168"/>
                    <a:pt x="1" y="13831"/>
                    <a:pt x="1" y="15658"/>
                  </a:cubicBezTo>
                  <a:cubicBezTo>
                    <a:pt x="1" y="17517"/>
                    <a:pt x="1175" y="19181"/>
                    <a:pt x="2937" y="19768"/>
                  </a:cubicBezTo>
                  <a:cubicBezTo>
                    <a:pt x="8025" y="21562"/>
                    <a:pt x="9819" y="23324"/>
                    <a:pt x="11581" y="28445"/>
                  </a:cubicBezTo>
                  <a:cubicBezTo>
                    <a:pt x="12201" y="30174"/>
                    <a:pt x="13832" y="31348"/>
                    <a:pt x="15691" y="31348"/>
                  </a:cubicBezTo>
                  <a:cubicBezTo>
                    <a:pt x="17550" y="31348"/>
                    <a:pt x="19181" y="30174"/>
                    <a:pt x="19801" y="28445"/>
                  </a:cubicBezTo>
                  <a:cubicBezTo>
                    <a:pt x="21563" y="23324"/>
                    <a:pt x="23357" y="21562"/>
                    <a:pt x="28445" y="19768"/>
                  </a:cubicBezTo>
                  <a:cubicBezTo>
                    <a:pt x="30207" y="19181"/>
                    <a:pt x="31381" y="17517"/>
                    <a:pt x="31381" y="15658"/>
                  </a:cubicBezTo>
                  <a:cubicBezTo>
                    <a:pt x="31381" y="13831"/>
                    <a:pt x="30207" y="12168"/>
                    <a:pt x="28445" y="11580"/>
                  </a:cubicBezTo>
                  <a:cubicBezTo>
                    <a:pt x="23357" y="9786"/>
                    <a:pt x="21563" y="8025"/>
                    <a:pt x="19801" y="2903"/>
                  </a:cubicBezTo>
                  <a:cubicBezTo>
                    <a:pt x="19181" y="1175"/>
                    <a:pt x="17550" y="0"/>
                    <a:pt x="15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1" name="Google Shape;791;p27"/>
          <p:cNvGrpSpPr/>
          <p:nvPr/>
        </p:nvGrpSpPr>
        <p:grpSpPr>
          <a:xfrm>
            <a:off x="8305800" y="4382304"/>
            <a:ext cx="405386" cy="327430"/>
            <a:chOff x="1885153" y="1436373"/>
            <a:chExt cx="405386" cy="327430"/>
          </a:xfrm>
        </p:grpSpPr>
        <p:sp>
          <p:nvSpPr>
            <p:cNvPr id="792" name="Google Shape;792;p27"/>
            <p:cNvSpPr/>
            <p:nvPr/>
          </p:nvSpPr>
          <p:spPr>
            <a:xfrm>
              <a:off x="1885153" y="1436373"/>
              <a:ext cx="405386" cy="327430"/>
            </a:xfrm>
            <a:custGeom>
              <a:avLst/>
              <a:gdLst/>
              <a:ahLst/>
              <a:cxnLst/>
              <a:rect l="l" t="t" r="r" b="b"/>
              <a:pathLst>
                <a:path w="14415" h="11643" extrusionOk="0">
                  <a:moveTo>
                    <a:pt x="10103" y="1"/>
                  </a:moveTo>
                  <a:cubicBezTo>
                    <a:pt x="9114" y="1"/>
                    <a:pt x="8125" y="371"/>
                    <a:pt x="7363" y="1111"/>
                  </a:cubicBezTo>
                  <a:cubicBezTo>
                    <a:pt x="6783" y="546"/>
                    <a:pt x="6055" y="181"/>
                    <a:pt x="5253" y="52"/>
                  </a:cubicBezTo>
                  <a:cubicBezTo>
                    <a:pt x="5243" y="51"/>
                    <a:pt x="5233" y="50"/>
                    <a:pt x="5223" y="50"/>
                  </a:cubicBezTo>
                  <a:cubicBezTo>
                    <a:pt x="5128" y="50"/>
                    <a:pt x="5045" y="119"/>
                    <a:pt x="5029" y="216"/>
                  </a:cubicBezTo>
                  <a:cubicBezTo>
                    <a:pt x="5013" y="322"/>
                    <a:pt x="5085" y="421"/>
                    <a:pt x="5191" y="439"/>
                  </a:cubicBezTo>
                  <a:cubicBezTo>
                    <a:pt x="5930" y="558"/>
                    <a:pt x="6599" y="900"/>
                    <a:pt x="7129" y="1429"/>
                  </a:cubicBezTo>
                  <a:cubicBezTo>
                    <a:pt x="7194" y="1494"/>
                    <a:pt x="7280" y="1526"/>
                    <a:pt x="7365" y="1526"/>
                  </a:cubicBezTo>
                  <a:cubicBezTo>
                    <a:pt x="7450" y="1526"/>
                    <a:pt x="7535" y="1494"/>
                    <a:pt x="7599" y="1429"/>
                  </a:cubicBezTo>
                  <a:cubicBezTo>
                    <a:pt x="8289" y="738"/>
                    <a:pt x="9196" y="393"/>
                    <a:pt x="10102" y="393"/>
                  </a:cubicBezTo>
                  <a:cubicBezTo>
                    <a:pt x="11009" y="393"/>
                    <a:pt x="11915" y="738"/>
                    <a:pt x="12606" y="1429"/>
                  </a:cubicBezTo>
                  <a:cubicBezTo>
                    <a:pt x="13985" y="2808"/>
                    <a:pt x="13985" y="5055"/>
                    <a:pt x="12606" y="6436"/>
                  </a:cubicBezTo>
                  <a:lnTo>
                    <a:pt x="8086" y="10956"/>
                  </a:lnTo>
                  <a:cubicBezTo>
                    <a:pt x="7886" y="11155"/>
                    <a:pt x="7625" y="11255"/>
                    <a:pt x="7363" y="11255"/>
                  </a:cubicBezTo>
                  <a:cubicBezTo>
                    <a:pt x="7102" y="11255"/>
                    <a:pt x="6840" y="11155"/>
                    <a:pt x="6641" y="10956"/>
                  </a:cubicBezTo>
                  <a:lnTo>
                    <a:pt x="2121" y="6436"/>
                  </a:lnTo>
                  <a:cubicBezTo>
                    <a:pt x="1" y="4314"/>
                    <a:pt x="1331" y="659"/>
                    <a:pt x="4327" y="406"/>
                  </a:cubicBezTo>
                  <a:cubicBezTo>
                    <a:pt x="4435" y="398"/>
                    <a:pt x="4515" y="304"/>
                    <a:pt x="4505" y="195"/>
                  </a:cubicBezTo>
                  <a:cubicBezTo>
                    <a:pt x="4496" y="94"/>
                    <a:pt x="4411" y="16"/>
                    <a:pt x="4310" y="16"/>
                  </a:cubicBezTo>
                  <a:cubicBezTo>
                    <a:pt x="4304" y="16"/>
                    <a:pt x="4299" y="16"/>
                    <a:pt x="4294" y="16"/>
                  </a:cubicBezTo>
                  <a:cubicBezTo>
                    <a:pt x="3369" y="94"/>
                    <a:pt x="2501" y="497"/>
                    <a:pt x="1845" y="1153"/>
                  </a:cubicBezTo>
                  <a:cubicBezTo>
                    <a:pt x="313" y="2686"/>
                    <a:pt x="313" y="5179"/>
                    <a:pt x="1845" y="6710"/>
                  </a:cubicBezTo>
                  <a:lnTo>
                    <a:pt x="6365" y="11229"/>
                  </a:lnTo>
                  <a:cubicBezTo>
                    <a:pt x="6641" y="11504"/>
                    <a:pt x="7002" y="11642"/>
                    <a:pt x="7363" y="11642"/>
                  </a:cubicBezTo>
                  <a:cubicBezTo>
                    <a:pt x="7725" y="11642"/>
                    <a:pt x="8086" y="11504"/>
                    <a:pt x="8362" y="11229"/>
                  </a:cubicBezTo>
                  <a:lnTo>
                    <a:pt x="12882" y="6709"/>
                  </a:lnTo>
                  <a:cubicBezTo>
                    <a:pt x="14414" y="5176"/>
                    <a:pt x="14414" y="2681"/>
                    <a:pt x="12882" y="1150"/>
                  </a:cubicBezTo>
                  <a:cubicBezTo>
                    <a:pt x="12115" y="384"/>
                    <a:pt x="11109" y="1"/>
                    <a:pt x="101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7"/>
            <p:cNvSpPr/>
            <p:nvPr/>
          </p:nvSpPr>
          <p:spPr>
            <a:xfrm>
              <a:off x="1918196" y="1458393"/>
              <a:ext cx="339214" cy="283362"/>
            </a:xfrm>
            <a:custGeom>
              <a:avLst/>
              <a:gdLst/>
              <a:ahLst/>
              <a:cxnLst/>
              <a:rect l="l" t="t" r="r" b="b"/>
              <a:pathLst>
                <a:path w="12062" h="10076" extrusionOk="0">
                  <a:moveTo>
                    <a:pt x="3395" y="392"/>
                  </a:moveTo>
                  <a:lnTo>
                    <a:pt x="3395" y="6989"/>
                  </a:lnTo>
                  <a:lnTo>
                    <a:pt x="1501" y="5095"/>
                  </a:lnTo>
                  <a:cubicBezTo>
                    <a:pt x="426" y="4020"/>
                    <a:pt x="426" y="2272"/>
                    <a:pt x="1501" y="1199"/>
                  </a:cubicBezTo>
                  <a:cubicBezTo>
                    <a:pt x="2005" y="695"/>
                    <a:pt x="2687" y="406"/>
                    <a:pt x="3395" y="392"/>
                  </a:cubicBezTo>
                  <a:close/>
                  <a:moveTo>
                    <a:pt x="3788" y="409"/>
                  </a:moveTo>
                  <a:cubicBezTo>
                    <a:pt x="4396" y="484"/>
                    <a:pt x="4962" y="760"/>
                    <a:pt x="5400" y="1196"/>
                  </a:cubicBezTo>
                  <a:cubicBezTo>
                    <a:pt x="5618" y="1415"/>
                    <a:pt x="5903" y="1525"/>
                    <a:pt x="6189" y="1525"/>
                  </a:cubicBezTo>
                  <a:cubicBezTo>
                    <a:pt x="6475" y="1525"/>
                    <a:pt x="6761" y="1415"/>
                    <a:pt x="6980" y="1196"/>
                  </a:cubicBezTo>
                  <a:cubicBezTo>
                    <a:pt x="7416" y="760"/>
                    <a:pt x="7984" y="486"/>
                    <a:pt x="8592" y="412"/>
                  </a:cubicBezTo>
                  <a:lnTo>
                    <a:pt x="8592" y="7379"/>
                  </a:lnTo>
                  <a:lnTo>
                    <a:pt x="8591" y="7379"/>
                  </a:lnTo>
                  <a:lnTo>
                    <a:pt x="6356" y="9614"/>
                  </a:lnTo>
                  <a:cubicBezTo>
                    <a:pt x="6310" y="9659"/>
                    <a:pt x="6250" y="9682"/>
                    <a:pt x="6189" y="9682"/>
                  </a:cubicBezTo>
                  <a:cubicBezTo>
                    <a:pt x="6128" y="9682"/>
                    <a:pt x="6067" y="9659"/>
                    <a:pt x="6021" y="9614"/>
                  </a:cubicBezTo>
                  <a:lnTo>
                    <a:pt x="3788" y="7379"/>
                  </a:lnTo>
                  <a:lnTo>
                    <a:pt x="3788" y="409"/>
                  </a:lnTo>
                  <a:close/>
                  <a:moveTo>
                    <a:pt x="3451" y="0"/>
                  </a:moveTo>
                  <a:cubicBezTo>
                    <a:pt x="2646" y="0"/>
                    <a:pt x="1841" y="307"/>
                    <a:pt x="1226" y="922"/>
                  </a:cubicBezTo>
                  <a:cubicBezTo>
                    <a:pt x="0" y="2148"/>
                    <a:pt x="0" y="4146"/>
                    <a:pt x="1226" y="5371"/>
                  </a:cubicBezTo>
                  <a:lnTo>
                    <a:pt x="5746" y="9891"/>
                  </a:lnTo>
                  <a:cubicBezTo>
                    <a:pt x="5869" y="10014"/>
                    <a:pt x="6030" y="10075"/>
                    <a:pt x="6191" y="10075"/>
                  </a:cubicBezTo>
                  <a:cubicBezTo>
                    <a:pt x="6351" y="10075"/>
                    <a:pt x="6512" y="10014"/>
                    <a:pt x="6635" y="9891"/>
                  </a:cubicBezTo>
                  <a:lnTo>
                    <a:pt x="11155" y="5371"/>
                  </a:lnTo>
                  <a:cubicBezTo>
                    <a:pt x="11650" y="4875"/>
                    <a:pt x="11959" y="4244"/>
                    <a:pt x="12047" y="3548"/>
                  </a:cubicBezTo>
                  <a:cubicBezTo>
                    <a:pt x="12062" y="3441"/>
                    <a:pt x="11987" y="3344"/>
                    <a:pt x="11878" y="3330"/>
                  </a:cubicBezTo>
                  <a:cubicBezTo>
                    <a:pt x="11870" y="3329"/>
                    <a:pt x="11861" y="3328"/>
                    <a:pt x="11852" y="3328"/>
                  </a:cubicBezTo>
                  <a:cubicBezTo>
                    <a:pt x="11756" y="3328"/>
                    <a:pt x="11672" y="3399"/>
                    <a:pt x="11660" y="3499"/>
                  </a:cubicBezTo>
                  <a:cubicBezTo>
                    <a:pt x="11582" y="4110"/>
                    <a:pt x="11311" y="4662"/>
                    <a:pt x="10876" y="5096"/>
                  </a:cubicBezTo>
                  <a:lnTo>
                    <a:pt x="8982" y="6992"/>
                  </a:lnTo>
                  <a:lnTo>
                    <a:pt x="8982" y="393"/>
                  </a:lnTo>
                  <a:cubicBezTo>
                    <a:pt x="10288" y="419"/>
                    <a:pt x="11397" y="1355"/>
                    <a:pt x="11634" y="2647"/>
                  </a:cubicBezTo>
                  <a:cubicBezTo>
                    <a:pt x="11652" y="2741"/>
                    <a:pt x="11733" y="2807"/>
                    <a:pt x="11826" y="2807"/>
                  </a:cubicBezTo>
                  <a:cubicBezTo>
                    <a:pt x="11838" y="2807"/>
                    <a:pt x="11850" y="2806"/>
                    <a:pt x="11863" y="2804"/>
                  </a:cubicBezTo>
                  <a:cubicBezTo>
                    <a:pt x="11968" y="2784"/>
                    <a:pt x="12039" y="2683"/>
                    <a:pt x="12019" y="2576"/>
                  </a:cubicBezTo>
                  <a:cubicBezTo>
                    <a:pt x="11724" y="965"/>
                    <a:pt x="10333" y="2"/>
                    <a:pt x="8907" y="2"/>
                  </a:cubicBezTo>
                  <a:cubicBezTo>
                    <a:pt x="8124" y="2"/>
                    <a:pt x="7331" y="292"/>
                    <a:pt x="6701" y="922"/>
                  </a:cubicBezTo>
                  <a:cubicBezTo>
                    <a:pt x="6560" y="1064"/>
                    <a:pt x="6374" y="1135"/>
                    <a:pt x="6188" y="1135"/>
                  </a:cubicBezTo>
                  <a:cubicBezTo>
                    <a:pt x="6003" y="1135"/>
                    <a:pt x="5817" y="1064"/>
                    <a:pt x="5676" y="922"/>
                  </a:cubicBezTo>
                  <a:cubicBezTo>
                    <a:pt x="5061" y="308"/>
                    <a:pt x="4256" y="0"/>
                    <a:pt x="34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p:cNvSpPr txBox="1"/>
          <p:nvPr/>
        </p:nvSpPr>
        <p:spPr>
          <a:xfrm>
            <a:off x="417308" y="1300369"/>
            <a:ext cx="8237422" cy="400110"/>
          </a:xfrm>
          <a:prstGeom prst="rect">
            <a:avLst/>
          </a:prstGeom>
          <a:noFill/>
        </p:spPr>
        <p:txBody>
          <a:bodyPr wrap="square" rtlCol="0">
            <a:spAutoFit/>
          </a:bodyPr>
          <a:lstStyle/>
          <a:p>
            <a:r>
              <a:rPr lang="en-US" sz="2000" b="1" dirty="0"/>
              <a:t>Attitudinal meaning:</a:t>
            </a:r>
          </a:p>
        </p:txBody>
      </p:sp>
      <p:sp>
        <p:nvSpPr>
          <p:cNvPr id="5" name="TextBox 4"/>
          <p:cNvSpPr txBox="1"/>
          <p:nvPr/>
        </p:nvSpPr>
        <p:spPr>
          <a:xfrm>
            <a:off x="360852" y="1870991"/>
            <a:ext cx="8293878" cy="523220"/>
          </a:xfrm>
          <a:prstGeom prst="rect">
            <a:avLst/>
          </a:prstGeom>
          <a:noFill/>
        </p:spPr>
        <p:txBody>
          <a:bodyPr wrap="square" rtlCol="0">
            <a:spAutoFit/>
          </a:bodyPr>
          <a:lstStyle/>
          <a:p>
            <a:r>
              <a:rPr lang="en-US" dirty="0"/>
              <a:t>It refers to the attitude that the language user has according to his/her</a:t>
            </a:r>
          </a:p>
          <a:p>
            <a:r>
              <a:rPr lang="en-US" dirty="0"/>
              <a:t>socio-cultural experiences.</a:t>
            </a:r>
            <a:r>
              <a:rPr lang="ar-IQ" dirty="0"/>
              <a:t>  </a:t>
            </a:r>
            <a:r>
              <a:rPr lang="en-US" dirty="0"/>
              <a:t> For example:</a:t>
            </a:r>
          </a:p>
        </p:txBody>
      </p:sp>
      <p:sp>
        <p:nvSpPr>
          <p:cNvPr id="6" name="TextBox 5"/>
          <p:cNvSpPr txBox="1"/>
          <p:nvPr/>
        </p:nvSpPr>
        <p:spPr>
          <a:xfrm>
            <a:off x="440635" y="2647950"/>
            <a:ext cx="8317205" cy="738664"/>
          </a:xfrm>
          <a:prstGeom prst="rect">
            <a:avLst/>
          </a:prstGeom>
          <a:noFill/>
        </p:spPr>
        <p:txBody>
          <a:bodyPr wrap="square" rtlCol="0">
            <a:spAutoFit/>
          </a:bodyPr>
          <a:lstStyle/>
          <a:p>
            <a:pPr algn="r"/>
            <a:r>
              <a:rPr lang="ar-IQ" dirty="0"/>
              <a:t>يشرب أو يتناول( الخمر)</a:t>
            </a:r>
          </a:p>
          <a:p>
            <a:pPr algn="r"/>
            <a:r>
              <a:rPr lang="ar-IQ" dirty="0"/>
              <a:t>يحتسي الخمر</a:t>
            </a:r>
          </a:p>
          <a:p>
            <a:pPr algn="r"/>
            <a:r>
              <a:rPr lang="ar-IQ" dirty="0"/>
              <a:t>يبلبع أو يتسمّم </a:t>
            </a:r>
            <a:endParaRPr 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836" y="1032081"/>
            <a:ext cx="213995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0"/>
        <p:cNvGrpSpPr/>
        <p:nvPr/>
      </p:nvGrpSpPr>
      <p:grpSpPr>
        <a:xfrm>
          <a:off x="0" y="0"/>
          <a:ext cx="0" cy="0"/>
          <a:chOff x="0" y="0"/>
          <a:chExt cx="0" cy="0"/>
        </a:xfrm>
      </p:grpSpPr>
      <p:sp>
        <p:nvSpPr>
          <p:cNvPr id="806" name="Google Shape;806;p28"/>
          <p:cNvSpPr txBox="1"/>
          <p:nvPr/>
        </p:nvSpPr>
        <p:spPr>
          <a:xfrm>
            <a:off x="3782575" y="1609100"/>
            <a:ext cx="4648200" cy="1338508"/>
          </a:xfrm>
          <a:prstGeom prst="rect">
            <a:avLst/>
          </a:prstGeom>
          <a:noFill/>
          <a:ln>
            <a:noFill/>
          </a:ln>
        </p:spPr>
        <p:txBody>
          <a:bodyPr spcFirstLastPara="1" wrap="square" lIns="91425" tIns="91425" rIns="91425" bIns="91425" anchor="t" anchorCtr="0">
            <a:noAutofit/>
          </a:bodyPr>
          <a:lstStyle/>
          <a:p>
            <a:pPr marL="139700" lvl="0" algn="just">
              <a:lnSpc>
                <a:spcPct val="115000"/>
              </a:lnSpc>
              <a:buClr>
                <a:schemeClr val="dk1"/>
              </a:buClr>
              <a:buSzPts val="1400"/>
            </a:pPr>
            <a:r>
              <a:rPr lang="en-US" dirty="0">
                <a:solidFill>
                  <a:schemeClr val="dk1"/>
                </a:solidFill>
                <a:latin typeface="Commissioner"/>
                <a:ea typeface="Commissioner"/>
                <a:cs typeface="Commissioner"/>
                <a:sym typeface="Commissioner"/>
              </a:rPr>
              <a:t>Associative meaning is that part of meaning that has to do with the stereotypical images that have been conjured up in the mind of the language user towards the lexical items used.</a:t>
            </a:r>
            <a:endParaRPr dirty="0">
              <a:solidFill>
                <a:schemeClr val="dk1"/>
              </a:solidFill>
              <a:latin typeface="Commissioner"/>
              <a:ea typeface="Commissioner"/>
              <a:cs typeface="Commissioner"/>
              <a:sym typeface="Commissioner"/>
            </a:endParaRPr>
          </a:p>
        </p:txBody>
      </p:sp>
      <p:grpSp>
        <p:nvGrpSpPr>
          <p:cNvPr id="807" name="Google Shape;807;p28"/>
          <p:cNvGrpSpPr/>
          <p:nvPr/>
        </p:nvGrpSpPr>
        <p:grpSpPr>
          <a:xfrm>
            <a:off x="918069" y="2813034"/>
            <a:ext cx="742521" cy="1393949"/>
            <a:chOff x="918069" y="2965434"/>
            <a:chExt cx="742521" cy="1393949"/>
          </a:xfrm>
        </p:grpSpPr>
        <p:sp>
          <p:nvSpPr>
            <p:cNvPr id="808" name="Google Shape;808;p28"/>
            <p:cNvSpPr/>
            <p:nvPr/>
          </p:nvSpPr>
          <p:spPr>
            <a:xfrm>
              <a:off x="1273922" y="3327889"/>
              <a:ext cx="343816" cy="525522"/>
            </a:xfrm>
            <a:custGeom>
              <a:avLst/>
              <a:gdLst/>
              <a:ahLst/>
              <a:cxnLst/>
              <a:rect l="l" t="t" r="r" b="b"/>
              <a:pathLst>
                <a:path w="13124" h="20060" extrusionOk="0">
                  <a:moveTo>
                    <a:pt x="11448" y="1"/>
                  </a:moveTo>
                  <a:cubicBezTo>
                    <a:pt x="10978" y="1"/>
                    <a:pt x="10403" y="305"/>
                    <a:pt x="9889" y="887"/>
                  </a:cubicBezTo>
                  <a:cubicBezTo>
                    <a:pt x="9281" y="1534"/>
                    <a:pt x="8824" y="2599"/>
                    <a:pt x="8558" y="3474"/>
                  </a:cubicBezTo>
                  <a:cubicBezTo>
                    <a:pt x="8292" y="4387"/>
                    <a:pt x="8215" y="5262"/>
                    <a:pt x="8330" y="5947"/>
                  </a:cubicBezTo>
                  <a:cubicBezTo>
                    <a:pt x="8368" y="6099"/>
                    <a:pt x="8406" y="6251"/>
                    <a:pt x="8444" y="6404"/>
                  </a:cubicBezTo>
                  <a:cubicBezTo>
                    <a:pt x="8399" y="6397"/>
                    <a:pt x="8354" y="6394"/>
                    <a:pt x="8307" y="6394"/>
                  </a:cubicBezTo>
                  <a:cubicBezTo>
                    <a:pt x="8075" y="6394"/>
                    <a:pt x="7816" y="6473"/>
                    <a:pt x="7531" y="6632"/>
                  </a:cubicBezTo>
                  <a:cubicBezTo>
                    <a:pt x="8139" y="7203"/>
                    <a:pt x="8254" y="7621"/>
                    <a:pt x="8368" y="8268"/>
                  </a:cubicBezTo>
                  <a:cubicBezTo>
                    <a:pt x="8215" y="8306"/>
                    <a:pt x="8063" y="8306"/>
                    <a:pt x="7911" y="8382"/>
                  </a:cubicBezTo>
                  <a:cubicBezTo>
                    <a:pt x="6846" y="8686"/>
                    <a:pt x="5476" y="10056"/>
                    <a:pt x="5058" y="11692"/>
                  </a:cubicBezTo>
                  <a:cubicBezTo>
                    <a:pt x="4821" y="12774"/>
                    <a:pt x="5095" y="13796"/>
                    <a:pt x="5801" y="13796"/>
                  </a:cubicBezTo>
                  <a:cubicBezTo>
                    <a:pt x="5889" y="13796"/>
                    <a:pt x="5984" y="13780"/>
                    <a:pt x="6085" y="13746"/>
                  </a:cubicBezTo>
                  <a:cubicBezTo>
                    <a:pt x="7112" y="13404"/>
                    <a:pt x="7949" y="11463"/>
                    <a:pt x="7797" y="10436"/>
                  </a:cubicBezTo>
                  <a:lnTo>
                    <a:pt x="7797" y="10436"/>
                  </a:lnTo>
                  <a:cubicBezTo>
                    <a:pt x="8900" y="10665"/>
                    <a:pt x="9889" y="12491"/>
                    <a:pt x="9243" y="14317"/>
                  </a:cubicBezTo>
                  <a:cubicBezTo>
                    <a:pt x="9281" y="13670"/>
                    <a:pt x="9090" y="13175"/>
                    <a:pt x="8634" y="12985"/>
                  </a:cubicBezTo>
                  <a:cubicBezTo>
                    <a:pt x="8599" y="14334"/>
                    <a:pt x="7590" y="15966"/>
                    <a:pt x="7035" y="15966"/>
                  </a:cubicBezTo>
                  <a:cubicBezTo>
                    <a:pt x="6980" y="15966"/>
                    <a:pt x="6929" y="15949"/>
                    <a:pt x="6884" y="15915"/>
                  </a:cubicBezTo>
                  <a:cubicBezTo>
                    <a:pt x="6687" y="15674"/>
                    <a:pt x="6137" y="15068"/>
                    <a:pt x="5249" y="15068"/>
                  </a:cubicBezTo>
                  <a:cubicBezTo>
                    <a:pt x="4594" y="15068"/>
                    <a:pt x="3755" y="15397"/>
                    <a:pt x="2737" y="16447"/>
                  </a:cubicBezTo>
                  <a:cubicBezTo>
                    <a:pt x="2737" y="15991"/>
                    <a:pt x="2623" y="15610"/>
                    <a:pt x="2433" y="15306"/>
                  </a:cubicBezTo>
                  <a:cubicBezTo>
                    <a:pt x="2357" y="16257"/>
                    <a:pt x="2281" y="16790"/>
                    <a:pt x="1862" y="17246"/>
                  </a:cubicBezTo>
                  <a:cubicBezTo>
                    <a:pt x="1520" y="17551"/>
                    <a:pt x="1215" y="17589"/>
                    <a:pt x="873" y="17893"/>
                  </a:cubicBezTo>
                  <a:cubicBezTo>
                    <a:pt x="531" y="18235"/>
                    <a:pt x="264" y="18654"/>
                    <a:pt x="112" y="19186"/>
                  </a:cubicBezTo>
                  <a:cubicBezTo>
                    <a:pt x="0" y="19633"/>
                    <a:pt x="237" y="20059"/>
                    <a:pt x="611" y="20059"/>
                  </a:cubicBezTo>
                  <a:cubicBezTo>
                    <a:pt x="747" y="20059"/>
                    <a:pt x="901" y="20003"/>
                    <a:pt x="1063" y="19871"/>
                  </a:cubicBezTo>
                  <a:cubicBezTo>
                    <a:pt x="1665" y="19398"/>
                    <a:pt x="2304" y="19034"/>
                    <a:pt x="2828" y="19034"/>
                  </a:cubicBezTo>
                  <a:cubicBezTo>
                    <a:pt x="3231" y="19034"/>
                    <a:pt x="3566" y="19249"/>
                    <a:pt x="3764" y="19795"/>
                  </a:cubicBezTo>
                  <a:cubicBezTo>
                    <a:pt x="3933" y="18747"/>
                    <a:pt x="3592" y="18090"/>
                    <a:pt x="3006" y="18090"/>
                  </a:cubicBezTo>
                  <a:cubicBezTo>
                    <a:pt x="2933" y="18090"/>
                    <a:pt x="2856" y="18100"/>
                    <a:pt x="2775" y="18121"/>
                  </a:cubicBezTo>
                  <a:cubicBezTo>
                    <a:pt x="3219" y="17117"/>
                    <a:pt x="3906" y="16787"/>
                    <a:pt x="4538" y="16787"/>
                  </a:cubicBezTo>
                  <a:cubicBezTo>
                    <a:pt x="4935" y="16787"/>
                    <a:pt x="5311" y="16918"/>
                    <a:pt x="5590" y="17094"/>
                  </a:cubicBezTo>
                  <a:cubicBezTo>
                    <a:pt x="6161" y="17436"/>
                    <a:pt x="6656" y="17931"/>
                    <a:pt x="7340" y="18007"/>
                  </a:cubicBezTo>
                  <a:cubicBezTo>
                    <a:pt x="7387" y="18013"/>
                    <a:pt x="7435" y="18015"/>
                    <a:pt x="7483" y="18015"/>
                  </a:cubicBezTo>
                  <a:cubicBezTo>
                    <a:pt x="8112" y="18015"/>
                    <a:pt x="8903" y="17564"/>
                    <a:pt x="9433" y="16752"/>
                  </a:cubicBezTo>
                  <a:cubicBezTo>
                    <a:pt x="9535" y="16797"/>
                    <a:pt x="9641" y="16819"/>
                    <a:pt x="9750" y="16819"/>
                  </a:cubicBezTo>
                  <a:cubicBezTo>
                    <a:pt x="10006" y="16819"/>
                    <a:pt x="10281" y="16699"/>
                    <a:pt x="10574" y="16485"/>
                  </a:cubicBezTo>
                  <a:cubicBezTo>
                    <a:pt x="11329" y="15881"/>
                    <a:pt x="11185" y="13555"/>
                    <a:pt x="12743" y="13555"/>
                  </a:cubicBezTo>
                  <a:cubicBezTo>
                    <a:pt x="12755" y="13555"/>
                    <a:pt x="12768" y="13556"/>
                    <a:pt x="12781" y="13556"/>
                  </a:cubicBezTo>
                  <a:cubicBezTo>
                    <a:pt x="12578" y="13015"/>
                    <a:pt x="12195" y="12744"/>
                    <a:pt x="11738" y="12744"/>
                  </a:cubicBezTo>
                  <a:cubicBezTo>
                    <a:pt x="11681" y="12744"/>
                    <a:pt x="11623" y="12749"/>
                    <a:pt x="11563" y="12757"/>
                  </a:cubicBezTo>
                  <a:cubicBezTo>
                    <a:pt x="11525" y="12681"/>
                    <a:pt x="11525" y="12567"/>
                    <a:pt x="11487" y="12491"/>
                  </a:cubicBezTo>
                  <a:cubicBezTo>
                    <a:pt x="11221" y="11235"/>
                    <a:pt x="10917" y="9790"/>
                    <a:pt x="13123" y="8610"/>
                  </a:cubicBezTo>
                  <a:cubicBezTo>
                    <a:pt x="12853" y="8376"/>
                    <a:pt x="12455" y="8219"/>
                    <a:pt x="12030" y="8219"/>
                  </a:cubicBezTo>
                  <a:cubicBezTo>
                    <a:pt x="11557" y="8219"/>
                    <a:pt x="11051" y="8414"/>
                    <a:pt x="10650" y="8915"/>
                  </a:cubicBezTo>
                  <a:cubicBezTo>
                    <a:pt x="10802" y="8078"/>
                    <a:pt x="10993" y="7012"/>
                    <a:pt x="11601" y="6137"/>
                  </a:cubicBezTo>
                  <a:lnTo>
                    <a:pt x="11601" y="6137"/>
                  </a:lnTo>
                  <a:cubicBezTo>
                    <a:pt x="11107" y="6327"/>
                    <a:pt x="10650" y="6746"/>
                    <a:pt x="10308" y="7279"/>
                  </a:cubicBezTo>
                  <a:cubicBezTo>
                    <a:pt x="10308" y="7012"/>
                    <a:pt x="10270" y="6784"/>
                    <a:pt x="10270" y="6556"/>
                  </a:cubicBezTo>
                  <a:cubicBezTo>
                    <a:pt x="10194" y="6061"/>
                    <a:pt x="10042" y="5605"/>
                    <a:pt x="9851" y="5186"/>
                  </a:cubicBezTo>
                  <a:cubicBezTo>
                    <a:pt x="9699" y="4844"/>
                    <a:pt x="9471" y="4539"/>
                    <a:pt x="9395" y="4083"/>
                  </a:cubicBezTo>
                  <a:cubicBezTo>
                    <a:pt x="9243" y="3512"/>
                    <a:pt x="9395" y="2865"/>
                    <a:pt x="9889" y="2219"/>
                  </a:cubicBezTo>
                  <a:cubicBezTo>
                    <a:pt x="10134" y="1999"/>
                    <a:pt x="10347" y="1889"/>
                    <a:pt x="10529" y="1889"/>
                  </a:cubicBezTo>
                  <a:cubicBezTo>
                    <a:pt x="10630" y="1889"/>
                    <a:pt x="10721" y="1923"/>
                    <a:pt x="10802" y="1990"/>
                  </a:cubicBezTo>
                  <a:cubicBezTo>
                    <a:pt x="10498" y="2751"/>
                    <a:pt x="10346" y="3626"/>
                    <a:pt x="10688" y="4045"/>
                  </a:cubicBezTo>
                  <a:cubicBezTo>
                    <a:pt x="10795" y="4182"/>
                    <a:pt x="10933" y="4252"/>
                    <a:pt x="11084" y="4252"/>
                  </a:cubicBezTo>
                  <a:cubicBezTo>
                    <a:pt x="11309" y="4252"/>
                    <a:pt x="11564" y="4097"/>
                    <a:pt x="11792" y="3779"/>
                  </a:cubicBezTo>
                  <a:cubicBezTo>
                    <a:pt x="12286" y="3170"/>
                    <a:pt x="12514" y="2105"/>
                    <a:pt x="12476" y="1458"/>
                  </a:cubicBezTo>
                  <a:cubicBezTo>
                    <a:pt x="12438" y="697"/>
                    <a:pt x="12096" y="88"/>
                    <a:pt x="11601" y="12"/>
                  </a:cubicBezTo>
                  <a:cubicBezTo>
                    <a:pt x="11552" y="5"/>
                    <a:pt x="11500" y="1"/>
                    <a:pt x="114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8"/>
            <p:cNvSpPr/>
            <p:nvPr/>
          </p:nvSpPr>
          <p:spPr>
            <a:xfrm>
              <a:off x="959904" y="3327889"/>
              <a:ext cx="344550" cy="525522"/>
            </a:xfrm>
            <a:custGeom>
              <a:avLst/>
              <a:gdLst/>
              <a:ahLst/>
              <a:cxnLst/>
              <a:rect l="l" t="t" r="r" b="b"/>
              <a:pathLst>
                <a:path w="13152" h="20060" extrusionOk="0">
                  <a:moveTo>
                    <a:pt x="1687" y="1"/>
                  </a:moveTo>
                  <a:cubicBezTo>
                    <a:pt x="1631" y="1"/>
                    <a:pt x="1576" y="5"/>
                    <a:pt x="1523" y="12"/>
                  </a:cubicBezTo>
                  <a:cubicBezTo>
                    <a:pt x="1066" y="88"/>
                    <a:pt x="724" y="697"/>
                    <a:pt x="686" y="1458"/>
                  </a:cubicBezTo>
                  <a:cubicBezTo>
                    <a:pt x="648" y="2105"/>
                    <a:pt x="876" y="3170"/>
                    <a:pt x="1333" y="3779"/>
                  </a:cubicBezTo>
                  <a:cubicBezTo>
                    <a:pt x="1560" y="4097"/>
                    <a:pt x="1815" y="4252"/>
                    <a:pt x="2040" y="4252"/>
                  </a:cubicBezTo>
                  <a:cubicBezTo>
                    <a:pt x="2191" y="4252"/>
                    <a:pt x="2329" y="4182"/>
                    <a:pt x="2436" y="4045"/>
                  </a:cubicBezTo>
                  <a:cubicBezTo>
                    <a:pt x="2778" y="3626"/>
                    <a:pt x="2626" y="2751"/>
                    <a:pt x="2322" y="1990"/>
                  </a:cubicBezTo>
                  <a:cubicBezTo>
                    <a:pt x="2403" y="1923"/>
                    <a:pt x="2494" y="1889"/>
                    <a:pt x="2595" y="1889"/>
                  </a:cubicBezTo>
                  <a:cubicBezTo>
                    <a:pt x="2777" y="1889"/>
                    <a:pt x="2990" y="1999"/>
                    <a:pt x="3235" y="2219"/>
                  </a:cubicBezTo>
                  <a:cubicBezTo>
                    <a:pt x="3729" y="2865"/>
                    <a:pt x="3920" y="3512"/>
                    <a:pt x="3767" y="4083"/>
                  </a:cubicBezTo>
                  <a:cubicBezTo>
                    <a:pt x="3653" y="4539"/>
                    <a:pt x="3463" y="4844"/>
                    <a:pt x="3273" y="5186"/>
                  </a:cubicBezTo>
                  <a:cubicBezTo>
                    <a:pt x="3083" y="5605"/>
                    <a:pt x="2930" y="6061"/>
                    <a:pt x="2892" y="6556"/>
                  </a:cubicBezTo>
                  <a:cubicBezTo>
                    <a:pt x="2854" y="6784"/>
                    <a:pt x="2854" y="7012"/>
                    <a:pt x="2816" y="7279"/>
                  </a:cubicBezTo>
                  <a:cubicBezTo>
                    <a:pt x="2474" y="6746"/>
                    <a:pt x="2017" y="6327"/>
                    <a:pt x="1523" y="6137"/>
                  </a:cubicBezTo>
                  <a:lnTo>
                    <a:pt x="1523" y="6137"/>
                  </a:lnTo>
                  <a:cubicBezTo>
                    <a:pt x="2169" y="7012"/>
                    <a:pt x="2322" y="8078"/>
                    <a:pt x="2474" y="8915"/>
                  </a:cubicBezTo>
                  <a:cubicBezTo>
                    <a:pt x="2073" y="8414"/>
                    <a:pt x="1567" y="8219"/>
                    <a:pt x="1094" y="8219"/>
                  </a:cubicBezTo>
                  <a:cubicBezTo>
                    <a:pt x="669" y="8219"/>
                    <a:pt x="271" y="8376"/>
                    <a:pt x="1" y="8610"/>
                  </a:cubicBezTo>
                  <a:cubicBezTo>
                    <a:pt x="2208" y="9790"/>
                    <a:pt x="1941" y="11235"/>
                    <a:pt x="1637" y="12491"/>
                  </a:cubicBezTo>
                  <a:cubicBezTo>
                    <a:pt x="1637" y="12567"/>
                    <a:pt x="1599" y="12681"/>
                    <a:pt x="1599" y="12757"/>
                  </a:cubicBezTo>
                  <a:cubicBezTo>
                    <a:pt x="1535" y="12749"/>
                    <a:pt x="1473" y="12744"/>
                    <a:pt x="1413" y="12744"/>
                  </a:cubicBezTo>
                  <a:cubicBezTo>
                    <a:pt x="930" y="12744"/>
                    <a:pt x="546" y="13015"/>
                    <a:pt x="343" y="13556"/>
                  </a:cubicBezTo>
                  <a:cubicBezTo>
                    <a:pt x="356" y="13556"/>
                    <a:pt x="369" y="13555"/>
                    <a:pt x="381" y="13555"/>
                  </a:cubicBezTo>
                  <a:cubicBezTo>
                    <a:pt x="1939" y="13555"/>
                    <a:pt x="1795" y="15881"/>
                    <a:pt x="2550" y="16485"/>
                  </a:cubicBezTo>
                  <a:cubicBezTo>
                    <a:pt x="2844" y="16699"/>
                    <a:pt x="3137" y="16819"/>
                    <a:pt x="3391" y="16819"/>
                  </a:cubicBezTo>
                  <a:cubicBezTo>
                    <a:pt x="3499" y="16819"/>
                    <a:pt x="3600" y="16797"/>
                    <a:pt x="3691" y="16752"/>
                  </a:cubicBezTo>
                  <a:cubicBezTo>
                    <a:pt x="4221" y="17564"/>
                    <a:pt x="5013" y="18015"/>
                    <a:pt x="5671" y="18015"/>
                  </a:cubicBezTo>
                  <a:cubicBezTo>
                    <a:pt x="5722" y="18015"/>
                    <a:pt x="5772" y="18013"/>
                    <a:pt x="5822" y="18007"/>
                  </a:cubicBezTo>
                  <a:cubicBezTo>
                    <a:pt x="6507" y="17931"/>
                    <a:pt x="7001" y="17436"/>
                    <a:pt x="7534" y="17094"/>
                  </a:cubicBezTo>
                  <a:cubicBezTo>
                    <a:pt x="7813" y="16918"/>
                    <a:pt x="8189" y="16787"/>
                    <a:pt x="8589" y="16787"/>
                  </a:cubicBezTo>
                  <a:cubicBezTo>
                    <a:pt x="9224" y="16787"/>
                    <a:pt x="9920" y="17117"/>
                    <a:pt x="10387" y="18121"/>
                  </a:cubicBezTo>
                  <a:cubicBezTo>
                    <a:pt x="10302" y="18100"/>
                    <a:pt x="10221" y="18090"/>
                    <a:pt x="10145" y="18090"/>
                  </a:cubicBezTo>
                  <a:cubicBezTo>
                    <a:pt x="9533" y="18090"/>
                    <a:pt x="9195" y="18747"/>
                    <a:pt x="9398" y="19795"/>
                  </a:cubicBezTo>
                  <a:cubicBezTo>
                    <a:pt x="9580" y="19249"/>
                    <a:pt x="9913" y="19034"/>
                    <a:pt x="10318" y="19034"/>
                  </a:cubicBezTo>
                  <a:cubicBezTo>
                    <a:pt x="10846" y="19034"/>
                    <a:pt x="11497" y="19398"/>
                    <a:pt x="12099" y="19871"/>
                  </a:cubicBezTo>
                  <a:cubicBezTo>
                    <a:pt x="12261" y="20003"/>
                    <a:pt x="12415" y="20059"/>
                    <a:pt x="12550" y="20059"/>
                  </a:cubicBezTo>
                  <a:cubicBezTo>
                    <a:pt x="12923" y="20059"/>
                    <a:pt x="13152" y="19633"/>
                    <a:pt x="13012" y="19186"/>
                  </a:cubicBezTo>
                  <a:cubicBezTo>
                    <a:pt x="12860" y="18654"/>
                    <a:pt x="12632" y="18235"/>
                    <a:pt x="12251" y="17893"/>
                  </a:cubicBezTo>
                  <a:cubicBezTo>
                    <a:pt x="11947" y="17589"/>
                    <a:pt x="11604" y="17551"/>
                    <a:pt x="11300" y="17246"/>
                  </a:cubicBezTo>
                  <a:cubicBezTo>
                    <a:pt x="10844" y="16790"/>
                    <a:pt x="10767" y="16257"/>
                    <a:pt x="10691" y="15306"/>
                  </a:cubicBezTo>
                  <a:cubicBezTo>
                    <a:pt x="10501" y="15610"/>
                    <a:pt x="10387" y="15991"/>
                    <a:pt x="10387" y="16447"/>
                  </a:cubicBezTo>
                  <a:cubicBezTo>
                    <a:pt x="9386" y="15397"/>
                    <a:pt x="8549" y="15068"/>
                    <a:pt x="7891" y="15068"/>
                  </a:cubicBezTo>
                  <a:cubicBezTo>
                    <a:pt x="7000" y="15068"/>
                    <a:pt x="6437" y="15674"/>
                    <a:pt x="6240" y="15915"/>
                  </a:cubicBezTo>
                  <a:cubicBezTo>
                    <a:pt x="6199" y="15949"/>
                    <a:pt x="6151" y="15966"/>
                    <a:pt x="6097" y="15966"/>
                  </a:cubicBezTo>
                  <a:cubicBezTo>
                    <a:pt x="5565" y="15966"/>
                    <a:pt x="4525" y="14334"/>
                    <a:pt x="4490" y="12985"/>
                  </a:cubicBezTo>
                  <a:cubicBezTo>
                    <a:pt x="4072" y="13175"/>
                    <a:pt x="3843" y="13670"/>
                    <a:pt x="3881" y="14317"/>
                  </a:cubicBezTo>
                  <a:cubicBezTo>
                    <a:pt x="3235" y="12491"/>
                    <a:pt x="4262" y="10665"/>
                    <a:pt x="5365" y="10436"/>
                  </a:cubicBezTo>
                  <a:lnTo>
                    <a:pt x="5365" y="10436"/>
                  </a:lnTo>
                  <a:cubicBezTo>
                    <a:pt x="5175" y="11463"/>
                    <a:pt x="6012" y="13404"/>
                    <a:pt x="7039" y="13746"/>
                  </a:cubicBezTo>
                  <a:cubicBezTo>
                    <a:pt x="7141" y="13780"/>
                    <a:pt x="7236" y="13796"/>
                    <a:pt x="7325" y="13796"/>
                  </a:cubicBezTo>
                  <a:cubicBezTo>
                    <a:pt x="8036" y="13796"/>
                    <a:pt x="8337" y="12774"/>
                    <a:pt x="8066" y="11692"/>
                  </a:cubicBezTo>
                  <a:cubicBezTo>
                    <a:pt x="7686" y="10056"/>
                    <a:pt x="6278" y="8686"/>
                    <a:pt x="5213" y="8382"/>
                  </a:cubicBezTo>
                  <a:cubicBezTo>
                    <a:pt x="5061" y="8306"/>
                    <a:pt x="4909" y="8306"/>
                    <a:pt x="4795" y="8268"/>
                  </a:cubicBezTo>
                  <a:cubicBezTo>
                    <a:pt x="4871" y="7621"/>
                    <a:pt x="4985" y="7203"/>
                    <a:pt x="5632" y="6632"/>
                  </a:cubicBezTo>
                  <a:cubicBezTo>
                    <a:pt x="5346" y="6473"/>
                    <a:pt x="5087" y="6394"/>
                    <a:pt x="4833" y="6394"/>
                  </a:cubicBezTo>
                  <a:cubicBezTo>
                    <a:pt x="4782" y="6394"/>
                    <a:pt x="4731" y="6397"/>
                    <a:pt x="4680" y="6404"/>
                  </a:cubicBezTo>
                  <a:cubicBezTo>
                    <a:pt x="4718" y="6251"/>
                    <a:pt x="4757" y="6099"/>
                    <a:pt x="4795" y="5947"/>
                  </a:cubicBezTo>
                  <a:cubicBezTo>
                    <a:pt x="4947" y="5262"/>
                    <a:pt x="4871" y="4387"/>
                    <a:pt x="4604" y="3474"/>
                  </a:cubicBezTo>
                  <a:cubicBezTo>
                    <a:pt x="4338" y="2599"/>
                    <a:pt x="3843" y="1534"/>
                    <a:pt x="3273" y="887"/>
                  </a:cubicBezTo>
                  <a:cubicBezTo>
                    <a:pt x="2759" y="305"/>
                    <a:pt x="2185" y="1"/>
                    <a:pt x="16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8"/>
            <p:cNvSpPr/>
            <p:nvPr/>
          </p:nvSpPr>
          <p:spPr>
            <a:xfrm>
              <a:off x="1307742" y="4123477"/>
              <a:ext cx="109951" cy="109453"/>
            </a:xfrm>
            <a:custGeom>
              <a:avLst/>
              <a:gdLst/>
              <a:ahLst/>
              <a:cxnLst/>
              <a:rect l="l" t="t" r="r" b="b"/>
              <a:pathLst>
                <a:path w="4197" h="4178" extrusionOk="0">
                  <a:moveTo>
                    <a:pt x="1505" y="1"/>
                  </a:moveTo>
                  <a:cubicBezTo>
                    <a:pt x="661" y="1"/>
                    <a:pt x="148" y="644"/>
                    <a:pt x="0" y="762"/>
                  </a:cubicBezTo>
                  <a:cubicBezTo>
                    <a:pt x="0" y="762"/>
                    <a:pt x="609" y="3654"/>
                    <a:pt x="1827" y="4072"/>
                  </a:cubicBezTo>
                  <a:cubicBezTo>
                    <a:pt x="2039" y="4145"/>
                    <a:pt x="2250" y="4178"/>
                    <a:pt x="2454" y="4178"/>
                  </a:cubicBezTo>
                  <a:cubicBezTo>
                    <a:pt x="3415" y="4178"/>
                    <a:pt x="4197" y="3451"/>
                    <a:pt x="4071" y="2855"/>
                  </a:cubicBezTo>
                  <a:cubicBezTo>
                    <a:pt x="3990" y="2311"/>
                    <a:pt x="3345" y="2234"/>
                    <a:pt x="2984" y="2234"/>
                  </a:cubicBezTo>
                  <a:cubicBezTo>
                    <a:pt x="2839" y="2234"/>
                    <a:pt x="2740" y="2246"/>
                    <a:pt x="2740" y="2246"/>
                  </a:cubicBezTo>
                  <a:cubicBezTo>
                    <a:pt x="2740" y="2246"/>
                    <a:pt x="3615" y="762"/>
                    <a:pt x="2321" y="192"/>
                  </a:cubicBezTo>
                  <a:cubicBezTo>
                    <a:pt x="2022" y="55"/>
                    <a:pt x="1749" y="1"/>
                    <a:pt x="15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8"/>
            <p:cNvSpPr/>
            <p:nvPr/>
          </p:nvSpPr>
          <p:spPr>
            <a:xfrm>
              <a:off x="1166752" y="4123477"/>
              <a:ext cx="109113" cy="109453"/>
            </a:xfrm>
            <a:custGeom>
              <a:avLst/>
              <a:gdLst/>
              <a:ahLst/>
              <a:cxnLst/>
              <a:rect l="l" t="t" r="r" b="b"/>
              <a:pathLst>
                <a:path w="4165" h="4178" extrusionOk="0">
                  <a:moveTo>
                    <a:pt x="2694" y="1"/>
                  </a:moveTo>
                  <a:cubicBezTo>
                    <a:pt x="2452" y="1"/>
                    <a:pt x="2182" y="55"/>
                    <a:pt x="1882" y="192"/>
                  </a:cubicBezTo>
                  <a:cubicBezTo>
                    <a:pt x="551" y="762"/>
                    <a:pt x="1464" y="2246"/>
                    <a:pt x="1464" y="2246"/>
                  </a:cubicBezTo>
                  <a:cubicBezTo>
                    <a:pt x="1464" y="2246"/>
                    <a:pt x="1364" y="2234"/>
                    <a:pt x="1219" y="2234"/>
                  </a:cubicBezTo>
                  <a:cubicBezTo>
                    <a:pt x="855" y="2234"/>
                    <a:pt x="203" y="2311"/>
                    <a:pt x="94" y="2855"/>
                  </a:cubicBezTo>
                  <a:cubicBezTo>
                    <a:pt x="0" y="3451"/>
                    <a:pt x="761" y="4178"/>
                    <a:pt x="1736" y="4178"/>
                  </a:cubicBezTo>
                  <a:cubicBezTo>
                    <a:pt x="1942" y="4178"/>
                    <a:pt x="2158" y="4145"/>
                    <a:pt x="2377" y="4072"/>
                  </a:cubicBezTo>
                  <a:cubicBezTo>
                    <a:pt x="3594" y="3654"/>
                    <a:pt x="4165" y="762"/>
                    <a:pt x="4165" y="762"/>
                  </a:cubicBezTo>
                  <a:cubicBezTo>
                    <a:pt x="4018" y="644"/>
                    <a:pt x="3527" y="1"/>
                    <a:pt x="269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8"/>
            <p:cNvSpPr/>
            <p:nvPr/>
          </p:nvSpPr>
          <p:spPr>
            <a:xfrm>
              <a:off x="1459236" y="3294305"/>
              <a:ext cx="188386" cy="115636"/>
            </a:xfrm>
            <a:custGeom>
              <a:avLst/>
              <a:gdLst/>
              <a:ahLst/>
              <a:cxnLst/>
              <a:rect l="l" t="t" r="r" b="b"/>
              <a:pathLst>
                <a:path w="7191" h="4414" extrusionOk="0">
                  <a:moveTo>
                    <a:pt x="3576" y="1"/>
                  </a:moveTo>
                  <a:cubicBezTo>
                    <a:pt x="3424" y="1"/>
                    <a:pt x="3272" y="1"/>
                    <a:pt x="3120" y="39"/>
                  </a:cubicBezTo>
                  <a:lnTo>
                    <a:pt x="0" y="1180"/>
                  </a:lnTo>
                  <a:lnTo>
                    <a:pt x="0" y="2207"/>
                  </a:lnTo>
                  <a:cubicBezTo>
                    <a:pt x="0" y="3425"/>
                    <a:pt x="1598" y="4414"/>
                    <a:pt x="3576" y="4414"/>
                  </a:cubicBezTo>
                  <a:cubicBezTo>
                    <a:pt x="5593" y="4414"/>
                    <a:pt x="7190" y="3425"/>
                    <a:pt x="7190" y="2207"/>
                  </a:cubicBezTo>
                  <a:lnTo>
                    <a:pt x="7190" y="1180"/>
                  </a:lnTo>
                  <a:lnTo>
                    <a:pt x="4071" y="39"/>
                  </a:lnTo>
                  <a:cubicBezTo>
                    <a:pt x="3919" y="1"/>
                    <a:pt x="3767" y="1"/>
                    <a:pt x="35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8"/>
            <p:cNvSpPr/>
            <p:nvPr/>
          </p:nvSpPr>
          <p:spPr>
            <a:xfrm>
              <a:off x="1459236" y="3267402"/>
              <a:ext cx="188386" cy="114640"/>
            </a:xfrm>
            <a:custGeom>
              <a:avLst/>
              <a:gdLst/>
              <a:ahLst/>
              <a:cxnLst/>
              <a:rect l="l" t="t" r="r" b="b"/>
              <a:pathLst>
                <a:path w="7191" h="4376" extrusionOk="0">
                  <a:moveTo>
                    <a:pt x="3576" y="0"/>
                  </a:moveTo>
                  <a:cubicBezTo>
                    <a:pt x="1598" y="0"/>
                    <a:pt x="0" y="990"/>
                    <a:pt x="0" y="2207"/>
                  </a:cubicBezTo>
                  <a:cubicBezTo>
                    <a:pt x="0" y="3424"/>
                    <a:pt x="1598" y="4376"/>
                    <a:pt x="3576" y="4376"/>
                  </a:cubicBezTo>
                  <a:cubicBezTo>
                    <a:pt x="5593" y="4376"/>
                    <a:pt x="7190" y="3424"/>
                    <a:pt x="7190" y="2207"/>
                  </a:cubicBezTo>
                  <a:cubicBezTo>
                    <a:pt x="7190" y="990"/>
                    <a:pt x="5593" y="0"/>
                    <a:pt x="35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8"/>
            <p:cNvSpPr/>
            <p:nvPr/>
          </p:nvSpPr>
          <p:spPr>
            <a:xfrm>
              <a:off x="1473173" y="3274370"/>
              <a:ext cx="156504" cy="94704"/>
            </a:xfrm>
            <a:custGeom>
              <a:avLst/>
              <a:gdLst/>
              <a:ahLst/>
              <a:cxnLst/>
              <a:rect l="l" t="t" r="r" b="b"/>
              <a:pathLst>
                <a:path w="5974" h="3615" extrusionOk="0">
                  <a:moveTo>
                    <a:pt x="2968" y="1"/>
                  </a:moveTo>
                  <a:cubicBezTo>
                    <a:pt x="1332" y="1"/>
                    <a:pt x="1" y="800"/>
                    <a:pt x="1" y="1827"/>
                  </a:cubicBezTo>
                  <a:cubicBezTo>
                    <a:pt x="1" y="2816"/>
                    <a:pt x="1332" y="3615"/>
                    <a:pt x="2968" y="3615"/>
                  </a:cubicBezTo>
                  <a:cubicBezTo>
                    <a:pt x="4642" y="3615"/>
                    <a:pt x="5974" y="2816"/>
                    <a:pt x="5974" y="1827"/>
                  </a:cubicBezTo>
                  <a:cubicBezTo>
                    <a:pt x="5974" y="800"/>
                    <a:pt x="4642" y="1"/>
                    <a:pt x="29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8"/>
            <p:cNvSpPr/>
            <p:nvPr/>
          </p:nvSpPr>
          <p:spPr>
            <a:xfrm>
              <a:off x="1504085" y="3070063"/>
              <a:ext cx="96695" cy="282095"/>
            </a:xfrm>
            <a:custGeom>
              <a:avLst/>
              <a:gdLst/>
              <a:ahLst/>
              <a:cxnLst/>
              <a:rect l="l" t="t" r="r" b="b"/>
              <a:pathLst>
                <a:path w="3691" h="10768" extrusionOk="0">
                  <a:moveTo>
                    <a:pt x="0" y="1"/>
                  </a:moveTo>
                  <a:lnTo>
                    <a:pt x="0" y="9626"/>
                  </a:lnTo>
                  <a:cubicBezTo>
                    <a:pt x="0" y="10273"/>
                    <a:pt x="837" y="10767"/>
                    <a:pt x="1864" y="10767"/>
                  </a:cubicBezTo>
                  <a:cubicBezTo>
                    <a:pt x="2853" y="10767"/>
                    <a:pt x="3690" y="10273"/>
                    <a:pt x="3690" y="9626"/>
                  </a:cubicBezTo>
                  <a:lnTo>
                    <a:pt x="369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8"/>
            <p:cNvSpPr/>
            <p:nvPr/>
          </p:nvSpPr>
          <p:spPr>
            <a:xfrm>
              <a:off x="1504085" y="3041168"/>
              <a:ext cx="96695" cy="58840"/>
            </a:xfrm>
            <a:custGeom>
              <a:avLst/>
              <a:gdLst/>
              <a:ahLst/>
              <a:cxnLst/>
              <a:rect l="l" t="t" r="r" b="b"/>
              <a:pathLst>
                <a:path w="3691" h="2246" extrusionOk="0">
                  <a:moveTo>
                    <a:pt x="1864" y="0"/>
                  </a:moveTo>
                  <a:cubicBezTo>
                    <a:pt x="837" y="0"/>
                    <a:pt x="0" y="495"/>
                    <a:pt x="0" y="1104"/>
                  </a:cubicBezTo>
                  <a:cubicBezTo>
                    <a:pt x="0" y="1750"/>
                    <a:pt x="837" y="2245"/>
                    <a:pt x="1864" y="2245"/>
                  </a:cubicBezTo>
                  <a:cubicBezTo>
                    <a:pt x="2853" y="2245"/>
                    <a:pt x="3690" y="1750"/>
                    <a:pt x="3690" y="1104"/>
                  </a:cubicBezTo>
                  <a:cubicBezTo>
                    <a:pt x="3690" y="495"/>
                    <a:pt x="2853" y="0"/>
                    <a:pt x="18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8"/>
            <p:cNvSpPr/>
            <p:nvPr/>
          </p:nvSpPr>
          <p:spPr>
            <a:xfrm>
              <a:off x="1521008" y="3041168"/>
              <a:ext cx="62822" cy="38903"/>
            </a:xfrm>
            <a:custGeom>
              <a:avLst/>
              <a:gdLst/>
              <a:ahLst/>
              <a:cxnLst/>
              <a:rect l="l" t="t" r="r" b="b"/>
              <a:pathLst>
                <a:path w="2398" h="1485" extrusionOk="0">
                  <a:moveTo>
                    <a:pt x="1180" y="0"/>
                  </a:moveTo>
                  <a:cubicBezTo>
                    <a:pt x="533" y="0"/>
                    <a:pt x="1" y="343"/>
                    <a:pt x="1" y="723"/>
                  </a:cubicBezTo>
                  <a:cubicBezTo>
                    <a:pt x="1" y="1142"/>
                    <a:pt x="533" y="1484"/>
                    <a:pt x="1180" y="1484"/>
                  </a:cubicBezTo>
                  <a:cubicBezTo>
                    <a:pt x="1865" y="1484"/>
                    <a:pt x="2398" y="1142"/>
                    <a:pt x="2398" y="723"/>
                  </a:cubicBezTo>
                  <a:cubicBezTo>
                    <a:pt x="2398" y="343"/>
                    <a:pt x="1865" y="0"/>
                    <a:pt x="11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8"/>
            <p:cNvSpPr/>
            <p:nvPr/>
          </p:nvSpPr>
          <p:spPr>
            <a:xfrm>
              <a:off x="1547938" y="2993569"/>
              <a:ext cx="8593" cy="65468"/>
            </a:xfrm>
            <a:custGeom>
              <a:avLst/>
              <a:gdLst/>
              <a:ahLst/>
              <a:cxnLst/>
              <a:rect l="l" t="t" r="r" b="b"/>
              <a:pathLst>
                <a:path w="328" h="2499" extrusionOk="0">
                  <a:moveTo>
                    <a:pt x="171" y="1"/>
                  </a:moveTo>
                  <a:cubicBezTo>
                    <a:pt x="162" y="1"/>
                    <a:pt x="152" y="10"/>
                    <a:pt x="152" y="29"/>
                  </a:cubicBezTo>
                  <a:cubicBezTo>
                    <a:pt x="0" y="676"/>
                    <a:pt x="76" y="1703"/>
                    <a:pt x="152" y="2388"/>
                  </a:cubicBezTo>
                  <a:cubicBezTo>
                    <a:pt x="168" y="2465"/>
                    <a:pt x="202" y="2498"/>
                    <a:pt x="234" y="2498"/>
                  </a:cubicBezTo>
                  <a:cubicBezTo>
                    <a:pt x="282" y="2498"/>
                    <a:pt x="327" y="2425"/>
                    <a:pt x="304" y="2312"/>
                  </a:cubicBezTo>
                  <a:cubicBezTo>
                    <a:pt x="266" y="1894"/>
                    <a:pt x="228" y="1475"/>
                    <a:pt x="228" y="1057"/>
                  </a:cubicBezTo>
                  <a:cubicBezTo>
                    <a:pt x="228" y="714"/>
                    <a:pt x="228" y="372"/>
                    <a:pt x="190" y="29"/>
                  </a:cubicBezTo>
                  <a:cubicBezTo>
                    <a:pt x="190" y="10"/>
                    <a:pt x="181" y="1"/>
                    <a:pt x="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8"/>
            <p:cNvSpPr/>
            <p:nvPr/>
          </p:nvSpPr>
          <p:spPr>
            <a:xfrm>
              <a:off x="1532979" y="2981362"/>
              <a:ext cx="39899" cy="63293"/>
            </a:xfrm>
            <a:custGeom>
              <a:avLst/>
              <a:gdLst/>
              <a:ahLst/>
              <a:cxnLst/>
              <a:rect l="l" t="t" r="r" b="b"/>
              <a:pathLst>
                <a:path w="1523" h="2416" extrusionOk="0">
                  <a:moveTo>
                    <a:pt x="761" y="1"/>
                  </a:moveTo>
                  <a:cubicBezTo>
                    <a:pt x="609" y="305"/>
                    <a:pt x="533" y="609"/>
                    <a:pt x="343" y="914"/>
                  </a:cubicBezTo>
                  <a:cubicBezTo>
                    <a:pt x="191" y="1104"/>
                    <a:pt x="76" y="1294"/>
                    <a:pt x="38" y="1561"/>
                  </a:cubicBezTo>
                  <a:cubicBezTo>
                    <a:pt x="0" y="2017"/>
                    <a:pt x="381" y="2245"/>
                    <a:pt x="761" y="2398"/>
                  </a:cubicBezTo>
                  <a:cubicBezTo>
                    <a:pt x="794" y="2410"/>
                    <a:pt x="827" y="2415"/>
                    <a:pt x="859" y="2415"/>
                  </a:cubicBezTo>
                  <a:cubicBezTo>
                    <a:pt x="1232" y="2415"/>
                    <a:pt x="1522" y="1648"/>
                    <a:pt x="1522" y="1332"/>
                  </a:cubicBezTo>
                  <a:cubicBezTo>
                    <a:pt x="1522" y="876"/>
                    <a:pt x="1104" y="229"/>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8"/>
            <p:cNvSpPr/>
            <p:nvPr/>
          </p:nvSpPr>
          <p:spPr>
            <a:xfrm>
              <a:off x="1539948" y="2993334"/>
              <a:ext cx="26931" cy="42283"/>
            </a:xfrm>
            <a:custGeom>
              <a:avLst/>
              <a:gdLst/>
              <a:ahLst/>
              <a:cxnLst/>
              <a:rect l="l" t="t" r="r" b="b"/>
              <a:pathLst>
                <a:path w="1028" h="1614" extrusionOk="0">
                  <a:moveTo>
                    <a:pt x="495" y="0"/>
                  </a:moveTo>
                  <a:cubicBezTo>
                    <a:pt x="419" y="229"/>
                    <a:pt x="343" y="419"/>
                    <a:pt x="229" y="609"/>
                  </a:cubicBezTo>
                  <a:cubicBezTo>
                    <a:pt x="115" y="761"/>
                    <a:pt x="39" y="875"/>
                    <a:pt x="39" y="1028"/>
                  </a:cubicBezTo>
                  <a:cubicBezTo>
                    <a:pt x="1" y="1370"/>
                    <a:pt x="229" y="1522"/>
                    <a:pt x="495" y="1598"/>
                  </a:cubicBezTo>
                  <a:cubicBezTo>
                    <a:pt x="519" y="1608"/>
                    <a:pt x="543" y="1613"/>
                    <a:pt x="566" y="1613"/>
                  </a:cubicBezTo>
                  <a:cubicBezTo>
                    <a:pt x="807" y="1613"/>
                    <a:pt x="1028" y="1121"/>
                    <a:pt x="1028" y="913"/>
                  </a:cubicBezTo>
                  <a:cubicBezTo>
                    <a:pt x="990" y="609"/>
                    <a:pt x="724" y="152"/>
                    <a:pt x="4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8"/>
            <p:cNvSpPr/>
            <p:nvPr/>
          </p:nvSpPr>
          <p:spPr>
            <a:xfrm>
              <a:off x="1228000" y="4160388"/>
              <a:ext cx="124622" cy="113645"/>
            </a:xfrm>
            <a:custGeom>
              <a:avLst/>
              <a:gdLst/>
              <a:ahLst/>
              <a:cxnLst/>
              <a:rect l="l" t="t" r="r" b="b"/>
              <a:pathLst>
                <a:path w="4757" h="4338" extrusionOk="0">
                  <a:moveTo>
                    <a:pt x="1" y="0"/>
                  </a:moveTo>
                  <a:lnTo>
                    <a:pt x="1" y="2891"/>
                  </a:lnTo>
                  <a:cubicBezTo>
                    <a:pt x="1" y="3690"/>
                    <a:pt x="1066" y="4337"/>
                    <a:pt x="2360" y="4337"/>
                  </a:cubicBezTo>
                  <a:cubicBezTo>
                    <a:pt x="3691" y="4337"/>
                    <a:pt x="4756" y="3690"/>
                    <a:pt x="4756" y="2891"/>
                  </a:cubicBezTo>
                  <a:lnTo>
                    <a:pt x="47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8"/>
            <p:cNvSpPr/>
            <p:nvPr/>
          </p:nvSpPr>
          <p:spPr>
            <a:xfrm>
              <a:off x="1228000" y="4121513"/>
              <a:ext cx="124622" cy="76759"/>
            </a:xfrm>
            <a:custGeom>
              <a:avLst/>
              <a:gdLst/>
              <a:ahLst/>
              <a:cxnLst/>
              <a:rect l="l" t="t" r="r" b="b"/>
              <a:pathLst>
                <a:path w="4757" h="2930" extrusionOk="0">
                  <a:moveTo>
                    <a:pt x="2360" y="0"/>
                  </a:moveTo>
                  <a:cubicBezTo>
                    <a:pt x="1066" y="0"/>
                    <a:pt x="1" y="647"/>
                    <a:pt x="1" y="1484"/>
                  </a:cubicBezTo>
                  <a:cubicBezTo>
                    <a:pt x="1" y="2283"/>
                    <a:pt x="1066" y="2930"/>
                    <a:pt x="2360" y="2930"/>
                  </a:cubicBezTo>
                  <a:cubicBezTo>
                    <a:pt x="3691" y="2930"/>
                    <a:pt x="4756" y="2283"/>
                    <a:pt x="4756" y="1484"/>
                  </a:cubicBezTo>
                  <a:cubicBezTo>
                    <a:pt x="4756" y="647"/>
                    <a:pt x="3691" y="0"/>
                    <a:pt x="23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8"/>
            <p:cNvSpPr/>
            <p:nvPr/>
          </p:nvSpPr>
          <p:spPr>
            <a:xfrm>
              <a:off x="926032" y="3278352"/>
              <a:ext cx="188386" cy="115662"/>
            </a:xfrm>
            <a:custGeom>
              <a:avLst/>
              <a:gdLst/>
              <a:ahLst/>
              <a:cxnLst/>
              <a:rect l="l" t="t" r="r" b="b"/>
              <a:pathLst>
                <a:path w="7191" h="4415" extrusionOk="0">
                  <a:moveTo>
                    <a:pt x="3577" y="1"/>
                  </a:moveTo>
                  <a:cubicBezTo>
                    <a:pt x="3424" y="1"/>
                    <a:pt x="3272" y="39"/>
                    <a:pt x="3120" y="39"/>
                  </a:cubicBezTo>
                  <a:lnTo>
                    <a:pt x="0" y="1180"/>
                  </a:lnTo>
                  <a:lnTo>
                    <a:pt x="0" y="2208"/>
                  </a:lnTo>
                  <a:cubicBezTo>
                    <a:pt x="0" y="3425"/>
                    <a:pt x="1598" y="4414"/>
                    <a:pt x="3577" y="4414"/>
                  </a:cubicBezTo>
                  <a:cubicBezTo>
                    <a:pt x="5593" y="4414"/>
                    <a:pt x="7191" y="3425"/>
                    <a:pt x="7191" y="2208"/>
                  </a:cubicBezTo>
                  <a:lnTo>
                    <a:pt x="7191" y="1180"/>
                  </a:lnTo>
                  <a:lnTo>
                    <a:pt x="4071" y="39"/>
                  </a:lnTo>
                  <a:cubicBezTo>
                    <a:pt x="3919" y="39"/>
                    <a:pt x="3767" y="1"/>
                    <a:pt x="35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8"/>
            <p:cNvSpPr/>
            <p:nvPr/>
          </p:nvSpPr>
          <p:spPr>
            <a:xfrm>
              <a:off x="926032" y="3251448"/>
              <a:ext cx="188386" cy="115636"/>
            </a:xfrm>
            <a:custGeom>
              <a:avLst/>
              <a:gdLst/>
              <a:ahLst/>
              <a:cxnLst/>
              <a:rect l="l" t="t" r="r" b="b"/>
              <a:pathLst>
                <a:path w="7191" h="4414" extrusionOk="0">
                  <a:moveTo>
                    <a:pt x="3577" y="1"/>
                  </a:moveTo>
                  <a:cubicBezTo>
                    <a:pt x="1598" y="1"/>
                    <a:pt x="0" y="990"/>
                    <a:pt x="0" y="2207"/>
                  </a:cubicBezTo>
                  <a:cubicBezTo>
                    <a:pt x="0" y="3425"/>
                    <a:pt x="1598" y="4414"/>
                    <a:pt x="3577" y="4414"/>
                  </a:cubicBezTo>
                  <a:cubicBezTo>
                    <a:pt x="5593" y="4414"/>
                    <a:pt x="7191" y="3425"/>
                    <a:pt x="7191" y="2207"/>
                  </a:cubicBezTo>
                  <a:cubicBezTo>
                    <a:pt x="7191" y="990"/>
                    <a:pt x="5593" y="1"/>
                    <a:pt x="35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8"/>
            <p:cNvSpPr/>
            <p:nvPr/>
          </p:nvSpPr>
          <p:spPr>
            <a:xfrm>
              <a:off x="943977" y="3258442"/>
              <a:ext cx="156504" cy="95699"/>
            </a:xfrm>
            <a:custGeom>
              <a:avLst/>
              <a:gdLst/>
              <a:ahLst/>
              <a:cxnLst/>
              <a:rect l="l" t="t" r="r" b="b"/>
              <a:pathLst>
                <a:path w="5974" h="3653" extrusionOk="0">
                  <a:moveTo>
                    <a:pt x="3006" y="0"/>
                  </a:moveTo>
                  <a:cubicBezTo>
                    <a:pt x="1332" y="0"/>
                    <a:pt x="0" y="799"/>
                    <a:pt x="0" y="1826"/>
                  </a:cubicBezTo>
                  <a:cubicBezTo>
                    <a:pt x="0" y="2815"/>
                    <a:pt x="1332" y="3652"/>
                    <a:pt x="3006" y="3652"/>
                  </a:cubicBezTo>
                  <a:cubicBezTo>
                    <a:pt x="4642" y="3652"/>
                    <a:pt x="5973" y="2815"/>
                    <a:pt x="5973" y="1826"/>
                  </a:cubicBezTo>
                  <a:cubicBezTo>
                    <a:pt x="5973" y="799"/>
                    <a:pt x="4642" y="0"/>
                    <a:pt x="30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971876" y="3055131"/>
              <a:ext cx="96695" cy="281073"/>
            </a:xfrm>
            <a:custGeom>
              <a:avLst/>
              <a:gdLst/>
              <a:ahLst/>
              <a:cxnLst/>
              <a:rect l="l" t="t" r="r" b="b"/>
              <a:pathLst>
                <a:path w="3691" h="10729" extrusionOk="0">
                  <a:moveTo>
                    <a:pt x="1" y="0"/>
                  </a:moveTo>
                  <a:lnTo>
                    <a:pt x="1" y="9587"/>
                  </a:lnTo>
                  <a:cubicBezTo>
                    <a:pt x="1" y="10234"/>
                    <a:pt x="837" y="10729"/>
                    <a:pt x="1827" y="10729"/>
                  </a:cubicBezTo>
                  <a:cubicBezTo>
                    <a:pt x="2854" y="10729"/>
                    <a:pt x="3691" y="10234"/>
                    <a:pt x="3691" y="9587"/>
                  </a:cubicBezTo>
                  <a:lnTo>
                    <a:pt x="36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971876" y="3025215"/>
              <a:ext cx="96695" cy="58840"/>
            </a:xfrm>
            <a:custGeom>
              <a:avLst/>
              <a:gdLst/>
              <a:ahLst/>
              <a:cxnLst/>
              <a:rect l="l" t="t" r="r" b="b"/>
              <a:pathLst>
                <a:path w="3691" h="2246" extrusionOk="0">
                  <a:moveTo>
                    <a:pt x="1827" y="1"/>
                  </a:moveTo>
                  <a:cubicBezTo>
                    <a:pt x="837" y="1"/>
                    <a:pt x="1" y="495"/>
                    <a:pt x="1" y="1142"/>
                  </a:cubicBezTo>
                  <a:cubicBezTo>
                    <a:pt x="1" y="1751"/>
                    <a:pt x="837" y="2245"/>
                    <a:pt x="1827" y="2245"/>
                  </a:cubicBezTo>
                  <a:cubicBezTo>
                    <a:pt x="2854" y="2245"/>
                    <a:pt x="3691" y="1751"/>
                    <a:pt x="3691" y="1142"/>
                  </a:cubicBezTo>
                  <a:cubicBezTo>
                    <a:pt x="3691" y="495"/>
                    <a:pt x="2854" y="1"/>
                    <a:pt x="18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8"/>
            <p:cNvSpPr/>
            <p:nvPr/>
          </p:nvSpPr>
          <p:spPr>
            <a:xfrm>
              <a:off x="987830" y="3025215"/>
              <a:ext cx="63817" cy="38903"/>
            </a:xfrm>
            <a:custGeom>
              <a:avLst/>
              <a:gdLst/>
              <a:ahLst/>
              <a:cxnLst/>
              <a:rect l="l" t="t" r="r" b="b"/>
              <a:pathLst>
                <a:path w="2436" h="1485" extrusionOk="0">
                  <a:moveTo>
                    <a:pt x="1218" y="1"/>
                  </a:moveTo>
                  <a:cubicBezTo>
                    <a:pt x="571" y="1"/>
                    <a:pt x="0" y="343"/>
                    <a:pt x="0" y="762"/>
                  </a:cubicBezTo>
                  <a:cubicBezTo>
                    <a:pt x="0" y="1142"/>
                    <a:pt x="571" y="1484"/>
                    <a:pt x="1218" y="1484"/>
                  </a:cubicBezTo>
                  <a:cubicBezTo>
                    <a:pt x="1902" y="1484"/>
                    <a:pt x="2435" y="1142"/>
                    <a:pt x="2435" y="762"/>
                  </a:cubicBezTo>
                  <a:cubicBezTo>
                    <a:pt x="2435" y="343"/>
                    <a:pt x="1902" y="1"/>
                    <a:pt x="1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8"/>
            <p:cNvSpPr/>
            <p:nvPr/>
          </p:nvSpPr>
          <p:spPr>
            <a:xfrm>
              <a:off x="1015729" y="2977642"/>
              <a:ext cx="8593" cy="65441"/>
            </a:xfrm>
            <a:custGeom>
              <a:avLst/>
              <a:gdLst/>
              <a:ahLst/>
              <a:cxnLst/>
              <a:rect l="l" t="t" r="r" b="b"/>
              <a:pathLst>
                <a:path w="328" h="2498" extrusionOk="0">
                  <a:moveTo>
                    <a:pt x="172" y="0"/>
                  </a:moveTo>
                  <a:cubicBezTo>
                    <a:pt x="162" y="0"/>
                    <a:pt x="153" y="10"/>
                    <a:pt x="153" y="29"/>
                  </a:cubicBezTo>
                  <a:cubicBezTo>
                    <a:pt x="0" y="675"/>
                    <a:pt x="38" y="1703"/>
                    <a:pt x="153" y="2387"/>
                  </a:cubicBezTo>
                  <a:cubicBezTo>
                    <a:pt x="168" y="2464"/>
                    <a:pt x="202" y="2498"/>
                    <a:pt x="234" y="2498"/>
                  </a:cubicBezTo>
                  <a:cubicBezTo>
                    <a:pt x="283" y="2498"/>
                    <a:pt x="327" y="2425"/>
                    <a:pt x="305" y="2311"/>
                  </a:cubicBezTo>
                  <a:cubicBezTo>
                    <a:pt x="229" y="1893"/>
                    <a:pt x="229" y="1474"/>
                    <a:pt x="229" y="1056"/>
                  </a:cubicBezTo>
                  <a:cubicBezTo>
                    <a:pt x="191" y="713"/>
                    <a:pt x="229" y="371"/>
                    <a:pt x="191" y="29"/>
                  </a:cubicBezTo>
                  <a:cubicBezTo>
                    <a:pt x="191" y="10"/>
                    <a:pt x="181" y="0"/>
                    <a:pt x="1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8"/>
            <p:cNvSpPr/>
            <p:nvPr/>
          </p:nvSpPr>
          <p:spPr>
            <a:xfrm>
              <a:off x="1000771" y="2965434"/>
              <a:ext cx="39899" cy="63267"/>
            </a:xfrm>
            <a:custGeom>
              <a:avLst/>
              <a:gdLst/>
              <a:ahLst/>
              <a:cxnLst/>
              <a:rect l="l" t="t" r="r" b="b"/>
              <a:pathLst>
                <a:path w="1523" h="2415" extrusionOk="0">
                  <a:moveTo>
                    <a:pt x="762" y="0"/>
                  </a:moveTo>
                  <a:cubicBezTo>
                    <a:pt x="609" y="304"/>
                    <a:pt x="533" y="609"/>
                    <a:pt x="343" y="913"/>
                  </a:cubicBezTo>
                  <a:cubicBezTo>
                    <a:pt x="191" y="1103"/>
                    <a:pt x="77" y="1294"/>
                    <a:pt x="39" y="1560"/>
                  </a:cubicBezTo>
                  <a:cubicBezTo>
                    <a:pt x="1" y="2016"/>
                    <a:pt x="381" y="2245"/>
                    <a:pt x="762" y="2397"/>
                  </a:cubicBezTo>
                  <a:cubicBezTo>
                    <a:pt x="795" y="2409"/>
                    <a:pt x="827" y="2414"/>
                    <a:pt x="859" y="2414"/>
                  </a:cubicBezTo>
                  <a:cubicBezTo>
                    <a:pt x="1232" y="2414"/>
                    <a:pt x="1523" y="1647"/>
                    <a:pt x="1523" y="1332"/>
                  </a:cubicBezTo>
                  <a:cubicBezTo>
                    <a:pt x="1523" y="875"/>
                    <a:pt x="1104" y="228"/>
                    <a:pt x="7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1007765" y="2977380"/>
              <a:ext cx="25936" cy="42283"/>
            </a:xfrm>
            <a:custGeom>
              <a:avLst/>
              <a:gdLst/>
              <a:ahLst/>
              <a:cxnLst/>
              <a:rect l="l" t="t" r="r" b="b"/>
              <a:pathLst>
                <a:path w="990" h="1614" extrusionOk="0">
                  <a:moveTo>
                    <a:pt x="495" y="1"/>
                  </a:moveTo>
                  <a:cubicBezTo>
                    <a:pt x="419" y="229"/>
                    <a:pt x="342" y="419"/>
                    <a:pt x="228" y="609"/>
                  </a:cubicBezTo>
                  <a:cubicBezTo>
                    <a:pt x="114" y="761"/>
                    <a:pt x="38" y="876"/>
                    <a:pt x="38" y="1066"/>
                  </a:cubicBezTo>
                  <a:cubicBezTo>
                    <a:pt x="0" y="1370"/>
                    <a:pt x="228" y="1522"/>
                    <a:pt x="495" y="1598"/>
                  </a:cubicBezTo>
                  <a:cubicBezTo>
                    <a:pt x="518" y="1609"/>
                    <a:pt x="542" y="1613"/>
                    <a:pt x="565" y="1613"/>
                  </a:cubicBezTo>
                  <a:cubicBezTo>
                    <a:pt x="800" y="1613"/>
                    <a:pt x="989" y="1122"/>
                    <a:pt x="989" y="914"/>
                  </a:cubicBezTo>
                  <a:cubicBezTo>
                    <a:pt x="989" y="609"/>
                    <a:pt x="723" y="153"/>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1155252" y="4194234"/>
              <a:ext cx="121635" cy="165149"/>
            </a:xfrm>
            <a:custGeom>
              <a:avLst/>
              <a:gdLst/>
              <a:ahLst/>
              <a:cxnLst/>
              <a:rect l="l" t="t" r="r" b="b"/>
              <a:pathLst>
                <a:path w="4643" h="6304" extrusionOk="0">
                  <a:moveTo>
                    <a:pt x="2131" y="0"/>
                  </a:moveTo>
                  <a:cubicBezTo>
                    <a:pt x="1242" y="0"/>
                    <a:pt x="382" y="826"/>
                    <a:pt x="267" y="1980"/>
                  </a:cubicBezTo>
                  <a:cubicBezTo>
                    <a:pt x="77" y="3464"/>
                    <a:pt x="1560" y="4148"/>
                    <a:pt x="1560" y="4148"/>
                  </a:cubicBezTo>
                  <a:cubicBezTo>
                    <a:pt x="1560" y="4148"/>
                    <a:pt x="1" y="4453"/>
                    <a:pt x="39" y="5632"/>
                  </a:cubicBezTo>
                  <a:cubicBezTo>
                    <a:pt x="68" y="6100"/>
                    <a:pt x="423" y="6304"/>
                    <a:pt x="871" y="6304"/>
                  </a:cubicBezTo>
                  <a:cubicBezTo>
                    <a:pt x="1589" y="6304"/>
                    <a:pt x="2544" y="5782"/>
                    <a:pt x="2778" y="4985"/>
                  </a:cubicBezTo>
                  <a:cubicBezTo>
                    <a:pt x="3158" y="3730"/>
                    <a:pt x="1218" y="3045"/>
                    <a:pt x="2359" y="3045"/>
                  </a:cubicBezTo>
                  <a:cubicBezTo>
                    <a:pt x="3577" y="3045"/>
                    <a:pt x="4642" y="1409"/>
                    <a:pt x="2968" y="268"/>
                  </a:cubicBezTo>
                  <a:cubicBezTo>
                    <a:pt x="2701" y="84"/>
                    <a:pt x="2415" y="0"/>
                    <a:pt x="21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1297761" y="4194234"/>
              <a:ext cx="121635" cy="165149"/>
            </a:xfrm>
            <a:custGeom>
              <a:avLst/>
              <a:gdLst/>
              <a:ahLst/>
              <a:cxnLst/>
              <a:rect l="l" t="t" r="r" b="b"/>
              <a:pathLst>
                <a:path w="4643" h="6304" extrusionOk="0">
                  <a:moveTo>
                    <a:pt x="2491" y="0"/>
                  </a:moveTo>
                  <a:cubicBezTo>
                    <a:pt x="2212" y="0"/>
                    <a:pt x="1932" y="84"/>
                    <a:pt x="1675" y="268"/>
                  </a:cubicBezTo>
                  <a:cubicBezTo>
                    <a:pt x="1" y="1409"/>
                    <a:pt x="1028" y="3045"/>
                    <a:pt x="2284" y="3045"/>
                  </a:cubicBezTo>
                  <a:cubicBezTo>
                    <a:pt x="3387" y="3045"/>
                    <a:pt x="1485" y="3730"/>
                    <a:pt x="1865" y="4985"/>
                  </a:cubicBezTo>
                  <a:cubicBezTo>
                    <a:pt x="2099" y="5782"/>
                    <a:pt x="3040" y="6304"/>
                    <a:pt x="3746" y="6304"/>
                  </a:cubicBezTo>
                  <a:cubicBezTo>
                    <a:pt x="4187" y="6304"/>
                    <a:pt x="4537" y="6100"/>
                    <a:pt x="4566" y="5632"/>
                  </a:cubicBezTo>
                  <a:cubicBezTo>
                    <a:pt x="4642" y="4453"/>
                    <a:pt x="3083" y="4148"/>
                    <a:pt x="3083" y="4148"/>
                  </a:cubicBezTo>
                  <a:cubicBezTo>
                    <a:pt x="3083" y="4148"/>
                    <a:pt x="4528" y="3464"/>
                    <a:pt x="4376" y="1980"/>
                  </a:cubicBezTo>
                  <a:cubicBezTo>
                    <a:pt x="4232" y="826"/>
                    <a:pt x="3366" y="0"/>
                    <a:pt x="24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1236985" y="3731839"/>
              <a:ext cx="102668" cy="145527"/>
            </a:xfrm>
            <a:custGeom>
              <a:avLst/>
              <a:gdLst/>
              <a:ahLst/>
              <a:cxnLst/>
              <a:rect l="l" t="t" r="r" b="b"/>
              <a:pathLst>
                <a:path w="3919" h="5555" extrusionOk="0">
                  <a:moveTo>
                    <a:pt x="1941" y="0"/>
                  </a:moveTo>
                  <a:cubicBezTo>
                    <a:pt x="875" y="0"/>
                    <a:pt x="0" y="1256"/>
                    <a:pt x="0" y="2777"/>
                  </a:cubicBezTo>
                  <a:cubicBezTo>
                    <a:pt x="0" y="4299"/>
                    <a:pt x="875" y="5555"/>
                    <a:pt x="1941" y="5555"/>
                  </a:cubicBezTo>
                  <a:cubicBezTo>
                    <a:pt x="3044" y="5555"/>
                    <a:pt x="3919" y="4299"/>
                    <a:pt x="3919" y="2777"/>
                  </a:cubicBezTo>
                  <a:cubicBezTo>
                    <a:pt x="3919" y="1256"/>
                    <a:pt x="3044" y="0"/>
                    <a:pt x="19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1258911" y="3279347"/>
              <a:ext cx="58813" cy="497386"/>
            </a:xfrm>
            <a:custGeom>
              <a:avLst/>
              <a:gdLst/>
              <a:ahLst/>
              <a:cxnLst/>
              <a:rect l="l" t="t" r="r" b="b"/>
              <a:pathLst>
                <a:path w="2245" h="18986" extrusionOk="0">
                  <a:moveTo>
                    <a:pt x="0" y="1"/>
                  </a:moveTo>
                  <a:cubicBezTo>
                    <a:pt x="0" y="1"/>
                    <a:pt x="571" y="6507"/>
                    <a:pt x="571" y="8675"/>
                  </a:cubicBezTo>
                  <a:cubicBezTo>
                    <a:pt x="571" y="11072"/>
                    <a:pt x="0" y="18300"/>
                    <a:pt x="0" y="18300"/>
                  </a:cubicBezTo>
                  <a:cubicBezTo>
                    <a:pt x="0" y="18681"/>
                    <a:pt x="495" y="18985"/>
                    <a:pt x="1104" y="18985"/>
                  </a:cubicBezTo>
                  <a:cubicBezTo>
                    <a:pt x="1750" y="18985"/>
                    <a:pt x="2245" y="18681"/>
                    <a:pt x="2245" y="18300"/>
                  </a:cubicBezTo>
                  <a:cubicBezTo>
                    <a:pt x="2245" y="18300"/>
                    <a:pt x="1788" y="10996"/>
                    <a:pt x="1788" y="8561"/>
                  </a:cubicBezTo>
                  <a:cubicBezTo>
                    <a:pt x="1788" y="5251"/>
                    <a:pt x="2245" y="1"/>
                    <a:pt x="22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1258911" y="3828505"/>
              <a:ext cx="58813" cy="349841"/>
            </a:xfrm>
            <a:custGeom>
              <a:avLst/>
              <a:gdLst/>
              <a:ahLst/>
              <a:cxnLst/>
              <a:rect l="l" t="t" r="r" b="b"/>
              <a:pathLst>
                <a:path w="2245" h="13354" extrusionOk="0">
                  <a:moveTo>
                    <a:pt x="419" y="0"/>
                  </a:moveTo>
                  <a:cubicBezTo>
                    <a:pt x="533" y="1218"/>
                    <a:pt x="571" y="2359"/>
                    <a:pt x="571" y="3044"/>
                  </a:cubicBezTo>
                  <a:cubicBezTo>
                    <a:pt x="571" y="5441"/>
                    <a:pt x="0" y="12669"/>
                    <a:pt x="0" y="12669"/>
                  </a:cubicBezTo>
                  <a:cubicBezTo>
                    <a:pt x="0" y="13050"/>
                    <a:pt x="495" y="13354"/>
                    <a:pt x="1104" y="13354"/>
                  </a:cubicBezTo>
                  <a:cubicBezTo>
                    <a:pt x="1750" y="13354"/>
                    <a:pt x="2245" y="13050"/>
                    <a:pt x="2245" y="12669"/>
                  </a:cubicBezTo>
                  <a:cubicBezTo>
                    <a:pt x="2245" y="12669"/>
                    <a:pt x="1788" y="5365"/>
                    <a:pt x="1788" y="2930"/>
                  </a:cubicBezTo>
                  <a:cubicBezTo>
                    <a:pt x="1788" y="2055"/>
                    <a:pt x="1826" y="1028"/>
                    <a:pt x="18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8"/>
            <p:cNvSpPr/>
            <p:nvPr/>
          </p:nvSpPr>
          <p:spPr>
            <a:xfrm>
              <a:off x="1303760" y="3636144"/>
              <a:ext cx="344864" cy="431106"/>
            </a:xfrm>
            <a:custGeom>
              <a:avLst/>
              <a:gdLst/>
              <a:ahLst/>
              <a:cxnLst/>
              <a:rect l="l" t="t" r="r" b="b"/>
              <a:pathLst>
                <a:path w="13164" h="16456" extrusionOk="0">
                  <a:moveTo>
                    <a:pt x="9930" y="1"/>
                  </a:moveTo>
                  <a:cubicBezTo>
                    <a:pt x="9321" y="1"/>
                    <a:pt x="8865" y="495"/>
                    <a:pt x="8598" y="1066"/>
                  </a:cubicBezTo>
                  <a:cubicBezTo>
                    <a:pt x="8332" y="1675"/>
                    <a:pt x="8256" y="2436"/>
                    <a:pt x="8370" y="3311"/>
                  </a:cubicBezTo>
                  <a:cubicBezTo>
                    <a:pt x="8408" y="3501"/>
                    <a:pt x="8446" y="3691"/>
                    <a:pt x="8484" y="3881"/>
                  </a:cubicBezTo>
                  <a:cubicBezTo>
                    <a:pt x="8218" y="3539"/>
                    <a:pt x="7913" y="3273"/>
                    <a:pt x="7571" y="3044"/>
                  </a:cubicBezTo>
                  <a:lnTo>
                    <a:pt x="7571" y="3044"/>
                  </a:lnTo>
                  <a:cubicBezTo>
                    <a:pt x="8180" y="4338"/>
                    <a:pt x="8294" y="4870"/>
                    <a:pt x="8408" y="5669"/>
                  </a:cubicBezTo>
                  <a:cubicBezTo>
                    <a:pt x="8256" y="5517"/>
                    <a:pt x="8104" y="5365"/>
                    <a:pt x="7951" y="5251"/>
                  </a:cubicBezTo>
                  <a:cubicBezTo>
                    <a:pt x="7391" y="4770"/>
                    <a:pt x="6745" y="4469"/>
                    <a:pt x="6199" y="4469"/>
                  </a:cubicBezTo>
                  <a:cubicBezTo>
                    <a:pt x="5708" y="4469"/>
                    <a:pt x="5296" y="4713"/>
                    <a:pt x="5098" y="5289"/>
                  </a:cubicBezTo>
                  <a:cubicBezTo>
                    <a:pt x="4832" y="6126"/>
                    <a:pt x="5250" y="7762"/>
                    <a:pt x="6125" y="8523"/>
                  </a:cubicBezTo>
                  <a:cubicBezTo>
                    <a:pt x="6391" y="8739"/>
                    <a:pt x="6643" y="8833"/>
                    <a:pt x="6870" y="8833"/>
                  </a:cubicBezTo>
                  <a:cubicBezTo>
                    <a:pt x="7519" y="8833"/>
                    <a:pt x="7950" y="8056"/>
                    <a:pt x="7837" y="7153"/>
                  </a:cubicBezTo>
                  <a:lnTo>
                    <a:pt x="7837" y="7153"/>
                  </a:lnTo>
                  <a:cubicBezTo>
                    <a:pt x="8941" y="8637"/>
                    <a:pt x="9930" y="11642"/>
                    <a:pt x="9283" y="12708"/>
                  </a:cubicBezTo>
                  <a:cubicBezTo>
                    <a:pt x="9321" y="12137"/>
                    <a:pt x="9131" y="11376"/>
                    <a:pt x="8674" y="10691"/>
                  </a:cubicBezTo>
                  <a:cubicBezTo>
                    <a:pt x="8650" y="11601"/>
                    <a:pt x="8160" y="12089"/>
                    <a:pt x="7676" y="12089"/>
                  </a:cubicBezTo>
                  <a:cubicBezTo>
                    <a:pt x="7391" y="12089"/>
                    <a:pt x="7108" y="11919"/>
                    <a:pt x="6924" y="11566"/>
                  </a:cubicBezTo>
                  <a:cubicBezTo>
                    <a:pt x="6582" y="10767"/>
                    <a:pt x="5174" y="7648"/>
                    <a:pt x="2777" y="7343"/>
                  </a:cubicBezTo>
                  <a:cubicBezTo>
                    <a:pt x="2777" y="6887"/>
                    <a:pt x="2663" y="6392"/>
                    <a:pt x="2473" y="5860"/>
                  </a:cubicBezTo>
                  <a:cubicBezTo>
                    <a:pt x="2400" y="6698"/>
                    <a:pt x="2362" y="7117"/>
                    <a:pt x="1957" y="7117"/>
                  </a:cubicBezTo>
                  <a:cubicBezTo>
                    <a:pt x="1940" y="7117"/>
                    <a:pt x="1921" y="7117"/>
                    <a:pt x="1902" y="7115"/>
                  </a:cubicBezTo>
                  <a:cubicBezTo>
                    <a:pt x="1560" y="7039"/>
                    <a:pt x="1256" y="6735"/>
                    <a:pt x="913" y="6621"/>
                  </a:cubicBezTo>
                  <a:cubicBezTo>
                    <a:pt x="856" y="6608"/>
                    <a:pt x="801" y="6601"/>
                    <a:pt x="749" y="6601"/>
                  </a:cubicBezTo>
                  <a:cubicBezTo>
                    <a:pt x="485" y="6601"/>
                    <a:pt x="279" y="6760"/>
                    <a:pt x="152" y="7077"/>
                  </a:cubicBezTo>
                  <a:cubicBezTo>
                    <a:pt x="0" y="7496"/>
                    <a:pt x="495" y="8599"/>
                    <a:pt x="1104" y="8827"/>
                  </a:cubicBezTo>
                  <a:cubicBezTo>
                    <a:pt x="2169" y="9208"/>
                    <a:pt x="3348" y="10121"/>
                    <a:pt x="3805" y="11871"/>
                  </a:cubicBezTo>
                  <a:cubicBezTo>
                    <a:pt x="4033" y="10958"/>
                    <a:pt x="3576" y="9702"/>
                    <a:pt x="2816" y="9055"/>
                  </a:cubicBezTo>
                  <a:cubicBezTo>
                    <a:pt x="2942" y="8916"/>
                    <a:pt x="3088" y="8854"/>
                    <a:pt x="3247" y="8854"/>
                  </a:cubicBezTo>
                  <a:cubicBezTo>
                    <a:pt x="3997" y="8854"/>
                    <a:pt x="5034" y="10232"/>
                    <a:pt x="5631" y="11300"/>
                  </a:cubicBezTo>
                  <a:cubicBezTo>
                    <a:pt x="6201" y="12289"/>
                    <a:pt x="6696" y="13354"/>
                    <a:pt x="7381" y="14229"/>
                  </a:cubicBezTo>
                  <a:cubicBezTo>
                    <a:pt x="7958" y="14935"/>
                    <a:pt x="8643" y="15424"/>
                    <a:pt x="9186" y="15424"/>
                  </a:cubicBezTo>
                  <a:cubicBezTo>
                    <a:pt x="9287" y="15424"/>
                    <a:pt x="9383" y="15407"/>
                    <a:pt x="9473" y="15371"/>
                  </a:cubicBezTo>
                  <a:cubicBezTo>
                    <a:pt x="9816" y="15903"/>
                    <a:pt x="10196" y="16284"/>
                    <a:pt x="10653" y="16436"/>
                  </a:cubicBezTo>
                  <a:cubicBezTo>
                    <a:pt x="10690" y="16450"/>
                    <a:pt x="10725" y="16456"/>
                    <a:pt x="10758" y="16456"/>
                  </a:cubicBezTo>
                  <a:cubicBezTo>
                    <a:pt x="11191" y="16456"/>
                    <a:pt x="11304" y="15361"/>
                    <a:pt x="11877" y="15361"/>
                  </a:cubicBezTo>
                  <a:cubicBezTo>
                    <a:pt x="12110" y="15361"/>
                    <a:pt x="12420" y="15543"/>
                    <a:pt x="12859" y="16055"/>
                  </a:cubicBezTo>
                  <a:cubicBezTo>
                    <a:pt x="12593" y="15180"/>
                    <a:pt x="12441" y="14229"/>
                    <a:pt x="11223" y="13773"/>
                  </a:cubicBezTo>
                  <a:cubicBezTo>
                    <a:pt x="11185" y="13621"/>
                    <a:pt x="11223" y="13430"/>
                    <a:pt x="11223" y="13278"/>
                  </a:cubicBezTo>
                  <a:cubicBezTo>
                    <a:pt x="11000" y="12135"/>
                    <a:pt x="10961" y="10971"/>
                    <a:pt x="11826" y="10971"/>
                  </a:cubicBezTo>
                  <a:cubicBezTo>
                    <a:pt x="12140" y="10971"/>
                    <a:pt x="12575" y="11125"/>
                    <a:pt x="13164" y="11490"/>
                  </a:cubicBezTo>
                  <a:cubicBezTo>
                    <a:pt x="12607" y="10341"/>
                    <a:pt x="11509" y="8938"/>
                    <a:pt x="10749" y="8938"/>
                  </a:cubicBezTo>
                  <a:cubicBezTo>
                    <a:pt x="10730" y="8938"/>
                    <a:pt x="10710" y="8939"/>
                    <a:pt x="10691" y="8941"/>
                  </a:cubicBezTo>
                  <a:cubicBezTo>
                    <a:pt x="10843" y="8256"/>
                    <a:pt x="11033" y="7419"/>
                    <a:pt x="11642" y="7267"/>
                  </a:cubicBezTo>
                  <a:cubicBezTo>
                    <a:pt x="11288" y="6996"/>
                    <a:pt x="10955" y="6860"/>
                    <a:pt x="10668" y="6860"/>
                  </a:cubicBezTo>
                  <a:cubicBezTo>
                    <a:pt x="10553" y="6860"/>
                    <a:pt x="10446" y="6881"/>
                    <a:pt x="10348" y="6925"/>
                  </a:cubicBezTo>
                  <a:cubicBezTo>
                    <a:pt x="10348" y="6659"/>
                    <a:pt x="10310" y="6392"/>
                    <a:pt x="10310" y="6164"/>
                  </a:cubicBezTo>
                  <a:cubicBezTo>
                    <a:pt x="10234" y="5555"/>
                    <a:pt x="10082" y="4947"/>
                    <a:pt x="9892" y="4300"/>
                  </a:cubicBezTo>
                  <a:cubicBezTo>
                    <a:pt x="9740" y="3767"/>
                    <a:pt x="9511" y="3197"/>
                    <a:pt x="9435" y="2664"/>
                  </a:cubicBezTo>
                  <a:cubicBezTo>
                    <a:pt x="9283" y="1865"/>
                    <a:pt x="9435" y="1446"/>
                    <a:pt x="9930" y="1370"/>
                  </a:cubicBezTo>
                  <a:cubicBezTo>
                    <a:pt x="10310" y="1485"/>
                    <a:pt x="10615" y="1751"/>
                    <a:pt x="10843" y="2207"/>
                  </a:cubicBezTo>
                  <a:cubicBezTo>
                    <a:pt x="10538" y="2626"/>
                    <a:pt x="10386" y="3311"/>
                    <a:pt x="10729" y="4148"/>
                  </a:cubicBezTo>
                  <a:cubicBezTo>
                    <a:pt x="10975" y="4712"/>
                    <a:pt x="11386" y="5145"/>
                    <a:pt x="11747" y="5145"/>
                  </a:cubicBezTo>
                  <a:cubicBezTo>
                    <a:pt x="11776" y="5145"/>
                    <a:pt x="11804" y="5142"/>
                    <a:pt x="11832" y="5137"/>
                  </a:cubicBezTo>
                  <a:cubicBezTo>
                    <a:pt x="12327" y="5061"/>
                    <a:pt x="12555" y="4262"/>
                    <a:pt x="12517" y="3577"/>
                  </a:cubicBezTo>
                  <a:cubicBezTo>
                    <a:pt x="12479" y="2778"/>
                    <a:pt x="12136" y="1789"/>
                    <a:pt x="11642" y="1142"/>
                  </a:cubicBezTo>
                  <a:cubicBezTo>
                    <a:pt x="11147" y="457"/>
                    <a:pt x="10500" y="39"/>
                    <a:pt x="99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8"/>
            <p:cNvSpPr/>
            <p:nvPr/>
          </p:nvSpPr>
          <p:spPr>
            <a:xfrm>
              <a:off x="1319006" y="3847261"/>
              <a:ext cx="83439" cy="97874"/>
            </a:xfrm>
            <a:custGeom>
              <a:avLst/>
              <a:gdLst/>
              <a:ahLst/>
              <a:cxnLst/>
              <a:rect l="l" t="t" r="r" b="b"/>
              <a:pathLst>
                <a:path w="3185" h="3736" extrusionOk="0">
                  <a:moveTo>
                    <a:pt x="96" y="1"/>
                  </a:moveTo>
                  <a:cubicBezTo>
                    <a:pt x="55" y="1"/>
                    <a:pt x="1" y="577"/>
                    <a:pt x="826" y="1187"/>
                  </a:cubicBezTo>
                  <a:cubicBezTo>
                    <a:pt x="1663" y="1833"/>
                    <a:pt x="3185" y="3736"/>
                    <a:pt x="3185" y="3736"/>
                  </a:cubicBezTo>
                  <a:cubicBezTo>
                    <a:pt x="3185" y="3736"/>
                    <a:pt x="2842" y="1719"/>
                    <a:pt x="1663" y="996"/>
                  </a:cubicBezTo>
                  <a:cubicBezTo>
                    <a:pt x="445" y="235"/>
                    <a:pt x="331" y="426"/>
                    <a:pt x="103" y="7"/>
                  </a:cubicBezTo>
                  <a:cubicBezTo>
                    <a:pt x="101" y="3"/>
                    <a:pt x="98" y="1"/>
                    <a:pt x="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1387458" y="3865363"/>
              <a:ext cx="163499" cy="173218"/>
            </a:xfrm>
            <a:custGeom>
              <a:avLst/>
              <a:gdLst/>
              <a:ahLst/>
              <a:cxnLst/>
              <a:rect l="l" t="t" r="r" b="b"/>
              <a:pathLst>
                <a:path w="6241" h="6612" extrusionOk="0">
                  <a:moveTo>
                    <a:pt x="1" y="1"/>
                  </a:moveTo>
                  <a:cubicBezTo>
                    <a:pt x="572" y="229"/>
                    <a:pt x="1256" y="800"/>
                    <a:pt x="1865" y="2284"/>
                  </a:cubicBezTo>
                  <a:cubicBezTo>
                    <a:pt x="2474" y="3767"/>
                    <a:pt x="2968" y="5023"/>
                    <a:pt x="4224" y="5974"/>
                  </a:cubicBezTo>
                  <a:cubicBezTo>
                    <a:pt x="4877" y="6488"/>
                    <a:pt x="5396" y="6612"/>
                    <a:pt x="5744" y="6612"/>
                  </a:cubicBezTo>
                  <a:cubicBezTo>
                    <a:pt x="6065" y="6612"/>
                    <a:pt x="6240" y="6507"/>
                    <a:pt x="6240" y="6507"/>
                  </a:cubicBezTo>
                  <a:cubicBezTo>
                    <a:pt x="6240" y="6507"/>
                    <a:pt x="4300" y="6126"/>
                    <a:pt x="3463" y="4072"/>
                  </a:cubicBezTo>
                  <a:cubicBezTo>
                    <a:pt x="2626" y="2055"/>
                    <a:pt x="1523" y="458"/>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8"/>
            <p:cNvSpPr/>
            <p:nvPr/>
          </p:nvSpPr>
          <p:spPr>
            <a:xfrm>
              <a:off x="1569864" y="3922314"/>
              <a:ext cx="78750" cy="100939"/>
            </a:xfrm>
            <a:custGeom>
              <a:avLst/>
              <a:gdLst/>
              <a:ahLst/>
              <a:cxnLst/>
              <a:rect l="l" t="t" r="r" b="b"/>
              <a:pathLst>
                <a:path w="3006" h="3853" extrusionOk="0">
                  <a:moveTo>
                    <a:pt x="1825" y="1"/>
                  </a:moveTo>
                  <a:cubicBezTo>
                    <a:pt x="1652" y="1"/>
                    <a:pt x="1472" y="42"/>
                    <a:pt x="1294" y="148"/>
                  </a:cubicBezTo>
                  <a:cubicBezTo>
                    <a:pt x="457" y="604"/>
                    <a:pt x="533" y="1860"/>
                    <a:pt x="571" y="2544"/>
                  </a:cubicBezTo>
                  <a:cubicBezTo>
                    <a:pt x="609" y="3229"/>
                    <a:pt x="0" y="3838"/>
                    <a:pt x="0" y="3838"/>
                  </a:cubicBezTo>
                  <a:cubicBezTo>
                    <a:pt x="0" y="3838"/>
                    <a:pt x="71" y="3852"/>
                    <a:pt x="179" y="3852"/>
                  </a:cubicBezTo>
                  <a:cubicBezTo>
                    <a:pt x="502" y="3852"/>
                    <a:pt x="1151" y="3724"/>
                    <a:pt x="1179" y="2697"/>
                  </a:cubicBezTo>
                  <a:cubicBezTo>
                    <a:pt x="1216" y="1395"/>
                    <a:pt x="1321" y="368"/>
                    <a:pt x="1887" y="368"/>
                  </a:cubicBezTo>
                  <a:cubicBezTo>
                    <a:pt x="1916" y="368"/>
                    <a:pt x="1946" y="370"/>
                    <a:pt x="1978" y="376"/>
                  </a:cubicBezTo>
                  <a:cubicBezTo>
                    <a:pt x="2625" y="452"/>
                    <a:pt x="3006" y="566"/>
                    <a:pt x="3006" y="566"/>
                  </a:cubicBezTo>
                  <a:cubicBezTo>
                    <a:pt x="3006" y="566"/>
                    <a:pt x="2464" y="1"/>
                    <a:pt x="18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8"/>
            <p:cNvSpPr/>
            <p:nvPr/>
          </p:nvSpPr>
          <p:spPr>
            <a:xfrm>
              <a:off x="1530989" y="4035798"/>
              <a:ext cx="69790" cy="31961"/>
            </a:xfrm>
            <a:custGeom>
              <a:avLst/>
              <a:gdLst/>
              <a:ahLst/>
              <a:cxnLst/>
              <a:rect l="l" t="t" r="r" b="b"/>
              <a:pathLst>
                <a:path w="2664" h="1220" extrusionOk="0">
                  <a:moveTo>
                    <a:pt x="761" y="1"/>
                  </a:moveTo>
                  <a:lnTo>
                    <a:pt x="0" y="39"/>
                  </a:lnTo>
                  <a:cubicBezTo>
                    <a:pt x="0" y="39"/>
                    <a:pt x="571" y="1180"/>
                    <a:pt x="1598" y="1218"/>
                  </a:cubicBezTo>
                  <a:cubicBezTo>
                    <a:pt x="1614" y="1219"/>
                    <a:pt x="1629" y="1219"/>
                    <a:pt x="1645" y="1219"/>
                  </a:cubicBezTo>
                  <a:cubicBezTo>
                    <a:pt x="2230" y="1219"/>
                    <a:pt x="2663" y="534"/>
                    <a:pt x="2663" y="533"/>
                  </a:cubicBezTo>
                  <a:lnTo>
                    <a:pt x="2663" y="533"/>
                  </a:lnTo>
                  <a:cubicBezTo>
                    <a:pt x="2663" y="533"/>
                    <a:pt x="2491" y="744"/>
                    <a:pt x="2132" y="744"/>
                  </a:cubicBezTo>
                  <a:cubicBezTo>
                    <a:pt x="1986" y="744"/>
                    <a:pt x="1808" y="709"/>
                    <a:pt x="1598" y="609"/>
                  </a:cubicBezTo>
                  <a:cubicBezTo>
                    <a:pt x="875" y="305"/>
                    <a:pt x="761"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28"/>
            <p:cNvSpPr/>
            <p:nvPr/>
          </p:nvSpPr>
          <p:spPr>
            <a:xfrm>
              <a:off x="1452242" y="3791803"/>
              <a:ext cx="100703" cy="138375"/>
            </a:xfrm>
            <a:custGeom>
              <a:avLst/>
              <a:gdLst/>
              <a:ahLst/>
              <a:cxnLst/>
              <a:rect l="l" t="t" r="r" b="b"/>
              <a:pathLst>
                <a:path w="3844" h="5282" extrusionOk="0">
                  <a:moveTo>
                    <a:pt x="999" y="1"/>
                  </a:moveTo>
                  <a:cubicBezTo>
                    <a:pt x="787" y="1"/>
                    <a:pt x="617" y="109"/>
                    <a:pt x="495" y="298"/>
                  </a:cubicBezTo>
                  <a:cubicBezTo>
                    <a:pt x="1" y="1097"/>
                    <a:pt x="1066" y="1706"/>
                    <a:pt x="1066" y="1706"/>
                  </a:cubicBezTo>
                  <a:cubicBezTo>
                    <a:pt x="987" y="1369"/>
                    <a:pt x="1134" y="1115"/>
                    <a:pt x="1401" y="1115"/>
                  </a:cubicBezTo>
                  <a:cubicBezTo>
                    <a:pt x="1647" y="1115"/>
                    <a:pt x="1995" y="1330"/>
                    <a:pt x="2360" y="1896"/>
                  </a:cubicBezTo>
                  <a:cubicBezTo>
                    <a:pt x="3120" y="3075"/>
                    <a:pt x="3843" y="5282"/>
                    <a:pt x="3843" y="5282"/>
                  </a:cubicBezTo>
                  <a:cubicBezTo>
                    <a:pt x="3843" y="5282"/>
                    <a:pt x="3387" y="2429"/>
                    <a:pt x="2512" y="1211"/>
                  </a:cubicBezTo>
                  <a:cubicBezTo>
                    <a:pt x="1899" y="353"/>
                    <a:pt x="1381" y="1"/>
                    <a:pt x="9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8"/>
            <p:cNvSpPr/>
            <p:nvPr/>
          </p:nvSpPr>
          <p:spPr>
            <a:xfrm>
              <a:off x="1569864" y="3636432"/>
              <a:ext cx="77649" cy="124386"/>
            </a:xfrm>
            <a:custGeom>
              <a:avLst/>
              <a:gdLst/>
              <a:ahLst/>
              <a:cxnLst/>
              <a:rect l="l" t="t" r="r" b="b"/>
              <a:pathLst>
                <a:path w="2964" h="4748" extrusionOk="0">
                  <a:moveTo>
                    <a:pt x="252" y="0"/>
                  </a:moveTo>
                  <a:cubicBezTo>
                    <a:pt x="94" y="0"/>
                    <a:pt x="0" y="28"/>
                    <a:pt x="0" y="28"/>
                  </a:cubicBezTo>
                  <a:cubicBezTo>
                    <a:pt x="0" y="28"/>
                    <a:pt x="685" y="408"/>
                    <a:pt x="1522" y="1626"/>
                  </a:cubicBezTo>
                  <a:cubicBezTo>
                    <a:pt x="2309" y="2863"/>
                    <a:pt x="2136" y="4655"/>
                    <a:pt x="2131" y="4743"/>
                  </a:cubicBezTo>
                  <a:lnTo>
                    <a:pt x="2131" y="4743"/>
                  </a:lnTo>
                  <a:cubicBezTo>
                    <a:pt x="2167" y="4631"/>
                    <a:pt x="2963" y="2515"/>
                    <a:pt x="2016" y="1131"/>
                  </a:cubicBezTo>
                  <a:cubicBezTo>
                    <a:pt x="1326" y="148"/>
                    <a:pt x="617" y="0"/>
                    <a:pt x="252" y="0"/>
                  </a:cubicBezTo>
                  <a:close/>
                  <a:moveTo>
                    <a:pt x="2131" y="4743"/>
                  </a:moveTo>
                  <a:cubicBezTo>
                    <a:pt x="2130" y="4746"/>
                    <a:pt x="2129" y="4747"/>
                    <a:pt x="2129" y="4747"/>
                  </a:cubicBezTo>
                  <a:cubicBezTo>
                    <a:pt x="2130" y="4747"/>
                    <a:pt x="2130" y="4747"/>
                    <a:pt x="2131" y="4745"/>
                  </a:cubicBezTo>
                  <a:cubicBezTo>
                    <a:pt x="2131" y="4745"/>
                    <a:pt x="2131" y="4744"/>
                    <a:pt x="2131" y="47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8"/>
            <p:cNvSpPr/>
            <p:nvPr/>
          </p:nvSpPr>
          <p:spPr>
            <a:xfrm>
              <a:off x="926032" y="3636144"/>
              <a:ext cx="344864" cy="431106"/>
            </a:xfrm>
            <a:custGeom>
              <a:avLst/>
              <a:gdLst/>
              <a:ahLst/>
              <a:cxnLst/>
              <a:rect l="l" t="t" r="r" b="b"/>
              <a:pathLst>
                <a:path w="13164" h="16456" extrusionOk="0">
                  <a:moveTo>
                    <a:pt x="3234" y="1"/>
                  </a:moveTo>
                  <a:cubicBezTo>
                    <a:pt x="2664" y="39"/>
                    <a:pt x="2017" y="457"/>
                    <a:pt x="1522" y="1142"/>
                  </a:cubicBezTo>
                  <a:cubicBezTo>
                    <a:pt x="1028" y="1789"/>
                    <a:pt x="685" y="2778"/>
                    <a:pt x="647" y="3577"/>
                  </a:cubicBezTo>
                  <a:cubicBezTo>
                    <a:pt x="609" y="4262"/>
                    <a:pt x="837" y="5061"/>
                    <a:pt x="1332" y="5137"/>
                  </a:cubicBezTo>
                  <a:cubicBezTo>
                    <a:pt x="1360" y="5142"/>
                    <a:pt x="1388" y="5145"/>
                    <a:pt x="1417" y="5145"/>
                  </a:cubicBezTo>
                  <a:cubicBezTo>
                    <a:pt x="1778" y="5145"/>
                    <a:pt x="2189" y="4712"/>
                    <a:pt x="2435" y="4148"/>
                  </a:cubicBezTo>
                  <a:cubicBezTo>
                    <a:pt x="2778" y="3311"/>
                    <a:pt x="2626" y="2626"/>
                    <a:pt x="2321" y="2207"/>
                  </a:cubicBezTo>
                  <a:cubicBezTo>
                    <a:pt x="2549" y="1751"/>
                    <a:pt x="2854" y="1485"/>
                    <a:pt x="3234" y="1370"/>
                  </a:cubicBezTo>
                  <a:cubicBezTo>
                    <a:pt x="3729" y="1446"/>
                    <a:pt x="3881" y="1865"/>
                    <a:pt x="3729" y="2664"/>
                  </a:cubicBezTo>
                  <a:cubicBezTo>
                    <a:pt x="3653" y="3197"/>
                    <a:pt x="3424" y="3767"/>
                    <a:pt x="3272" y="4300"/>
                  </a:cubicBezTo>
                  <a:cubicBezTo>
                    <a:pt x="3082" y="4947"/>
                    <a:pt x="2930" y="5555"/>
                    <a:pt x="2854" y="6164"/>
                  </a:cubicBezTo>
                  <a:cubicBezTo>
                    <a:pt x="2854" y="6392"/>
                    <a:pt x="2816" y="6659"/>
                    <a:pt x="2816" y="6925"/>
                  </a:cubicBezTo>
                  <a:cubicBezTo>
                    <a:pt x="2718" y="6881"/>
                    <a:pt x="2611" y="6860"/>
                    <a:pt x="2496" y="6860"/>
                  </a:cubicBezTo>
                  <a:cubicBezTo>
                    <a:pt x="2209" y="6860"/>
                    <a:pt x="1876" y="6996"/>
                    <a:pt x="1522" y="7267"/>
                  </a:cubicBezTo>
                  <a:cubicBezTo>
                    <a:pt x="2131" y="7419"/>
                    <a:pt x="2321" y="8256"/>
                    <a:pt x="2473" y="8941"/>
                  </a:cubicBezTo>
                  <a:cubicBezTo>
                    <a:pt x="2454" y="8939"/>
                    <a:pt x="2434" y="8938"/>
                    <a:pt x="2415" y="8938"/>
                  </a:cubicBezTo>
                  <a:cubicBezTo>
                    <a:pt x="1655" y="8938"/>
                    <a:pt x="557" y="10341"/>
                    <a:pt x="0" y="11490"/>
                  </a:cubicBezTo>
                  <a:cubicBezTo>
                    <a:pt x="589" y="11125"/>
                    <a:pt x="1024" y="10971"/>
                    <a:pt x="1338" y="10971"/>
                  </a:cubicBezTo>
                  <a:cubicBezTo>
                    <a:pt x="2203" y="10971"/>
                    <a:pt x="2164" y="12135"/>
                    <a:pt x="1941" y="13278"/>
                  </a:cubicBezTo>
                  <a:cubicBezTo>
                    <a:pt x="1941" y="13430"/>
                    <a:pt x="1979" y="13621"/>
                    <a:pt x="1941" y="13773"/>
                  </a:cubicBezTo>
                  <a:cubicBezTo>
                    <a:pt x="723" y="14229"/>
                    <a:pt x="571" y="15180"/>
                    <a:pt x="305" y="16055"/>
                  </a:cubicBezTo>
                  <a:cubicBezTo>
                    <a:pt x="744" y="15543"/>
                    <a:pt x="1054" y="15361"/>
                    <a:pt x="1287" y="15361"/>
                  </a:cubicBezTo>
                  <a:cubicBezTo>
                    <a:pt x="1860" y="15361"/>
                    <a:pt x="1973" y="16456"/>
                    <a:pt x="2406" y="16456"/>
                  </a:cubicBezTo>
                  <a:cubicBezTo>
                    <a:pt x="2439" y="16456"/>
                    <a:pt x="2474" y="16450"/>
                    <a:pt x="2511" y="16436"/>
                  </a:cubicBezTo>
                  <a:cubicBezTo>
                    <a:pt x="2968" y="16284"/>
                    <a:pt x="3348" y="15903"/>
                    <a:pt x="3691" y="15371"/>
                  </a:cubicBezTo>
                  <a:cubicBezTo>
                    <a:pt x="3781" y="15407"/>
                    <a:pt x="3877" y="15424"/>
                    <a:pt x="3978" y="15424"/>
                  </a:cubicBezTo>
                  <a:cubicBezTo>
                    <a:pt x="4521" y="15424"/>
                    <a:pt x="5206" y="14935"/>
                    <a:pt x="5783" y="14229"/>
                  </a:cubicBezTo>
                  <a:cubicBezTo>
                    <a:pt x="6468" y="13354"/>
                    <a:pt x="6963" y="12289"/>
                    <a:pt x="7533" y="11300"/>
                  </a:cubicBezTo>
                  <a:cubicBezTo>
                    <a:pt x="8130" y="10232"/>
                    <a:pt x="9167" y="8854"/>
                    <a:pt x="9917" y="8854"/>
                  </a:cubicBezTo>
                  <a:cubicBezTo>
                    <a:pt x="10076" y="8854"/>
                    <a:pt x="10222" y="8916"/>
                    <a:pt x="10349" y="9055"/>
                  </a:cubicBezTo>
                  <a:cubicBezTo>
                    <a:pt x="9588" y="9702"/>
                    <a:pt x="9131" y="10958"/>
                    <a:pt x="9359" y="11871"/>
                  </a:cubicBezTo>
                  <a:cubicBezTo>
                    <a:pt x="9816" y="10121"/>
                    <a:pt x="10995" y="9208"/>
                    <a:pt x="12060" y="8827"/>
                  </a:cubicBezTo>
                  <a:cubicBezTo>
                    <a:pt x="12669" y="8599"/>
                    <a:pt x="13164" y="7496"/>
                    <a:pt x="13012" y="7077"/>
                  </a:cubicBezTo>
                  <a:cubicBezTo>
                    <a:pt x="12885" y="6760"/>
                    <a:pt x="12679" y="6601"/>
                    <a:pt x="12415" y="6601"/>
                  </a:cubicBezTo>
                  <a:cubicBezTo>
                    <a:pt x="12363" y="6601"/>
                    <a:pt x="12308" y="6608"/>
                    <a:pt x="12251" y="6621"/>
                  </a:cubicBezTo>
                  <a:cubicBezTo>
                    <a:pt x="11908" y="6735"/>
                    <a:pt x="11604" y="7039"/>
                    <a:pt x="11262" y="7115"/>
                  </a:cubicBezTo>
                  <a:cubicBezTo>
                    <a:pt x="11243" y="7117"/>
                    <a:pt x="11224" y="7117"/>
                    <a:pt x="11207" y="7117"/>
                  </a:cubicBezTo>
                  <a:cubicBezTo>
                    <a:pt x="10802" y="7117"/>
                    <a:pt x="10764" y="6698"/>
                    <a:pt x="10691" y="5860"/>
                  </a:cubicBezTo>
                  <a:cubicBezTo>
                    <a:pt x="10501" y="6392"/>
                    <a:pt x="10387" y="6887"/>
                    <a:pt x="10387" y="7343"/>
                  </a:cubicBezTo>
                  <a:cubicBezTo>
                    <a:pt x="7990" y="7648"/>
                    <a:pt x="6582" y="10767"/>
                    <a:pt x="6240" y="11566"/>
                  </a:cubicBezTo>
                  <a:cubicBezTo>
                    <a:pt x="6056" y="11919"/>
                    <a:pt x="5773" y="12089"/>
                    <a:pt x="5488" y="12089"/>
                  </a:cubicBezTo>
                  <a:cubicBezTo>
                    <a:pt x="5004" y="12089"/>
                    <a:pt x="4514" y="11601"/>
                    <a:pt x="4490" y="10691"/>
                  </a:cubicBezTo>
                  <a:cubicBezTo>
                    <a:pt x="4033" y="11376"/>
                    <a:pt x="3843" y="12137"/>
                    <a:pt x="3881" y="12708"/>
                  </a:cubicBezTo>
                  <a:cubicBezTo>
                    <a:pt x="3234" y="11642"/>
                    <a:pt x="4223" y="8637"/>
                    <a:pt x="5327" y="7153"/>
                  </a:cubicBezTo>
                  <a:lnTo>
                    <a:pt x="5327" y="7153"/>
                  </a:lnTo>
                  <a:cubicBezTo>
                    <a:pt x="5214" y="8056"/>
                    <a:pt x="5645" y="8833"/>
                    <a:pt x="6294" y="8833"/>
                  </a:cubicBezTo>
                  <a:cubicBezTo>
                    <a:pt x="6521" y="8833"/>
                    <a:pt x="6773" y="8739"/>
                    <a:pt x="7039" y="8523"/>
                  </a:cubicBezTo>
                  <a:cubicBezTo>
                    <a:pt x="7952" y="7762"/>
                    <a:pt x="8332" y="6126"/>
                    <a:pt x="8066" y="5289"/>
                  </a:cubicBezTo>
                  <a:cubicBezTo>
                    <a:pt x="7868" y="4713"/>
                    <a:pt x="7456" y="4469"/>
                    <a:pt x="6965" y="4469"/>
                  </a:cubicBezTo>
                  <a:cubicBezTo>
                    <a:pt x="6419" y="4469"/>
                    <a:pt x="5773" y="4770"/>
                    <a:pt x="5213" y="5251"/>
                  </a:cubicBezTo>
                  <a:cubicBezTo>
                    <a:pt x="5060" y="5365"/>
                    <a:pt x="4908" y="5517"/>
                    <a:pt x="4756" y="5669"/>
                  </a:cubicBezTo>
                  <a:cubicBezTo>
                    <a:pt x="4870" y="4870"/>
                    <a:pt x="4984" y="4338"/>
                    <a:pt x="5593" y="3044"/>
                  </a:cubicBezTo>
                  <a:lnTo>
                    <a:pt x="5593" y="3044"/>
                  </a:lnTo>
                  <a:cubicBezTo>
                    <a:pt x="5251" y="3273"/>
                    <a:pt x="4946" y="3539"/>
                    <a:pt x="4680" y="3881"/>
                  </a:cubicBezTo>
                  <a:cubicBezTo>
                    <a:pt x="4718" y="3691"/>
                    <a:pt x="4756" y="3501"/>
                    <a:pt x="4794" y="3311"/>
                  </a:cubicBezTo>
                  <a:cubicBezTo>
                    <a:pt x="4908" y="2436"/>
                    <a:pt x="4832" y="1675"/>
                    <a:pt x="4566" y="1066"/>
                  </a:cubicBezTo>
                  <a:cubicBezTo>
                    <a:pt x="4299" y="495"/>
                    <a:pt x="3843" y="1"/>
                    <a:pt x="32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8"/>
            <p:cNvSpPr/>
            <p:nvPr/>
          </p:nvSpPr>
          <p:spPr>
            <a:xfrm>
              <a:off x="1172201" y="3847261"/>
              <a:ext cx="83491" cy="97874"/>
            </a:xfrm>
            <a:custGeom>
              <a:avLst/>
              <a:gdLst/>
              <a:ahLst/>
              <a:cxnLst/>
              <a:rect l="l" t="t" r="r" b="b"/>
              <a:pathLst>
                <a:path w="3187" h="3736" extrusionOk="0">
                  <a:moveTo>
                    <a:pt x="3089" y="1"/>
                  </a:moveTo>
                  <a:cubicBezTo>
                    <a:pt x="3087" y="1"/>
                    <a:pt x="3084" y="3"/>
                    <a:pt x="3082" y="7"/>
                  </a:cubicBezTo>
                  <a:cubicBezTo>
                    <a:pt x="2854" y="426"/>
                    <a:pt x="2740" y="235"/>
                    <a:pt x="1522" y="996"/>
                  </a:cubicBezTo>
                  <a:cubicBezTo>
                    <a:pt x="343" y="1719"/>
                    <a:pt x="0" y="3736"/>
                    <a:pt x="0" y="3736"/>
                  </a:cubicBezTo>
                  <a:cubicBezTo>
                    <a:pt x="0" y="3736"/>
                    <a:pt x="1522" y="1833"/>
                    <a:pt x="2397" y="1187"/>
                  </a:cubicBezTo>
                  <a:cubicBezTo>
                    <a:pt x="3186" y="577"/>
                    <a:pt x="3130" y="1"/>
                    <a:pt x="308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8"/>
            <p:cNvSpPr/>
            <p:nvPr/>
          </p:nvSpPr>
          <p:spPr>
            <a:xfrm>
              <a:off x="1023693" y="3865363"/>
              <a:ext cx="163499" cy="173218"/>
            </a:xfrm>
            <a:custGeom>
              <a:avLst/>
              <a:gdLst/>
              <a:ahLst/>
              <a:cxnLst/>
              <a:rect l="l" t="t" r="r" b="b"/>
              <a:pathLst>
                <a:path w="6241" h="6612" extrusionOk="0">
                  <a:moveTo>
                    <a:pt x="6240" y="1"/>
                  </a:moveTo>
                  <a:lnTo>
                    <a:pt x="6240" y="1"/>
                  </a:lnTo>
                  <a:cubicBezTo>
                    <a:pt x="4718" y="458"/>
                    <a:pt x="3615" y="2055"/>
                    <a:pt x="2778" y="4072"/>
                  </a:cubicBezTo>
                  <a:cubicBezTo>
                    <a:pt x="1941" y="6126"/>
                    <a:pt x="1" y="6507"/>
                    <a:pt x="1" y="6507"/>
                  </a:cubicBezTo>
                  <a:cubicBezTo>
                    <a:pt x="1" y="6507"/>
                    <a:pt x="176" y="6612"/>
                    <a:pt x="497" y="6612"/>
                  </a:cubicBezTo>
                  <a:cubicBezTo>
                    <a:pt x="845" y="6612"/>
                    <a:pt x="1364" y="6488"/>
                    <a:pt x="2017" y="5974"/>
                  </a:cubicBezTo>
                  <a:cubicBezTo>
                    <a:pt x="3273" y="5023"/>
                    <a:pt x="3767" y="3767"/>
                    <a:pt x="4376" y="2284"/>
                  </a:cubicBezTo>
                  <a:cubicBezTo>
                    <a:pt x="4985" y="800"/>
                    <a:pt x="5669" y="229"/>
                    <a:pt x="6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8"/>
            <p:cNvSpPr/>
            <p:nvPr/>
          </p:nvSpPr>
          <p:spPr>
            <a:xfrm>
              <a:off x="926032" y="3922314"/>
              <a:ext cx="78750" cy="100939"/>
            </a:xfrm>
            <a:custGeom>
              <a:avLst/>
              <a:gdLst/>
              <a:ahLst/>
              <a:cxnLst/>
              <a:rect l="l" t="t" r="r" b="b"/>
              <a:pathLst>
                <a:path w="3006" h="3853" extrusionOk="0">
                  <a:moveTo>
                    <a:pt x="1181" y="1"/>
                  </a:moveTo>
                  <a:cubicBezTo>
                    <a:pt x="542" y="1"/>
                    <a:pt x="0" y="566"/>
                    <a:pt x="0" y="566"/>
                  </a:cubicBezTo>
                  <a:cubicBezTo>
                    <a:pt x="0" y="566"/>
                    <a:pt x="381" y="452"/>
                    <a:pt x="1028" y="376"/>
                  </a:cubicBezTo>
                  <a:cubicBezTo>
                    <a:pt x="1060" y="370"/>
                    <a:pt x="1090" y="368"/>
                    <a:pt x="1119" y="368"/>
                  </a:cubicBezTo>
                  <a:cubicBezTo>
                    <a:pt x="1685" y="368"/>
                    <a:pt x="1790" y="1395"/>
                    <a:pt x="1827" y="2697"/>
                  </a:cubicBezTo>
                  <a:cubicBezTo>
                    <a:pt x="1855" y="3724"/>
                    <a:pt x="2504" y="3852"/>
                    <a:pt x="2827" y="3852"/>
                  </a:cubicBezTo>
                  <a:cubicBezTo>
                    <a:pt x="2935" y="3852"/>
                    <a:pt x="3006" y="3838"/>
                    <a:pt x="3006" y="3838"/>
                  </a:cubicBezTo>
                  <a:cubicBezTo>
                    <a:pt x="3006" y="3838"/>
                    <a:pt x="2435" y="3229"/>
                    <a:pt x="2435" y="2544"/>
                  </a:cubicBezTo>
                  <a:cubicBezTo>
                    <a:pt x="2473" y="1860"/>
                    <a:pt x="2549" y="604"/>
                    <a:pt x="1712" y="148"/>
                  </a:cubicBezTo>
                  <a:cubicBezTo>
                    <a:pt x="1534" y="42"/>
                    <a:pt x="1354" y="1"/>
                    <a:pt x="11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8"/>
            <p:cNvSpPr/>
            <p:nvPr/>
          </p:nvSpPr>
          <p:spPr>
            <a:xfrm>
              <a:off x="973867" y="4035798"/>
              <a:ext cx="69790" cy="31961"/>
            </a:xfrm>
            <a:custGeom>
              <a:avLst/>
              <a:gdLst/>
              <a:ahLst/>
              <a:cxnLst/>
              <a:rect l="l" t="t" r="r" b="b"/>
              <a:pathLst>
                <a:path w="2664" h="1220" extrusionOk="0">
                  <a:moveTo>
                    <a:pt x="1903" y="1"/>
                  </a:moveTo>
                  <a:cubicBezTo>
                    <a:pt x="1903" y="1"/>
                    <a:pt x="1789" y="305"/>
                    <a:pt x="1066" y="609"/>
                  </a:cubicBezTo>
                  <a:cubicBezTo>
                    <a:pt x="856" y="709"/>
                    <a:pt x="678" y="744"/>
                    <a:pt x="532" y="744"/>
                  </a:cubicBezTo>
                  <a:cubicBezTo>
                    <a:pt x="173" y="744"/>
                    <a:pt x="1" y="533"/>
                    <a:pt x="1" y="533"/>
                  </a:cubicBezTo>
                  <a:lnTo>
                    <a:pt x="1" y="533"/>
                  </a:lnTo>
                  <a:cubicBezTo>
                    <a:pt x="1" y="534"/>
                    <a:pt x="434" y="1219"/>
                    <a:pt x="1019" y="1219"/>
                  </a:cubicBezTo>
                  <a:cubicBezTo>
                    <a:pt x="1035" y="1219"/>
                    <a:pt x="1050" y="1219"/>
                    <a:pt x="1066" y="1218"/>
                  </a:cubicBezTo>
                  <a:cubicBezTo>
                    <a:pt x="2093" y="1180"/>
                    <a:pt x="2664" y="39"/>
                    <a:pt x="2664" y="39"/>
                  </a:cubicBezTo>
                  <a:lnTo>
                    <a:pt x="19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8"/>
            <p:cNvSpPr/>
            <p:nvPr/>
          </p:nvSpPr>
          <p:spPr>
            <a:xfrm>
              <a:off x="1021702" y="3791803"/>
              <a:ext cx="100703" cy="138375"/>
            </a:xfrm>
            <a:custGeom>
              <a:avLst/>
              <a:gdLst/>
              <a:ahLst/>
              <a:cxnLst/>
              <a:rect l="l" t="t" r="r" b="b"/>
              <a:pathLst>
                <a:path w="3844" h="5282" extrusionOk="0">
                  <a:moveTo>
                    <a:pt x="2847" y="1"/>
                  </a:moveTo>
                  <a:cubicBezTo>
                    <a:pt x="2468" y="1"/>
                    <a:pt x="1958" y="353"/>
                    <a:pt x="1370" y="1211"/>
                  </a:cubicBezTo>
                  <a:cubicBezTo>
                    <a:pt x="457" y="2429"/>
                    <a:pt x="1" y="5282"/>
                    <a:pt x="1" y="5282"/>
                  </a:cubicBezTo>
                  <a:cubicBezTo>
                    <a:pt x="1" y="5282"/>
                    <a:pt x="724" y="3075"/>
                    <a:pt x="1484" y="1896"/>
                  </a:cubicBezTo>
                  <a:cubicBezTo>
                    <a:pt x="1849" y="1330"/>
                    <a:pt x="2197" y="1115"/>
                    <a:pt x="2443" y="1115"/>
                  </a:cubicBezTo>
                  <a:cubicBezTo>
                    <a:pt x="2710" y="1115"/>
                    <a:pt x="2857" y="1369"/>
                    <a:pt x="2778" y="1706"/>
                  </a:cubicBezTo>
                  <a:cubicBezTo>
                    <a:pt x="2778" y="1706"/>
                    <a:pt x="3843" y="1097"/>
                    <a:pt x="3349" y="298"/>
                  </a:cubicBezTo>
                  <a:cubicBezTo>
                    <a:pt x="3227" y="109"/>
                    <a:pt x="3057" y="1"/>
                    <a:pt x="28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8"/>
            <p:cNvSpPr/>
            <p:nvPr/>
          </p:nvSpPr>
          <p:spPr>
            <a:xfrm>
              <a:off x="927133" y="3636432"/>
              <a:ext cx="77649" cy="124386"/>
            </a:xfrm>
            <a:custGeom>
              <a:avLst/>
              <a:gdLst/>
              <a:ahLst/>
              <a:cxnLst/>
              <a:rect l="l" t="t" r="r" b="b"/>
              <a:pathLst>
                <a:path w="2964" h="4748" extrusionOk="0">
                  <a:moveTo>
                    <a:pt x="2712" y="0"/>
                  </a:moveTo>
                  <a:cubicBezTo>
                    <a:pt x="2347" y="0"/>
                    <a:pt x="1638" y="148"/>
                    <a:pt x="948" y="1131"/>
                  </a:cubicBezTo>
                  <a:cubicBezTo>
                    <a:pt x="1" y="2515"/>
                    <a:pt x="797" y="4631"/>
                    <a:pt x="833" y="4743"/>
                  </a:cubicBezTo>
                  <a:lnTo>
                    <a:pt x="833" y="4743"/>
                  </a:lnTo>
                  <a:cubicBezTo>
                    <a:pt x="828" y="4655"/>
                    <a:pt x="655" y="2863"/>
                    <a:pt x="1442" y="1626"/>
                  </a:cubicBezTo>
                  <a:cubicBezTo>
                    <a:pt x="2279" y="408"/>
                    <a:pt x="2964" y="28"/>
                    <a:pt x="2964" y="28"/>
                  </a:cubicBezTo>
                  <a:cubicBezTo>
                    <a:pt x="2964" y="28"/>
                    <a:pt x="2870" y="0"/>
                    <a:pt x="2712" y="0"/>
                  </a:cubicBezTo>
                  <a:close/>
                  <a:moveTo>
                    <a:pt x="833" y="4743"/>
                  </a:moveTo>
                  <a:cubicBezTo>
                    <a:pt x="833" y="4744"/>
                    <a:pt x="833" y="4745"/>
                    <a:pt x="833" y="4745"/>
                  </a:cubicBezTo>
                  <a:cubicBezTo>
                    <a:pt x="834" y="4747"/>
                    <a:pt x="834" y="4747"/>
                    <a:pt x="835" y="4747"/>
                  </a:cubicBezTo>
                  <a:cubicBezTo>
                    <a:pt x="835" y="4747"/>
                    <a:pt x="834" y="4746"/>
                    <a:pt x="833" y="47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8"/>
            <p:cNvSpPr/>
            <p:nvPr/>
          </p:nvSpPr>
          <p:spPr>
            <a:xfrm>
              <a:off x="1472177" y="3578354"/>
              <a:ext cx="188412" cy="115636"/>
            </a:xfrm>
            <a:custGeom>
              <a:avLst/>
              <a:gdLst/>
              <a:ahLst/>
              <a:cxnLst/>
              <a:rect l="l" t="t" r="r" b="b"/>
              <a:pathLst>
                <a:path w="7192" h="4414" extrusionOk="0">
                  <a:moveTo>
                    <a:pt x="3615" y="0"/>
                  </a:moveTo>
                  <a:cubicBezTo>
                    <a:pt x="3425" y="0"/>
                    <a:pt x="3273" y="0"/>
                    <a:pt x="3120" y="38"/>
                  </a:cubicBezTo>
                  <a:lnTo>
                    <a:pt x="1" y="1180"/>
                  </a:lnTo>
                  <a:lnTo>
                    <a:pt x="1" y="2207"/>
                  </a:lnTo>
                  <a:cubicBezTo>
                    <a:pt x="1" y="3424"/>
                    <a:pt x="1599" y="4413"/>
                    <a:pt x="3615" y="4413"/>
                  </a:cubicBezTo>
                  <a:cubicBezTo>
                    <a:pt x="5593" y="4413"/>
                    <a:pt x="7191" y="3424"/>
                    <a:pt x="7191" y="2207"/>
                  </a:cubicBezTo>
                  <a:lnTo>
                    <a:pt x="7191" y="1180"/>
                  </a:lnTo>
                  <a:lnTo>
                    <a:pt x="4071" y="38"/>
                  </a:lnTo>
                  <a:cubicBezTo>
                    <a:pt x="3919" y="0"/>
                    <a:pt x="3767" y="0"/>
                    <a:pt x="36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8"/>
            <p:cNvSpPr/>
            <p:nvPr/>
          </p:nvSpPr>
          <p:spPr>
            <a:xfrm>
              <a:off x="1472177" y="3551450"/>
              <a:ext cx="188412" cy="114640"/>
            </a:xfrm>
            <a:custGeom>
              <a:avLst/>
              <a:gdLst/>
              <a:ahLst/>
              <a:cxnLst/>
              <a:rect l="l" t="t" r="r" b="b"/>
              <a:pathLst>
                <a:path w="7192" h="4376" extrusionOk="0">
                  <a:moveTo>
                    <a:pt x="3615" y="0"/>
                  </a:moveTo>
                  <a:cubicBezTo>
                    <a:pt x="1599" y="0"/>
                    <a:pt x="1" y="989"/>
                    <a:pt x="1" y="2207"/>
                  </a:cubicBezTo>
                  <a:cubicBezTo>
                    <a:pt x="1" y="3424"/>
                    <a:pt x="1599" y="4375"/>
                    <a:pt x="3615" y="4375"/>
                  </a:cubicBezTo>
                  <a:cubicBezTo>
                    <a:pt x="5593" y="4375"/>
                    <a:pt x="7191" y="3424"/>
                    <a:pt x="7191" y="2207"/>
                  </a:cubicBezTo>
                  <a:cubicBezTo>
                    <a:pt x="7191" y="989"/>
                    <a:pt x="5593"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8"/>
            <p:cNvSpPr/>
            <p:nvPr/>
          </p:nvSpPr>
          <p:spPr>
            <a:xfrm>
              <a:off x="1488131" y="3559414"/>
              <a:ext cx="156504" cy="95699"/>
            </a:xfrm>
            <a:custGeom>
              <a:avLst/>
              <a:gdLst/>
              <a:ahLst/>
              <a:cxnLst/>
              <a:rect l="l" t="t" r="r" b="b"/>
              <a:pathLst>
                <a:path w="5974" h="3653" extrusionOk="0">
                  <a:moveTo>
                    <a:pt x="3006" y="0"/>
                  </a:moveTo>
                  <a:cubicBezTo>
                    <a:pt x="1332" y="0"/>
                    <a:pt x="0" y="837"/>
                    <a:pt x="0" y="1827"/>
                  </a:cubicBezTo>
                  <a:cubicBezTo>
                    <a:pt x="0" y="2854"/>
                    <a:pt x="1332" y="3653"/>
                    <a:pt x="3006" y="3653"/>
                  </a:cubicBezTo>
                  <a:cubicBezTo>
                    <a:pt x="4642" y="3653"/>
                    <a:pt x="5973" y="2854"/>
                    <a:pt x="5973" y="1827"/>
                  </a:cubicBezTo>
                  <a:cubicBezTo>
                    <a:pt x="5973" y="837"/>
                    <a:pt x="4642" y="0"/>
                    <a:pt x="30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8"/>
            <p:cNvSpPr/>
            <p:nvPr/>
          </p:nvSpPr>
          <p:spPr>
            <a:xfrm>
              <a:off x="1516030" y="3356103"/>
              <a:ext cx="96695" cy="281073"/>
            </a:xfrm>
            <a:custGeom>
              <a:avLst/>
              <a:gdLst/>
              <a:ahLst/>
              <a:cxnLst/>
              <a:rect l="l" t="t" r="r" b="b"/>
              <a:pathLst>
                <a:path w="3691" h="10729" extrusionOk="0">
                  <a:moveTo>
                    <a:pt x="1" y="0"/>
                  </a:moveTo>
                  <a:lnTo>
                    <a:pt x="1" y="9626"/>
                  </a:lnTo>
                  <a:cubicBezTo>
                    <a:pt x="1" y="10234"/>
                    <a:pt x="838" y="10729"/>
                    <a:pt x="1827" y="10729"/>
                  </a:cubicBezTo>
                  <a:cubicBezTo>
                    <a:pt x="2854" y="10729"/>
                    <a:pt x="3691" y="10234"/>
                    <a:pt x="3691" y="9626"/>
                  </a:cubicBezTo>
                  <a:lnTo>
                    <a:pt x="36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28"/>
            <p:cNvSpPr/>
            <p:nvPr/>
          </p:nvSpPr>
          <p:spPr>
            <a:xfrm>
              <a:off x="1516030" y="3327208"/>
              <a:ext cx="96695" cy="58813"/>
            </a:xfrm>
            <a:custGeom>
              <a:avLst/>
              <a:gdLst/>
              <a:ahLst/>
              <a:cxnLst/>
              <a:rect l="l" t="t" r="r" b="b"/>
              <a:pathLst>
                <a:path w="3691" h="2245" extrusionOk="0">
                  <a:moveTo>
                    <a:pt x="1827" y="0"/>
                  </a:moveTo>
                  <a:cubicBezTo>
                    <a:pt x="838" y="0"/>
                    <a:pt x="1" y="495"/>
                    <a:pt x="1" y="1103"/>
                  </a:cubicBezTo>
                  <a:cubicBezTo>
                    <a:pt x="1" y="1712"/>
                    <a:pt x="838" y="2245"/>
                    <a:pt x="1827" y="2245"/>
                  </a:cubicBezTo>
                  <a:cubicBezTo>
                    <a:pt x="2854" y="2245"/>
                    <a:pt x="3691" y="1712"/>
                    <a:pt x="3691" y="1103"/>
                  </a:cubicBezTo>
                  <a:cubicBezTo>
                    <a:pt x="3691" y="495"/>
                    <a:pt x="2854" y="0"/>
                    <a:pt x="18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8"/>
            <p:cNvSpPr/>
            <p:nvPr/>
          </p:nvSpPr>
          <p:spPr>
            <a:xfrm>
              <a:off x="1531984" y="3327208"/>
              <a:ext cx="63817" cy="37882"/>
            </a:xfrm>
            <a:custGeom>
              <a:avLst/>
              <a:gdLst/>
              <a:ahLst/>
              <a:cxnLst/>
              <a:rect l="l" t="t" r="r" b="b"/>
              <a:pathLst>
                <a:path w="2436" h="1446" extrusionOk="0">
                  <a:moveTo>
                    <a:pt x="1218" y="0"/>
                  </a:moveTo>
                  <a:cubicBezTo>
                    <a:pt x="571" y="0"/>
                    <a:pt x="0" y="304"/>
                    <a:pt x="0" y="723"/>
                  </a:cubicBezTo>
                  <a:cubicBezTo>
                    <a:pt x="0" y="1141"/>
                    <a:pt x="571" y="1446"/>
                    <a:pt x="1218" y="1446"/>
                  </a:cubicBezTo>
                  <a:cubicBezTo>
                    <a:pt x="1903" y="1446"/>
                    <a:pt x="2435" y="1141"/>
                    <a:pt x="2435" y="723"/>
                  </a:cubicBezTo>
                  <a:cubicBezTo>
                    <a:pt x="2435" y="304"/>
                    <a:pt x="1903" y="0"/>
                    <a:pt x="1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8"/>
            <p:cNvSpPr/>
            <p:nvPr/>
          </p:nvSpPr>
          <p:spPr>
            <a:xfrm>
              <a:off x="1559883" y="3279347"/>
              <a:ext cx="8593" cy="64708"/>
            </a:xfrm>
            <a:custGeom>
              <a:avLst/>
              <a:gdLst/>
              <a:ahLst/>
              <a:cxnLst/>
              <a:rect l="l" t="t" r="r" b="b"/>
              <a:pathLst>
                <a:path w="328" h="2470" extrusionOk="0">
                  <a:moveTo>
                    <a:pt x="153" y="1"/>
                  </a:moveTo>
                  <a:cubicBezTo>
                    <a:pt x="1" y="686"/>
                    <a:pt x="39" y="1713"/>
                    <a:pt x="153" y="2360"/>
                  </a:cubicBezTo>
                  <a:cubicBezTo>
                    <a:pt x="168" y="2437"/>
                    <a:pt x="202" y="2470"/>
                    <a:pt x="235" y="2470"/>
                  </a:cubicBezTo>
                  <a:cubicBezTo>
                    <a:pt x="283" y="2470"/>
                    <a:pt x="328" y="2397"/>
                    <a:pt x="305" y="2284"/>
                  </a:cubicBezTo>
                  <a:cubicBezTo>
                    <a:pt x="229" y="1903"/>
                    <a:pt x="229" y="1485"/>
                    <a:pt x="229" y="1028"/>
                  </a:cubicBezTo>
                  <a:cubicBezTo>
                    <a:pt x="191" y="686"/>
                    <a:pt x="229" y="343"/>
                    <a:pt x="191" y="39"/>
                  </a:cubicBezTo>
                  <a:cubicBezTo>
                    <a:pt x="191" y="1"/>
                    <a:pt x="153" y="1"/>
                    <a:pt x="1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8"/>
            <p:cNvSpPr/>
            <p:nvPr/>
          </p:nvSpPr>
          <p:spPr>
            <a:xfrm>
              <a:off x="1544925" y="3267402"/>
              <a:ext cx="39899" cy="62298"/>
            </a:xfrm>
            <a:custGeom>
              <a:avLst/>
              <a:gdLst/>
              <a:ahLst/>
              <a:cxnLst/>
              <a:rect l="l" t="t" r="r" b="b"/>
              <a:pathLst>
                <a:path w="1523" h="2378" extrusionOk="0">
                  <a:moveTo>
                    <a:pt x="762" y="0"/>
                  </a:moveTo>
                  <a:cubicBezTo>
                    <a:pt x="610" y="305"/>
                    <a:pt x="534" y="609"/>
                    <a:pt x="343" y="875"/>
                  </a:cubicBezTo>
                  <a:cubicBezTo>
                    <a:pt x="191" y="1104"/>
                    <a:pt x="77" y="1294"/>
                    <a:pt x="39" y="1522"/>
                  </a:cubicBezTo>
                  <a:cubicBezTo>
                    <a:pt x="1" y="1979"/>
                    <a:pt x="381" y="2245"/>
                    <a:pt x="762" y="2359"/>
                  </a:cubicBezTo>
                  <a:cubicBezTo>
                    <a:pt x="796" y="2372"/>
                    <a:pt x="830" y="2377"/>
                    <a:pt x="863" y="2377"/>
                  </a:cubicBezTo>
                  <a:cubicBezTo>
                    <a:pt x="1234" y="2377"/>
                    <a:pt x="1523" y="1643"/>
                    <a:pt x="1523" y="1294"/>
                  </a:cubicBezTo>
                  <a:cubicBezTo>
                    <a:pt x="1523" y="875"/>
                    <a:pt x="1104" y="191"/>
                    <a:pt x="7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8"/>
            <p:cNvSpPr/>
            <p:nvPr/>
          </p:nvSpPr>
          <p:spPr>
            <a:xfrm>
              <a:off x="1551920" y="3279347"/>
              <a:ext cx="25936" cy="42073"/>
            </a:xfrm>
            <a:custGeom>
              <a:avLst/>
              <a:gdLst/>
              <a:ahLst/>
              <a:cxnLst/>
              <a:rect l="l" t="t" r="r" b="b"/>
              <a:pathLst>
                <a:path w="990" h="1606" extrusionOk="0">
                  <a:moveTo>
                    <a:pt x="495" y="1"/>
                  </a:moveTo>
                  <a:cubicBezTo>
                    <a:pt x="419" y="191"/>
                    <a:pt x="343" y="419"/>
                    <a:pt x="190" y="610"/>
                  </a:cubicBezTo>
                  <a:cubicBezTo>
                    <a:pt x="114" y="724"/>
                    <a:pt x="38" y="876"/>
                    <a:pt x="38" y="1028"/>
                  </a:cubicBezTo>
                  <a:cubicBezTo>
                    <a:pt x="0" y="1333"/>
                    <a:pt x="229" y="1485"/>
                    <a:pt x="495" y="1599"/>
                  </a:cubicBezTo>
                  <a:cubicBezTo>
                    <a:pt x="511" y="1604"/>
                    <a:pt x="528" y="1606"/>
                    <a:pt x="544" y="1606"/>
                  </a:cubicBezTo>
                  <a:cubicBezTo>
                    <a:pt x="788" y="1606"/>
                    <a:pt x="989" y="1090"/>
                    <a:pt x="989" y="876"/>
                  </a:cubicBezTo>
                  <a:cubicBezTo>
                    <a:pt x="989" y="572"/>
                    <a:pt x="723" y="153"/>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8"/>
            <p:cNvSpPr/>
            <p:nvPr/>
          </p:nvSpPr>
          <p:spPr>
            <a:xfrm>
              <a:off x="918069" y="3573377"/>
              <a:ext cx="189382" cy="115636"/>
            </a:xfrm>
            <a:custGeom>
              <a:avLst/>
              <a:gdLst/>
              <a:ahLst/>
              <a:cxnLst/>
              <a:rect l="l" t="t" r="r" b="b"/>
              <a:pathLst>
                <a:path w="7229" h="4414" extrusionOk="0">
                  <a:moveTo>
                    <a:pt x="3614" y="0"/>
                  </a:moveTo>
                  <a:cubicBezTo>
                    <a:pt x="3462" y="0"/>
                    <a:pt x="3310" y="38"/>
                    <a:pt x="3158" y="38"/>
                  </a:cubicBezTo>
                  <a:lnTo>
                    <a:pt x="0" y="1179"/>
                  </a:lnTo>
                  <a:lnTo>
                    <a:pt x="0" y="2207"/>
                  </a:lnTo>
                  <a:cubicBezTo>
                    <a:pt x="0" y="3424"/>
                    <a:pt x="1636" y="4413"/>
                    <a:pt x="3614" y="4413"/>
                  </a:cubicBezTo>
                  <a:cubicBezTo>
                    <a:pt x="5593" y="4413"/>
                    <a:pt x="7229" y="3424"/>
                    <a:pt x="7229" y="2207"/>
                  </a:cubicBezTo>
                  <a:lnTo>
                    <a:pt x="7229" y="1179"/>
                  </a:lnTo>
                  <a:lnTo>
                    <a:pt x="4071" y="38"/>
                  </a:lnTo>
                  <a:cubicBezTo>
                    <a:pt x="3919" y="38"/>
                    <a:pt x="3766" y="0"/>
                    <a:pt x="361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8"/>
            <p:cNvSpPr/>
            <p:nvPr/>
          </p:nvSpPr>
          <p:spPr>
            <a:xfrm>
              <a:off x="918069" y="3546447"/>
              <a:ext cx="189382" cy="115636"/>
            </a:xfrm>
            <a:custGeom>
              <a:avLst/>
              <a:gdLst/>
              <a:ahLst/>
              <a:cxnLst/>
              <a:rect l="l" t="t" r="r" b="b"/>
              <a:pathLst>
                <a:path w="7229" h="4414" extrusionOk="0">
                  <a:moveTo>
                    <a:pt x="3614" y="1"/>
                  </a:moveTo>
                  <a:cubicBezTo>
                    <a:pt x="1636" y="1"/>
                    <a:pt x="0" y="990"/>
                    <a:pt x="0" y="2207"/>
                  </a:cubicBezTo>
                  <a:cubicBezTo>
                    <a:pt x="0" y="3425"/>
                    <a:pt x="1636" y="4414"/>
                    <a:pt x="3614" y="4414"/>
                  </a:cubicBezTo>
                  <a:cubicBezTo>
                    <a:pt x="5593" y="4414"/>
                    <a:pt x="7229" y="3425"/>
                    <a:pt x="7229" y="2207"/>
                  </a:cubicBezTo>
                  <a:cubicBezTo>
                    <a:pt x="7229" y="990"/>
                    <a:pt x="5593" y="1"/>
                    <a:pt x="36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8"/>
            <p:cNvSpPr/>
            <p:nvPr/>
          </p:nvSpPr>
          <p:spPr>
            <a:xfrm>
              <a:off x="938004" y="3555432"/>
              <a:ext cx="156478" cy="95699"/>
            </a:xfrm>
            <a:custGeom>
              <a:avLst/>
              <a:gdLst/>
              <a:ahLst/>
              <a:cxnLst/>
              <a:rect l="l" t="t" r="r" b="b"/>
              <a:pathLst>
                <a:path w="5973" h="3653" extrusionOk="0">
                  <a:moveTo>
                    <a:pt x="2967" y="0"/>
                  </a:moveTo>
                  <a:cubicBezTo>
                    <a:pt x="1332" y="0"/>
                    <a:pt x="0" y="799"/>
                    <a:pt x="0" y="1826"/>
                  </a:cubicBezTo>
                  <a:cubicBezTo>
                    <a:pt x="0" y="2816"/>
                    <a:pt x="1332" y="3652"/>
                    <a:pt x="2967" y="3652"/>
                  </a:cubicBezTo>
                  <a:cubicBezTo>
                    <a:pt x="4641" y="3652"/>
                    <a:pt x="5973" y="2816"/>
                    <a:pt x="5973" y="1826"/>
                  </a:cubicBezTo>
                  <a:cubicBezTo>
                    <a:pt x="5973" y="799"/>
                    <a:pt x="4641" y="0"/>
                    <a:pt x="29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8"/>
            <p:cNvSpPr/>
            <p:nvPr/>
          </p:nvSpPr>
          <p:spPr>
            <a:xfrm>
              <a:off x="965903" y="3352121"/>
              <a:ext cx="96695" cy="281073"/>
            </a:xfrm>
            <a:custGeom>
              <a:avLst/>
              <a:gdLst/>
              <a:ahLst/>
              <a:cxnLst/>
              <a:rect l="l" t="t" r="r" b="b"/>
              <a:pathLst>
                <a:path w="3691" h="10729" extrusionOk="0">
                  <a:moveTo>
                    <a:pt x="0" y="0"/>
                  </a:moveTo>
                  <a:lnTo>
                    <a:pt x="0" y="9587"/>
                  </a:lnTo>
                  <a:cubicBezTo>
                    <a:pt x="0" y="10234"/>
                    <a:pt x="837" y="10729"/>
                    <a:pt x="1826" y="10729"/>
                  </a:cubicBezTo>
                  <a:cubicBezTo>
                    <a:pt x="2854" y="10729"/>
                    <a:pt x="3691" y="10234"/>
                    <a:pt x="3691" y="9587"/>
                  </a:cubicBezTo>
                  <a:lnTo>
                    <a:pt x="369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8"/>
            <p:cNvSpPr/>
            <p:nvPr/>
          </p:nvSpPr>
          <p:spPr>
            <a:xfrm>
              <a:off x="965903" y="3322205"/>
              <a:ext cx="96695" cy="58840"/>
            </a:xfrm>
            <a:custGeom>
              <a:avLst/>
              <a:gdLst/>
              <a:ahLst/>
              <a:cxnLst/>
              <a:rect l="l" t="t" r="r" b="b"/>
              <a:pathLst>
                <a:path w="3691" h="2246" extrusionOk="0">
                  <a:moveTo>
                    <a:pt x="1826" y="1"/>
                  </a:moveTo>
                  <a:cubicBezTo>
                    <a:pt x="837" y="1"/>
                    <a:pt x="0" y="495"/>
                    <a:pt x="0" y="1142"/>
                  </a:cubicBezTo>
                  <a:cubicBezTo>
                    <a:pt x="0" y="1751"/>
                    <a:pt x="837" y="2246"/>
                    <a:pt x="1826" y="2246"/>
                  </a:cubicBezTo>
                  <a:cubicBezTo>
                    <a:pt x="2854" y="2246"/>
                    <a:pt x="3691" y="1751"/>
                    <a:pt x="3691" y="1142"/>
                  </a:cubicBezTo>
                  <a:cubicBezTo>
                    <a:pt x="3691" y="495"/>
                    <a:pt x="2854" y="1"/>
                    <a:pt x="18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28"/>
            <p:cNvSpPr/>
            <p:nvPr/>
          </p:nvSpPr>
          <p:spPr>
            <a:xfrm>
              <a:off x="981831" y="3322205"/>
              <a:ext cx="63817" cy="38903"/>
            </a:xfrm>
            <a:custGeom>
              <a:avLst/>
              <a:gdLst/>
              <a:ahLst/>
              <a:cxnLst/>
              <a:rect l="l" t="t" r="r" b="b"/>
              <a:pathLst>
                <a:path w="2436" h="1485" extrusionOk="0">
                  <a:moveTo>
                    <a:pt x="1218" y="1"/>
                  </a:moveTo>
                  <a:cubicBezTo>
                    <a:pt x="572" y="1"/>
                    <a:pt x="1" y="343"/>
                    <a:pt x="1" y="724"/>
                  </a:cubicBezTo>
                  <a:cubicBezTo>
                    <a:pt x="1" y="1142"/>
                    <a:pt x="572" y="1485"/>
                    <a:pt x="1218" y="1485"/>
                  </a:cubicBezTo>
                  <a:cubicBezTo>
                    <a:pt x="1903" y="1485"/>
                    <a:pt x="2436" y="1142"/>
                    <a:pt x="2436" y="724"/>
                  </a:cubicBezTo>
                  <a:cubicBezTo>
                    <a:pt x="2436" y="343"/>
                    <a:pt x="1903" y="1"/>
                    <a:pt x="1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8"/>
            <p:cNvSpPr/>
            <p:nvPr/>
          </p:nvSpPr>
          <p:spPr>
            <a:xfrm>
              <a:off x="1008761" y="3274632"/>
              <a:ext cx="9588" cy="65441"/>
            </a:xfrm>
            <a:custGeom>
              <a:avLst/>
              <a:gdLst/>
              <a:ahLst/>
              <a:cxnLst/>
              <a:rect l="l" t="t" r="r" b="b"/>
              <a:pathLst>
                <a:path w="366" h="2498" extrusionOk="0">
                  <a:moveTo>
                    <a:pt x="209" y="0"/>
                  </a:moveTo>
                  <a:cubicBezTo>
                    <a:pt x="200" y="0"/>
                    <a:pt x="190" y="10"/>
                    <a:pt x="190" y="29"/>
                  </a:cubicBezTo>
                  <a:cubicBezTo>
                    <a:pt x="0" y="676"/>
                    <a:pt x="76" y="1703"/>
                    <a:pt x="190" y="2388"/>
                  </a:cubicBezTo>
                  <a:cubicBezTo>
                    <a:pt x="206" y="2464"/>
                    <a:pt x="240" y="2498"/>
                    <a:pt x="272" y="2498"/>
                  </a:cubicBezTo>
                  <a:cubicBezTo>
                    <a:pt x="320" y="2498"/>
                    <a:pt x="365" y="2425"/>
                    <a:pt x="343" y="2311"/>
                  </a:cubicBezTo>
                  <a:cubicBezTo>
                    <a:pt x="266" y="1893"/>
                    <a:pt x="266" y="1474"/>
                    <a:pt x="228" y="1056"/>
                  </a:cubicBezTo>
                  <a:cubicBezTo>
                    <a:pt x="228" y="714"/>
                    <a:pt x="266" y="371"/>
                    <a:pt x="228" y="29"/>
                  </a:cubicBezTo>
                  <a:cubicBezTo>
                    <a:pt x="228" y="10"/>
                    <a:pt x="219" y="0"/>
                    <a:pt x="2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8"/>
            <p:cNvSpPr/>
            <p:nvPr/>
          </p:nvSpPr>
          <p:spPr>
            <a:xfrm>
              <a:off x="994798" y="3262424"/>
              <a:ext cx="39899" cy="63267"/>
            </a:xfrm>
            <a:custGeom>
              <a:avLst/>
              <a:gdLst/>
              <a:ahLst/>
              <a:cxnLst/>
              <a:rect l="l" t="t" r="r" b="b"/>
              <a:pathLst>
                <a:path w="1523" h="2415" extrusionOk="0">
                  <a:moveTo>
                    <a:pt x="761" y="0"/>
                  </a:moveTo>
                  <a:cubicBezTo>
                    <a:pt x="609" y="305"/>
                    <a:pt x="495" y="609"/>
                    <a:pt x="305" y="913"/>
                  </a:cubicBezTo>
                  <a:cubicBezTo>
                    <a:pt x="191" y="1104"/>
                    <a:pt x="39" y="1294"/>
                    <a:pt x="39" y="1560"/>
                  </a:cubicBezTo>
                  <a:cubicBezTo>
                    <a:pt x="1" y="2017"/>
                    <a:pt x="381" y="2245"/>
                    <a:pt x="761" y="2397"/>
                  </a:cubicBezTo>
                  <a:cubicBezTo>
                    <a:pt x="794" y="2409"/>
                    <a:pt x="827" y="2415"/>
                    <a:pt x="859" y="2415"/>
                  </a:cubicBezTo>
                  <a:cubicBezTo>
                    <a:pt x="1232" y="2415"/>
                    <a:pt x="1522" y="1647"/>
                    <a:pt x="1522" y="1332"/>
                  </a:cubicBezTo>
                  <a:cubicBezTo>
                    <a:pt x="1522" y="875"/>
                    <a:pt x="1104" y="229"/>
                    <a:pt x="7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8"/>
            <p:cNvSpPr/>
            <p:nvPr/>
          </p:nvSpPr>
          <p:spPr>
            <a:xfrm>
              <a:off x="1001766" y="3274370"/>
              <a:ext cx="25936" cy="42283"/>
            </a:xfrm>
            <a:custGeom>
              <a:avLst/>
              <a:gdLst/>
              <a:ahLst/>
              <a:cxnLst/>
              <a:rect l="l" t="t" r="r" b="b"/>
              <a:pathLst>
                <a:path w="990" h="1614" extrusionOk="0">
                  <a:moveTo>
                    <a:pt x="495" y="1"/>
                  </a:moveTo>
                  <a:cubicBezTo>
                    <a:pt x="381" y="229"/>
                    <a:pt x="343" y="419"/>
                    <a:pt x="191" y="609"/>
                  </a:cubicBezTo>
                  <a:cubicBezTo>
                    <a:pt x="115" y="762"/>
                    <a:pt x="39" y="876"/>
                    <a:pt x="1" y="1028"/>
                  </a:cubicBezTo>
                  <a:cubicBezTo>
                    <a:pt x="1" y="1370"/>
                    <a:pt x="229" y="1523"/>
                    <a:pt x="495" y="1599"/>
                  </a:cubicBezTo>
                  <a:cubicBezTo>
                    <a:pt x="519" y="1609"/>
                    <a:pt x="543" y="1614"/>
                    <a:pt x="566" y="1614"/>
                  </a:cubicBezTo>
                  <a:cubicBezTo>
                    <a:pt x="801" y="1614"/>
                    <a:pt x="990" y="1122"/>
                    <a:pt x="990" y="914"/>
                  </a:cubicBezTo>
                  <a:cubicBezTo>
                    <a:pt x="990" y="609"/>
                    <a:pt x="724" y="153"/>
                    <a:pt x="4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8"/>
            <p:cNvSpPr/>
            <p:nvPr/>
          </p:nvSpPr>
          <p:spPr>
            <a:xfrm>
              <a:off x="1168219" y="3416302"/>
              <a:ext cx="118622" cy="69397"/>
            </a:xfrm>
            <a:custGeom>
              <a:avLst/>
              <a:gdLst/>
              <a:ahLst/>
              <a:cxnLst/>
              <a:rect l="l" t="t" r="r" b="b"/>
              <a:pathLst>
                <a:path w="4528" h="2649" extrusionOk="0">
                  <a:moveTo>
                    <a:pt x="2277" y="1"/>
                  </a:moveTo>
                  <a:cubicBezTo>
                    <a:pt x="2085" y="1"/>
                    <a:pt x="1883" y="42"/>
                    <a:pt x="1674" y="137"/>
                  </a:cubicBezTo>
                  <a:cubicBezTo>
                    <a:pt x="0" y="898"/>
                    <a:pt x="1598" y="2648"/>
                    <a:pt x="1598" y="2648"/>
                  </a:cubicBezTo>
                  <a:cubicBezTo>
                    <a:pt x="1598" y="2648"/>
                    <a:pt x="1712" y="1355"/>
                    <a:pt x="2625" y="1126"/>
                  </a:cubicBezTo>
                  <a:cubicBezTo>
                    <a:pt x="2714" y="1099"/>
                    <a:pt x="2804" y="1087"/>
                    <a:pt x="2895" y="1087"/>
                  </a:cubicBezTo>
                  <a:cubicBezTo>
                    <a:pt x="3698" y="1087"/>
                    <a:pt x="4527" y="2039"/>
                    <a:pt x="4527" y="2039"/>
                  </a:cubicBezTo>
                  <a:cubicBezTo>
                    <a:pt x="4527" y="2039"/>
                    <a:pt x="3625" y="1"/>
                    <a:pt x="22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28"/>
            <p:cNvSpPr/>
            <p:nvPr/>
          </p:nvSpPr>
          <p:spPr>
            <a:xfrm>
              <a:off x="1292784" y="3416302"/>
              <a:ext cx="117627" cy="69397"/>
            </a:xfrm>
            <a:custGeom>
              <a:avLst/>
              <a:gdLst/>
              <a:ahLst/>
              <a:cxnLst/>
              <a:rect l="l" t="t" r="r" b="b"/>
              <a:pathLst>
                <a:path w="4490" h="2649" extrusionOk="0">
                  <a:moveTo>
                    <a:pt x="2251" y="1"/>
                  </a:moveTo>
                  <a:cubicBezTo>
                    <a:pt x="904" y="1"/>
                    <a:pt x="1" y="2039"/>
                    <a:pt x="1" y="2039"/>
                  </a:cubicBezTo>
                  <a:cubicBezTo>
                    <a:pt x="1" y="2039"/>
                    <a:pt x="830" y="1087"/>
                    <a:pt x="1633" y="1087"/>
                  </a:cubicBezTo>
                  <a:cubicBezTo>
                    <a:pt x="1724" y="1087"/>
                    <a:pt x="1814" y="1099"/>
                    <a:pt x="1903" y="1126"/>
                  </a:cubicBezTo>
                  <a:cubicBezTo>
                    <a:pt x="2816" y="1355"/>
                    <a:pt x="2930" y="2648"/>
                    <a:pt x="2930" y="2648"/>
                  </a:cubicBezTo>
                  <a:cubicBezTo>
                    <a:pt x="2930" y="2648"/>
                    <a:pt x="4490" y="898"/>
                    <a:pt x="2854" y="137"/>
                  </a:cubicBezTo>
                  <a:cubicBezTo>
                    <a:pt x="2645" y="42"/>
                    <a:pt x="2443" y="1"/>
                    <a:pt x="22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8"/>
            <p:cNvSpPr/>
            <p:nvPr/>
          </p:nvSpPr>
          <p:spPr>
            <a:xfrm>
              <a:off x="1257916" y="3362076"/>
              <a:ext cx="62795" cy="38903"/>
            </a:xfrm>
            <a:custGeom>
              <a:avLst/>
              <a:gdLst/>
              <a:ahLst/>
              <a:cxnLst/>
              <a:rect l="l" t="t" r="r" b="b"/>
              <a:pathLst>
                <a:path w="2397" h="1485" extrusionOk="0">
                  <a:moveTo>
                    <a:pt x="1218" y="1"/>
                  </a:moveTo>
                  <a:cubicBezTo>
                    <a:pt x="533" y="1"/>
                    <a:pt x="0" y="343"/>
                    <a:pt x="0" y="724"/>
                  </a:cubicBezTo>
                  <a:cubicBezTo>
                    <a:pt x="0" y="1142"/>
                    <a:pt x="533" y="1484"/>
                    <a:pt x="1218" y="1484"/>
                  </a:cubicBezTo>
                  <a:cubicBezTo>
                    <a:pt x="1864" y="1484"/>
                    <a:pt x="2397" y="1142"/>
                    <a:pt x="2397" y="724"/>
                  </a:cubicBezTo>
                  <a:cubicBezTo>
                    <a:pt x="2397" y="343"/>
                    <a:pt x="1864" y="1"/>
                    <a:pt x="1218" y="1"/>
                  </a:cubicBezTo>
                  <a:close/>
                </a:path>
              </a:pathLst>
            </a:custGeom>
            <a:solidFill>
              <a:srgbClr val="FFCA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8"/>
            <p:cNvSpPr/>
            <p:nvPr/>
          </p:nvSpPr>
          <p:spPr>
            <a:xfrm>
              <a:off x="1196118" y="3336167"/>
              <a:ext cx="188386" cy="115636"/>
            </a:xfrm>
            <a:custGeom>
              <a:avLst/>
              <a:gdLst/>
              <a:ahLst/>
              <a:cxnLst/>
              <a:rect l="l" t="t" r="r" b="b"/>
              <a:pathLst>
                <a:path w="7191" h="4414" extrusionOk="0">
                  <a:moveTo>
                    <a:pt x="3577" y="1"/>
                  </a:moveTo>
                  <a:cubicBezTo>
                    <a:pt x="3424" y="1"/>
                    <a:pt x="3272" y="1"/>
                    <a:pt x="3120" y="39"/>
                  </a:cubicBezTo>
                  <a:lnTo>
                    <a:pt x="0" y="1180"/>
                  </a:lnTo>
                  <a:lnTo>
                    <a:pt x="0" y="2207"/>
                  </a:lnTo>
                  <a:cubicBezTo>
                    <a:pt x="0" y="3424"/>
                    <a:pt x="1598" y="4414"/>
                    <a:pt x="3577" y="4414"/>
                  </a:cubicBezTo>
                  <a:cubicBezTo>
                    <a:pt x="5555" y="4414"/>
                    <a:pt x="7191" y="3424"/>
                    <a:pt x="7191" y="2207"/>
                  </a:cubicBezTo>
                  <a:lnTo>
                    <a:pt x="7191" y="1180"/>
                  </a:lnTo>
                  <a:lnTo>
                    <a:pt x="4033" y="39"/>
                  </a:lnTo>
                  <a:cubicBezTo>
                    <a:pt x="3881" y="1"/>
                    <a:pt x="3729" y="1"/>
                    <a:pt x="3577" y="1"/>
                  </a:cubicBezTo>
                  <a:close/>
                </a:path>
              </a:pathLst>
            </a:custGeom>
            <a:solidFill>
              <a:srgbClr val="F79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8"/>
            <p:cNvSpPr/>
            <p:nvPr/>
          </p:nvSpPr>
          <p:spPr>
            <a:xfrm>
              <a:off x="1196118" y="3309264"/>
              <a:ext cx="188386" cy="114640"/>
            </a:xfrm>
            <a:custGeom>
              <a:avLst/>
              <a:gdLst/>
              <a:ahLst/>
              <a:cxnLst/>
              <a:rect l="l" t="t" r="r" b="b"/>
              <a:pathLst>
                <a:path w="7191" h="4376" extrusionOk="0">
                  <a:moveTo>
                    <a:pt x="3577" y="0"/>
                  </a:moveTo>
                  <a:cubicBezTo>
                    <a:pt x="1598" y="0"/>
                    <a:pt x="0" y="989"/>
                    <a:pt x="0" y="2207"/>
                  </a:cubicBezTo>
                  <a:cubicBezTo>
                    <a:pt x="0" y="3424"/>
                    <a:pt x="1598" y="4375"/>
                    <a:pt x="3577" y="4375"/>
                  </a:cubicBezTo>
                  <a:cubicBezTo>
                    <a:pt x="5555" y="4375"/>
                    <a:pt x="7191" y="3424"/>
                    <a:pt x="7191" y="2207"/>
                  </a:cubicBezTo>
                  <a:cubicBezTo>
                    <a:pt x="7191" y="989"/>
                    <a:pt x="5555" y="0"/>
                    <a:pt x="35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8"/>
            <p:cNvSpPr/>
            <p:nvPr/>
          </p:nvSpPr>
          <p:spPr>
            <a:xfrm>
              <a:off x="1212072" y="3317227"/>
              <a:ext cx="156504" cy="95699"/>
            </a:xfrm>
            <a:custGeom>
              <a:avLst/>
              <a:gdLst/>
              <a:ahLst/>
              <a:cxnLst/>
              <a:rect l="l" t="t" r="r" b="b"/>
              <a:pathLst>
                <a:path w="5974" h="3653" extrusionOk="0">
                  <a:moveTo>
                    <a:pt x="2968" y="1"/>
                  </a:moveTo>
                  <a:cubicBezTo>
                    <a:pt x="1332" y="1"/>
                    <a:pt x="0" y="838"/>
                    <a:pt x="0" y="1827"/>
                  </a:cubicBezTo>
                  <a:cubicBezTo>
                    <a:pt x="0" y="2854"/>
                    <a:pt x="1332" y="3653"/>
                    <a:pt x="2968" y="3653"/>
                  </a:cubicBezTo>
                  <a:cubicBezTo>
                    <a:pt x="4604" y="3653"/>
                    <a:pt x="5973" y="2854"/>
                    <a:pt x="5973" y="1827"/>
                  </a:cubicBezTo>
                  <a:cubicBezTo>
                    <a:pt x="5973" y="838"/>
                    <a:pt x="4604" y="1"/>
                    <a:pt x="29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8"/>
            <p:cNvSpPr/>
            <p:nvPr/>
          </p:nvSpPr>
          <p:spPr>
            <a:xfrm>
              <a:off x="1239971" y="3113916"/>
              <a:ext cx="95699" cy="281099"/>
            </a:xfrm>
            <a:custGeom>
              <a:avLst/>
              <a:gdLst/>
              <a:ahLst/>
              <a:cxnLst/>
              <a:rect l="l" t="t" r="r" b="b"/>
              <a:pathLst>
                <a:path w="3653" h="10730" extrusionOk="0">
                  <a:moveTo>
                    <a:pt x="0" y="1"/>
                  </a:moveTo>
                  <a:lnTo>
                    <a:pt x="0" y="9626"/>
                  </a:lnTo>
                  <a:cubicBezTo>
                    <a:pt x="0" y="10235"/>
                    <a:pt x="799" y="10729"/>
                    <a:pt x="1827" y="10729"/>
                  </a:cubicBezTo>
                  <a:cubicBezTo>
                    <a:pt x="2854" y="10729"/>
                    <a:pt x="3653" y="10235"/>
                    <a:pt x="3653" y="9626"/>
                  </a:cubicBezTo>
                  <a:lnTo>
                    <a:pt x="365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8"/>
            <p:cNvSpPr/>
            <p:nvPr/>
          </p:nvSpPr>
          <p:spPr>
            <a:xfrm>
              <a:off x="1239971" y="3085021"/>
              <a:ext cx="95699" cy="58813"/>
            </a:xfrm>
            <a:custGeom>
              <a:avLst/>
              <a:gdLst/>
              <a:ahLst/>
              <a:cxnLst/>
              <a:rect l="l" t="t" r="r" b="b"/>
              <a:pathLst>
                <a:path w="3653" h="2245" extrusionOk="0">
                  <a:moveTo>
                    <a:pt x="1827" y="0"/>
                  </a:moveTo>
                  <a:cubicBezTo>
                    <a:pt x="799" y="0"/>
                    <a:pt x="0" y="495"/>
                    <a:pt x="0" y="1104"/>
                  </a:cubicBezTo>
                  <a:cubicBezTo>
                    <a:pt x="0" y="1712"/>
                    <a:pt x="799" y="2245"/>
                    <a:pt x="1827" y="2245"/>
                  </a:cubicBezTo>
                  <a:cubicBezTo>
                    <a:pt x="2854" y="2245"/>
                    <a:pt x="3653" y="1712"/>
                    <a:pt x="3653" y="1104"/>
                  </a:cubicBezTo>
                  <a:cubicBezTo>
                    <a:pt x="3653" y="495"/>
                    <a:pt x="2854" y="0"/>
                    <a:pt x="18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8"/>
            <p:cNvSpPr/>
            <p:nvPr/>
          </p:nvSpPr>
          <p:spPr>
            <a:xfrm>
              <a:off x="1255925" y="3085021"/>
              <a:ext cx="63791" cy="37908"/>
            </a:xfrm>
            <a:custGeom>
              <a:avLst/>
              <a:gdLst/>
              <a:ahLst/>
              <a:cxnLst/>
              <a:rect l="l" t="t" r="r" b="b"/>
              <a:pathLst>
                <a:path w="2435" h="1447" extrusionOk="0">
                  <a:moveTo>
                    <a:pt x="1218" y="0"/>
                  </a:moveTo>
                  <a:cubicBezTo>
                    <a:pt x="533" y="0"/>
                    <a:pt x="0" y="305"/>
                    <a:pt x="0" y="723"/>
                  </a:cubicBezTo>
                  <a:cubicBezTo>
                    <a:pt x="0" y="1142"/>
                    <a:pt x="533" y="1446"/>
                    <a:pt x="1218" y="1446"/>
                  </a:cubicBezTo>
                  <a:cubicBezTo>
                    <a:pt x="1864" y="1446"/>
                    <a:pt x="2435" y="1142"/>
                    <a:pt x="2435" y="723"/>
                  </a:cubicBezTo>
                  <a:cubicBezTo>
                    <a:pt x="2435" y="305"/>
                    <a:pt x="1864" y="0"/>
                    <a:pt x="1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8"/>
            <p:cNvSpPr/>
            <p:nvPr/>
          </p:nvSpPr>
          <p:spPr>
            <a:xfrm>
              <a:off x="1282829" y="3037187"/>
              <a:ext cx="9614" cy="64917"/>
            </a:xfrm>
            <a:custGeom>
              <a:avLst/>
              <a:gdLst/>
              <a:ahLst/>
              <a:cxnLst/>
              <a:rect l="l" t="t" r="r" b="b"/>
              <a:pathLst>
                <a:path w="367" h="2478" extrusionOk="0">
                  <a:moveTo>
                    <a:pt x="191" y="0"/>
                  </a:moveTo>
                  <a:cubicBezTo>
                    <a:pt x="0" y="685"/>
                    <a:pt x="76" y="1712"/>
                    <a:pt x="191" y="2397"/>
                  </a:cubicBezTo>
                  <a:cubicBezTo>
                    <a:pt x="204" y="2453"/>
                    <a:pt x="234" y="2478"/>
                    <a:pt x="263" y="2478"/>
                  </a:cubicBezTo>
                  <a:cubicBezTo>
                    <a:pt x="315" y="2478"/>
                    <a:pt x="367" y="2403"/>
                    <a:pt x="343" y="2283"/>
                  </a:cubicBezTo>
                  <a:cubicBezTo>
                    <a:pt x="267" y="1902"/>
                    <a:pt x="229" y="1484"/>
                    <a:pt x="229" y="1027"/>
                  </a:cubicBezTo>
                  <a:cubicBezTo>
                    <a:pt x="229" y="685"/>
                    <a:pt x="267" y="343"/>
                    <a:pt x="229" y="38"/>
                  </a:cubicBezTo>
                  <a:cubicBezTo>
                    <a:pt x="191" y="0"/>
                    <a:pt x="191"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8"/>
            <p:cNvSpPr/>
            <p:nvPr/>
          </p:nvSpPr>
          <p:spPr>
            <a:xfrm>
              <a:off x="1268866" y="3025215"/>
              <a:ext cx="38903" cy="62298"/>
            </a:xfrm>
            <a:custGeom>
              <a:avLst/>
              <a:gdLst/>
              <a:ahLst/>
              <a:cxnLst/>
              <a:rect l="l" t="t" r="r" b="b"/>
              <a:pathLst>
                <a:path w="1485" h="2378" extrusionOk="0">
                  <a:moveTo>
                    <a:pt x="724" y="1"/>
                  </a:moveTo>
                  <a:cubicBezTo>
                    <a:pt x="609" y="305"/>
                    <a:pt x="495" y="609"/>
                    <a:pt x="305" y="876"/>
                  </a:cubicBezTo>
                  <a:cubicBezTo>
                    <a:pt x="191" y="1104"/>
                    <a:pt x="39" y="1294"/>
                    <a:pt x="39" y="1522"/>
                  </a:cubicBezTo>
                  <a:cubicBezTo>
                    <a:pt x="1" y="1979"/>
                    <a:pt x="343" y="2245"/>
                    <a:pt x="762" y="2359"/>
                  </a:cubicBezTo>
                  <a:cubicBezTo>
                    <a:pt x="793" y="2372"/>
                    <a:pt x="824" y="2378"/>
                    <a:pt x="854" y="2378"/>
                  </a:cubicBezTo>
                  <a:cubicBezTo>
                    <a:pt x="1196" y="2378"/>
                    <a:pt x="1484" y="1644"/>
                    <a:pt x="1484" y="1294"/>
                  </a:cubicBezTo>
                  <a:cubicBezTo>
                    <a:pt x="1484" y="876"/>
                    <a:pt x="1066" y="191"/>
                    <a:pt x="7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8"/>
            <p:cNvSpPr/>
            <p:nvPr/>
          </p:nvSpPr>
          <p:spPr>
            <a:xfrm>
              <a:off x="1275834" y="3037187"/>
              <a:ext cx="25962" cy="42073"/>
            </a:xfrm>
            <a:custGeom>
              <a:avLst/>
              <a:gdLst/>
              <a:ahLst/>
              <a:cxnLst/>
              <a:rect l="l" t="t" r="r" b="b"/>
              <a:pathLst>
                <a:path w="991" h="1606" extrusionOk="0">
                  <a:moveTo>
                    <a:pt x="496" y="0"/>
                  </a:moveTo>
                  <a:cubicBezTo>
                    <a:pt x="381" y="190"/>
                    <a:pt x="305" y="419"/>
                    <a:pt x="191" y="609"/>
                  </a:cubicBezTo>
                  <a:cubicBezTo>
                    <a:pt x="115" y="723"/>
                    <a:pt x="1" y="875"/>
                    <a:pt x="1" y="1027"/>
                  </a:cubicBezTo>
                  <a:cubicBezTo>
                    <a:pt x="1" y="1332"/>
                    <a:pt x="229" y="1484"/>
                    <a:pt x="496" y="1598"/>
                  </a:cubicBezTo>
                  <a:cubicBezTo>
                    <a:pt x="512" y="1603"/>
                    <a:pt x="528" y="1605"/>
                    <a:pt x="544" y="1605"/>
                  </a:cubicBezTo>
                  <a:cubicBezTo>
                    <a:pt x="789" y="1605"/>
                    <a:pt x="990" y="1089"/>
                    <a:pt x="990" y="875"/>
                  </a:cubicBezTo>
                  <a:cubicBezTo>
                    <a:pt x="990" y="571"/>
                    <a:pt x="724" y="152"/>
                    <a:pt x="4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title"/>
          </p:nvPr>
        </p:nvSpPr>
        <p:spPr>
          <a:xfrm>
            <a:off x="457200" y="772984"/>
            <a:ext cx="7717500" cy="572700"/>
          </a:xfrm>
        </p:spPr>
        <p:txBody>
          <a:bodyPr/>
          <a:lstStyle/>
          <a:p>
            <a:r>
              <a:rPr lang="en-US" dirty="0"/>
              <a:t>Associative meaning</a:t>
            </a:r>
          </a:p>
        </p:txBody>
      </p:sp>
      <p:sp>
        <p:nvSpPr>
          <p:cNvPr id="3" name="TextBox 2"/>
          <p:cNvSpPr txBox="1"/>
          <p:nvPr/>
        </p:nvSpPr>
        <p:spPr>
          <a:xfrm>
            <a:off x="2819400" y="3033700"/>
            <a:ext cx="6096000" cy="738664"/>
          </a:xfrm>
          <a:prstGeom prst="rect">
            <a:avLst/>
          </a:prstGeom>
          <a:noFill/>
        </p:spPr>
        <p:txBody>
          <a:bodyPr wrap="square" rtlCol="0">
            <a:spAutoFit/>
          </a:bodyPr>
          <a:lstStyle/>
          <a:p>
            <a:pPr algn="just"/>
            <a:r>
              <a:rPr lang="en-US" dirty="0"/>
              <a:t>When Arab interpreters/translators hear/read the English word secretary, they automatically associate it with the idea of female gender, thus rendering it into </a:t>
            </a:r>
            <a:r>
              <a:rPr lang="ar-IQ" dirty="0"/>
              <a:t>سكرتيرة</a:t>
            </a:r>
            <a:r>
              <a:rPr lang="en-US" dirty="0"/>
              <a:t> (</a:t>
            </a:r>
            <a:r>
              <a:rPr lang="ar-IQ" dirty="0"/>
              <a:t> </a:t>
            </a:r>
            <a:r>
              <a:rPr lang="en-US" dirty="0"/>
              <a:t>i.e., female secretary).</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630238"/>
            <a:ext cx="3044331"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06"/>
                                        </p:tgtEl>
                                        <p:attrNameLst>
                                          <p:attrName>style.visibility</p:attrName>
                                        </p:attrNameLst>
                                      </p:cBhvr>
                                      <p:to>
                                        <p:strVal val="visible"/>
                                      </p:to>
                                    </p:set>
                                    <p:animEffect transition="in" filter="wipe(down)">
                                      <p:cBhvr>
                                        <p:cTn id="12" dur="500"/>
                                        <p:tgtEl>
                                          <p:spTgt spid="80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6" grpId="0"/>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4"/>
        <p:cNvGrpSpPr/>
        <p:nvPr/>
      </p:nvGrpSpPr>
      <p:grpSpPr>
        <a:xfrm>
          <a:off x="0" y="0"/>
          <a:ext cx="0" cy="0"/>
          <a:chOff x="0" y="0"/>
          <a:chExt cx="0" cy="0"/>
        </a:xfrm>
      </p:grpSpPr>
      <p:grpSp>
        <p:nvGrpSpPr>
          <p:cNvPr id="887" name="Google Shape;887;p29"/>
          <p:cNvGrpSpPr/>
          <p:nvPr/>
        </p:nvGrpSpPr>
        <p:grpSpPr>
          <a:xfrm>
            <a:off x="6208598" y="3167024"/>
            <a:ext cx="1918452" cy="931277"/>
            <a:chOff x="5954598" y="3147974"/>
            <a:chExt cx="1918452" cy="931277"/>
          </a:xfrm>
        </p:grpSpPr>
        <p:sp>
          <p:nvSpPr>
            <p:cNvPr id="888" name="Google Shape;888;p29"/>
            <p:cNvSpPr/>
            <p:nvPr/>
          </p:nvSpPr>
          <p:spPr>
            <a:xfrm flipH="1">
              <a:off x="7749300" y="3657736"/>
              <a:ext cx="73291" cy="64892"/>
            </a:xfrm>
            <a:custGeom>
              <a:avLst/>
              <a:gdLst/>
              <a:ahLst/>
              <a:cxnLst/>
              <a:rect l="l" t="t" r="r" b="b"/>
              <a:pathLst>
                <a:path w="2321" h="2055" extrusionOk="0">
                  <a:moveTo>
                    <a:pt x="1750" y="1"/>
                  </a:moveTo>
                  <a:lnTo>
                    <a:pt x="0" y="1446"/>
                  </a:lnTo>
                  <a:lnTo>
                    <a:pt x="304" y="2055"/>
                  </a:lnTo>
                  <a:lnTo>
                    <a:pt x="2321" y="990"/>
                  </a:lnTo>
                  <a:lnTo>
                    <a:pt x="175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9"/>
            <p:cNvSpPr/>
            <p:nvPr/>
          </p:nvSpPr>
          <p:spPr>
            <a:xfrm flipH="1">
              <a:off x="7688013" y="3622908"/>
              <a:ext cx="51692" cy="61292"/>
            </a:xfrm>
            <a:custGeom>
              <a:avLst/>
              <a:gdLst/>
              <a:ahLst/>
              <a:cxnLst/>
              <a:rect l="l" t="t" r="r" b="b"/>
              <a:pathLst>
                <a:path w="1637" h="1941" extrusionOk="0">
                  <a:moveTo>
                    <a:pt x="1560" y="0"/>
                  </a:moveTo>
                  <a:cubicBezTo>
                    <a:pt x="1560" y="0"/>
                    <a:pt x="0" y="609"/>
                    <a:pt x="0" y="647"/>
                  </a:cubicBezTo>
                  <a:cubicBezTo>
                    <a:pt x="0" y="685"/>
                    <a:pt x="190" y="1941"/>
                    <a:pt x="190" y="1941"/>
                  </a:cubicBezTo>
                  <a:cubicBezTo>
                    <a:pt x="228" y="1903"/>
                    <a:pt x="1636" y="1180"/>
                    <a:pt x="1636" y="1180"/>
                  </a:cubicBezTo>
                  <a:lnTo>
                    <a:pt x="15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9"/>
            <p:cNvSpPr/>
            <p:nvPr/>
          </p:nvSpPr>
          <p:spPr>
            <a:xfrm flipH="1">
              <a:off x="7152234" y="3193728"/>
              <a:ext cx="655959" cy="446916"/>
            </a:xfrm>
            <a:custGeom>
              <a:avLst/>
              <a:gdLst/>
              <a:ahLst/>
              <a:cxnLst/>
              <a:rect l="l" t="t" r="r" b="b"/>
              <a:pathLst>
                <a:path w="20773" h="14153" extrusionOk="0">
                  <a:moveTo>
                    <a:pt x="12211" y="1"/>
                  </a:moveTo>
                  <a:cubicBezTo>
                    <a:pt x="10278" y="1"/>
                    <a:pt x="7992" y="539"/>
                    <a:pt x="5974" y="2445"/>
                  </a:cubicBezTo>
                  <a:cubicBezTo>
                    <a:pt x="3995" y="4310"/>
                    <a:pt x="2816" y="6554"/>
                    <a:pt x="2055" y="9179"/>
                  </a:cubicBezTo>
                  <a:cubicBezTo>
                    <a:pt x="1" y="9636"/>
                    <a:pt x="495" y="12755"/>
                    <a:pt x="2321" y="13783"/>
                  </a:cubicBezTo>
                  <a:cubicBezTo>
                    <a:pt x="2764" y="14040"/>
                    <a:pt x="3179" y="14152"/>
                    <a:pt x="3559" y="14152"/>
                  </a:cubicBezTo>
                  <a:cubicBezTo>
                    <a:pt x="4581" y="14152"/>
                    <a:pt x="5347" y="13336"/>
                    <a:pt x="5707" y="12337"/>
                  </a:cubicBezTo>
                  <a:cubicBezTo>
                    <a:pt x="5821" y="11994"/>
                    <a:pt x="5745" y="11690"/>
                    <a:pt x="5593" y="11424"/>
                  </a:cubicBezTo>
                  <a:cubicBezTo>
                    <a:pt x="5441" y="11157"/>
                    <a:pt x="5441" y="10853"/>
                    <a:pt x="5555" y="10549"/>
                  </a:cubicBezTo>
                  <a:cubicBezTo>
                    <a:pt x="7005" y="7621"/>
                    <a:pt x="9304" y="6435"/>
                    <a:pt x="11374" y="6435"/>
                  </a:cubicBezTo>
                  <a:cubicBezTo>
                    <a:pt x="12074" y="6435"/>
                    <a:pt x="12748" y="6570"/>
                    <a:pt x="13354" y="6820"/>
                  </a:cubicBezTo>
                  <a:lnTo>
                    <a:pt x="18186" y="7848"/>
                  </a:lnTo>
                  <a:lnTo>
                    <a:pt x="20773" y="2902"/>
                  </a:lnTo>
                  <a:cubicBezTo>
                    <a:pt x="20773" y="2902"/>
                    <a:pt x="18985" y="1913"/>
                    <a:pt x="16398" y="809"/>
                  </a:cubicBezTo>
                  <a:cubicBezTo>
                    <a:pt x="15837" y="577"/>
                    <a:pt x="14212" y="1"/>
                    <a:pt x="122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9"/>
            <p:cNvSpPr/>
            <p:nvPr/>
          </p:nvSpPr>
          <p:spPr>
            <a:xfrm flipH="1">
              <a:off x="7650779" y="3466733"/>
              <a:ext cx="165813" cy="230516"/>
            </a:xfrm>
            <a:custGeom>
              <a:avLst/>
              <a:gdLst/>
              <a:ahLst/>
              <a:cxnLst/>
              <a:rect l="l" t="t" r="r" b="b"/>
              <a:pathLst>
                <a:path w="5251" h="7300" extrusionOk="0">
                  <a:moveTo>
                    <a:pt x="4185" y="1"/>
                  </a:moveTo>
                  <a:cubicBezTo>
                    <a:pt x="4185" y="1"/>
                    <a:pt x="3234" y="1484"/>
                    <a:pt x="2473" y="2245"/>
                  </a:cubicBezTo>
                  <a:cubicBezTo>
                    <a:pt x="2310" y="2419"/>
                    <a:pt x="2119" y="2481"/>
                    <a:pt x="1930" y="2481"/>
                  </a:cubicBezTo>
                  <a:cubicBezTo>
                    <a:pt x="1455" y="2481"/>
                    <a:pt x="990" y="2093"/>
                    <a:pt x="990" y="2093"/>
                  </a:cubicBezTo>
                  <a:cubicBezTo>
                    <a:pt x="990" y="2093"/>
                    <a:pt x="305" y="3691"/>
                    <a:pt x="685" y="4414"/>
                  </a:cubicBezTo>
                  <a:cubicBezTo>
                    <a:pt x="495" y="5327"/>
                    <a:pt x="0" y="6278"/>
                    <a:pt x="799" y="7001"/>
                  </a:cubicBezTo>
                  <a:cubicBezTo>
                    <a:pt x="1032" y="7211"/>
                    <a:pt x="1252" y="7299"/>
                    <a:pt x="1469" y="7299"/>
                  </a:cubicBezTo>
                  <a:cubicBezTo>
                    <a:pt x="1998" y="7299"/>
                    <a:pt x="2511" y="6779"/>
                    <a:pt x="3158" y="6240"/>
                  </a:cubicBezTo>
                  <a:cubicBezTo>
                    <a:pt x="3236" y="6287"/>
                    <a:pt x="3338" y="6313"/>
                    <a:pt x="3457" y="6313"/>
                  </a:cubicBezTo>
                  <a:cubicBezTo>
                    <a:pt x="3920" y="6313"/>
                    <a:pt x="4646" y="5921"/>
                    <a:pt x="5250" y="4832"/>
                  </a:cubicBezTo>
                  <a:cubicBezTo>
                    <a:pt x="4946" y="4756"/>
                    <a:pt x="3348" y="4946"/>
                    <a:pt x="3386" y="3805"/>
                  </a:cubicBezTo>
                  <a:cubicBezTo>
                    <a:pt x="3462" y="2207"/>
                    <a:pt x="4566" y="1370"/>
                    <a:pt x="4566" y="1370"/>
                  </a:cubicBezTo>
                  <a:lnTo>
                    <a:pt x="418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9"/>
            <p:cNvSpPr/>
            <p:nvPr/>
          </p:nvSpPr>
          <p:spPr>
            <a:xfrm flipH="1">
              <a:off x="7095795" y="3316046"/>
              <a:ext cx="324396" cy="300365"/>
            </a:xfrm>
            <a:custGeom>
              <a:avLst/>
              <a:gdLst/>
              <a:ahLst/>
              <a:cxnLst/>
              <a:rect l="l" t="t" r="r" b="b"/>
              <a:pathLst>
                <a:path w="10273" h="9512" extrusionOk="0">
                  <a:moveTo>
                    <a:pt x="2585" y="2965"/>
                  </a:moveTo>
                  <a:cubicBezTo>
                    <a:pt x="3031" y="2965"/>
                    <a:pt x="3682" y="3304"/>
                    <a:pt x="4452" y="3729"/>
                  </a:cubicBezTo>
                  <a:cubicBezTo>
                    <a:pt x="5023" y="4072"/>
                    <a:pt x="6316" y="4680"/>
                    <a:pt x="6621" y="5289"/>
                  </a:cubicBezTo>
                  <a:cubicBezTo>
                    <a:pt x="6887" y="5784"/>
                    <a:pt x="6887" y="6316"/>
                    <a:pt x="6773" y="6963"/>
                  </a:cubicBezTo>
                  <a:cubicBezTo>
                    <a:pt x="6697" y="7305"/>
                    <a:pt x="6012" y="8599"/>
                    <a:pt x="5708" y="8675"/>
                  </a:cubicBezTo>
                  <a:cubicBezTo>
                    <a:pt x="5571" y="8723"/>
                    <a:pt x="5425" y="8746"/>
                    <a:pt x="5274" y="8746"/>
                  </a:cubicBezTo>
                  <a:cubicBezTo>
                    <a:pt x="4585" y="8746"/>
                    <a:pt x="3776" y="8262"/>
                    <a:pt x="3121" y="7419"/>
                  </a:cubicBezTo>
                  <a:cubicBezTo>
                    <a:pt x="2284" y="6316"/>
                    <a:pt x="1941" y="5365"/>
                    <a:pt x="1941" y="3919"/>
                  </a:cubicBezTo>
                  <a:cubicBezTo>
                    <a:pt x="1959" y="3226"/>
                    <a:pt x="2193" y="2965"/>
                    <a:pt x="2585" y="2965"/>
                  </a:cubicBezTo>
                  <a:close/>
                  <a:moveTo>
                    <a:pt x="191" y="1"/>
                  </a:moveTo>
                  <a:lnTo>
                    <a:pt x="1" y="1370"/>
                  </a:lnTo>
                  <a:lnTo>
                    <a:pt x="1485" y="2245"/>
                  </a:lnTo>
                  <a:cubicBezTo>
                    <a:pt x="1485" y="2245"/>
                    <a:pt x="1256" y="2626"/>
                    <a:pt x="1256" y="3120"/>
                  </a:cubicBezTo>
                  <a:cubicBezTo>
                    <a:pt x="1256" y="3539"/>
                    <a:pt x="1142" y="4186"/>
                    <a:pt x="1218" y="4794"/>
                  </a:cubicBezTo>
                  <a:cubicBezTo>
                    <a:pt x="1371" y="5631"/>
                    <a:pt x="1485" y="6735"/>
                    <a:pt x="2169" y="7534"/>
                  </a:cubicBezTo>
                  <a:cubicBezTo>
                    <a:pt x="2550" y="7990"/>
                    <a:pt x="3083" y="8523"/>
                    <a:pt x="3577" y="8941"/>
                  </a:cubicBezTo>
                  <a:cubicBezTo>
                    <a:pt x="4158" y="9364"/>
                    <a:pt x="4555" y="9511"/>
                    <a:pt x="4910" y="9511"/>
                  </a:cubicBezTo>
                  <a:cubicBezTo>
                    <a:pt x="5066" y="9511"/>
                    <a:pt x="5214" y="9482"/>
                    <a:pt x="5365" y="9436"/>
                  </a:cubicBezTo>
                  <a:cubicBezTo>
                    <a:pt x="5631" y="9398"/>
                    <a:pt x="6088" y="9131"/>
                    <a:pt x="6202" y="9093"/>
                  </a:cubicBezTo>
                  <a:cubicBezTo>
                    <a:pt x="7153" y="8485"/>
                    <a:pt x="7496" y="6773"/>
                    <a:pt x="7686" y="5784"/>
                  </a:cubicBezTo>
                  <a:cubicBezTo>
                    <a:pt x="8066" y="5898"/>
                    <a:pt x="8865" y="6278"/>
                    <a:pt x="9512" y="6544"/>
                  </a:cubicBezTo>
                  <a:cubicBezTo>
                    <a:pt x="9584" y="6577"/>
                    <a:pt x="9655" y="6592"/>
                    <a:pt x="9722" y="6592"/>
                  </a:cubicBezTo>
                  <a:cubicBezTo>
                    <a:pt x="9974" y="6592"/>
                    <a:pt x="10183" y="6380"/>
                    <a:pt x="10273" y="6050"/>
                  </a:cubicBezTo>
                  <a:cubicBezTo>
                    <a:pt x="10273" y="6050"/>
                    <a:pt x="7229" y="4224"/>
                    <a:pt x="4756" y="2740"/>
                  </a:cubicBezTo>
                  <a:cubicBezTo>
                    <a:pt x="2360" y="1294"/>
                    <a:pt x="191" y="1"/>
                    <a:pt x="1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9"/>
            <p:cNvSpPr/>
            <p:nvPr/>
          </p:nvSpPr>
          <p:spPr>
            <a:xfrm flipH="1">
              <a:off x="7114993" y="3324476"/>
              <a:ext cx="324396" cy="292566"/>
            </a:xfrm>
            <a:custGeom>
              <a:avLst/>
              <a:gdLst/>
              <a:ahLst/>
              <a:cxnLst/>
              <a:rect l="l" t="t" r="r" b="b"/>
              <a:pathLst>
                <a:path w="10273" h="9265" extrusionOk="0">
                  <a:moveTo>
                    <a:pt x="2557" y="2949"/>
                  </a:moveTo>
                  <a:cubicBezTo>
                    <a:pt x="3003" y="2949"/>
                    <a:pt x="3659" y="3300"/>
                    <a:pt x="4413" y="3728"/>
                  </a:cubicBezTo>
                  <a:cubicBezTo>
                    <a:pt x="4984" y="4071"/>
                    <a:pt x="6278" y="4680"/>
                    <a:pt x="6582" y="5288"/>
                  </a:cubicBezTo>
                  <a:cubicBezTo>
                    <a:pt x="6962" y="6011"/>
                    <a:pt x="7153" y="6886"/>
                    <a:pt x="6430" y="8066"/>
                  </a:cubicBezTo>
                  <a:cubicBezTo>
                    <a:pt x="6156" y="8537"/>
                    <a:pt x="5749" y="8753"/>
                    <a:pt x="5286" y="8753"/>
                  </a:cubicBezTo>
                  <a:cubicBezTo>
                    <a:pt x="4590" y="8753"/>
                    <a:pt x="3767" y="8264"/>
                    <a:pt x="3082" y="7419"/>
                  </a:cubicBezTo>
                  <a:cubicBezTo>
                    <a:pt x="2245" y="6315"/>
                    <a:pt x="1902" y="5364"/>
                    <a:pt x="1940" y="3919"/>
                  </a:cubicBezTo>
                  <a:cubicBezTo>
                    <a:pt x="1940" y="3212"/>
                    <a:pt x="2170" y="2949"/>
                    <a:pt x="2557" y="2949"/>
                  </a:cubicBezTo>
                  <a:close/>
                  <a:moveTo>
                    <a:pt x="152" y="0"/>
                  </a:moveTo>
                  <a:lnTo>
                    <a:pt x="0" y="1370"/>
                  </a:lnTo>
                  <a:lnTo>
                    <a:pt x="1446" y="2245"/>
                  </a:lnTo>
                  <a:cubicBezTo>
                    <a:pt x="1446" y="2245"/>
                    <a:pt x="875" y="6354"/>
                    <a:pt x="3843" y="8560"/>
                  </a:cubicBezTo>
                  <a:cubicBezTo>
                    <a:pt x="4509" y="9060"/>
                    <a:pt x="5054" y="9265"/>
                    <a:pt x="5503" y="9265"/>
                  </a:cubicBezTo>
                  <a:cubicBezTo>
                    <a:pt x="6999" y="9265"/>
                    <a:pt x="7413" y="6983"/>
                    <a:pt x="7647" y="5783"/>
                  </a:cubicBezTo>
                  <a:cubicBezTo>
                    <a:pt x="8066" y="5897"/>
                    <a:pt x="8826" y="6277"/>
                    <a:pt x="9511" y="6544"/>
                  </a:cubicBezTo>
                  <a:cubicBezTo>
                    <a:pt x="9584" y="6576"/>
                    <a:pt x="9652" y="6591"/>
                    <a:pt x="9718" y="6591"/>
                  </a:cubicBezTo>
                  <a:cubicBezTo>
                    <a:pt x="9961" y="6591"/>
                    <a:pt x="10152" y="6379"/>
                    <a:pt x="10272" y="6049"/>
                  </a:cubicBezTo>
                  <a:cubicBezTo>
                    <a:pt x="10272" y="6049"/>
                    <a:pt x="7191" y="4223"/>
                    <a:pt x="4718" y="2739"/>
                  </a:cubicBezTo>
                  <a:cubicBezTo>
                    <a:pt x="2321" y="1294"/>
                    <a:pt x="152" y="0"/>
                    <a:pt x="1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9"/>
            <p:cNvSpPr/>
            <p:nvPr/>
          </p:nvSpPr>
          <p:spPr>
            <a:xfrm flipH="1">
              <a:off x="6809890" y="3604878"/>
              <a:ext cx="97353" cy="104932"/>
            </a:xfrm>
            <a:custGeom>
              <a:avLst/>
              <a:gdLst/>
              <a:ahLst/>
              <a:cxnLst/>
              <a:rect l="l" t="t" r="r" b="b"/>
              <a:pathLst>
                <a:path w="3083" h="3323" extrusionOk="0">
                  <a:moveTo>
                    <a:pt x="1" y="1"/>
                  </a:moveTo>
                  <a:lnTo>
                    <a:pt x="267" y="2664"/>
                  </a:lnTo>
                  <a:cubicBezTo>
                    <a:pt x="267" y="2664"/>
                    <a:pt x="1385" y="3323"/>
                    <a:pt x="2028" y="3323"/>
                  </a:cubicBezTo>
                  <a:cubicBezTo>
                    <a:pt x="2126" y="3323"/>
                    <a:pt x="2213" y="3308"/>
                    <a:pt x="2283" y="3272"/>
                  </a:cubicBezTo>
                  <a:cubicBezTo>
                    <a:pt x="2626" y="3120"/>
                    <a:pt x="2892" y="2359"/>
                    <a:pt x="3082" y="1751"/>
                  </a:cubicBezTo>
                  <a:cubicBezTo>
                    <a:pt x="2702" y="1560"/>
                    <a:pt x="2322" y="1332"/>
                    <a:pt x="1903" y="1104"/>
                  </a:cubicBezTo>
                  <a:cubicBezTo>
                    <a:pt x="1256" y="762"/>
                    <a:pt x="648" y="343"/>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9"/>
            <p:cNvSpPr/>
            <p:nvPr/>
          </p:nvSpPr>
          <p:spPr>
            <a:xfrm flipH="1">
              <a:off x="5971348" y="3389846"/>
              <a:ext cx="956293" cy="660791"/>
            </a:xfrm>
            <a:custGeom>
              <a:avLst/>
              <a:gdLst/>
              <a:ahLst/>
              <a:cxnLst/>
              <a:rect l="l" t="t" r="r" b="b"/>
              <a:pathLst>
                <a:path w="30284" h="20926" extrusionOk="0">
                  <a:moveTo>
                    <a:pt x="0" y="1"/>
                  </a:moveTo>
                  <a:lnTo>
                    <a:pt x="647" y="6735"/>
                  </a:lnTo>
                  <a:cubicBezTo>
                    <a:pt x="1446" y="7115"/>
                    <a:pt x="2169" y="7610"/>
                    <a:pt x="2968" y="7990"/>
                  </a:cubicBezTo>
                  <a:cubicBezTo>
                    <a:pt x="3234" y="8142"/>
                    <a:pt x="3500" y="8256"/>
                    <a:pt x="3766" y="8409"/>
                  </a:cubicBezTo>
                  <a:cubicBezTo>
                    <a:pt x="3881" y="8066"/>
                    <a:pt x="3919" y="7800"/>
                    <a:pt x="3919" y="7800"/>
                  </a:cubicBezTo>
                  <a:lnTo>
                    <a:pt x="25870" y="20430"/>
                  </a:lnTo>
                  <a:lnTo>
                    <a:pt x="25870" y="18604"/>
                  </a:lnTo>
                  <a:lnTo>
                    <a:pt x="29827" y="20925"/>
                  </a:lnTo>
                  <a:lnTo>
                    <a:pt x="30283" y="17425"/>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9"/>
            <p:cNvSpPr/>
            <p:nvPr/>
          </p:nvSpPr>
          <p:spPr>
            <a:xfrm flipH="1">
              <a:off x="6926394" y="3313179"/>
              <a:ext cx="267935" cy="363836"/>
            </a:xfrm>
            <a:custGeom>
              <a:avLst/>
              <a:gdLst/>
              <a:ahLst/>
              <a:cxnLst/>
              <a:rect l="l" t="t" r="r" b="b"/>
              <a:pathLst>
                <a:path w="8485" h="11522" extrusionOk="0">
                  <a:moveTo>
                    <a:pt x="3586" y="1"/>
                  </a:moveTo>
                  <a:cubicBezTo>
                    <a:pt x="2001" y="1"/>
                    <a:pt x="2055" y="2581"/>
                    <a:pt x="2055" y="2581"/>
                  </a:cubicBezTo>
                  <a:lnTo>
                    <a:pt x="685" y="2086"/>
                  </a:lnTo>
                  <a:cubicBezTo>
                    <a:pt x="631" y="2070"/>
                    <a:pt x="579" y="2063"/>
                    <a:pt x="529" y="2063"/>
                  </a:cubicBezTo>
                  <a:cubicBezTo>
                    <a:pt x="225" y="2063"/>
                    <a:pt x="0" y="2352"/>
                    <a:pt x="0" y="2809"/>
                  </a:cubicBezTo>
                  <a:lnTo>
                    <a:pt x="0" y="7679"/>
                  </a:lnTo>
                  <a:lnTo>
                    <a:pt x="1256" y="8288"/>
                  </a:lnTo>
                  <a:cubicBezTo>
                    <a:pt x="1256" y="8288"/>
                    <a:pt x="3234" y="9619"/>
                    <a:pt x="4870" y="10190"/>
                  </a:cubicBezTo>
                  <a:cubicBezTo>
                    <a:pt x="6278" y="10646"/>
                    <a:pt x="7609" y="11179"/>
                    <a:pt x="8484" y="11521"/>
                  </a:cubicBezTo>
                  <a:lnTo>
                    <a:pt x="8484" y="2429"/>
                  </a:lnTo>
                  <a:cubicBezTo>
                    <a:pt x="7647" y="1972"/>
                    <a:pt x="6316" y="1211"/>
                    <a:pt x="4718" y="336"/>
                  </a:cubicBezTo>
                  <a:cubicBezTo>
                    <a:pt x="4269" y="100"/>
                    <a:pt x="3896" y="1"/>
                    <a:pt x="35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9"/>
            <p:cNvSpPr/>
            <p:nvPr/>
          </p:nvSpPr>
          <p:spPr>
            <a:xfrm flipH="1">
              <a:off x="7650785" y="3586343"/>
              <a:ext cx="52892" cy="61829"/>
            </a:xfrm>
            <a:custGeom>
              <a:avLst/>
              <a:gdLst/>
              <a:ahLst/>
              <a:cxnLst/>
              <a:rect l="l" t="t" r="r" b="b"/>
              <a:pathLst>
                <a:path w="1675" h="1958" extrusionOk="0">
                  <a:moveTo>
                    <a:pt x="478" y="0"/>
                  </a:moveTo>
                  <a:cubicBezTo>
                    <a:pt x="258" y="0"/>
                    <a:pt x="89" y="4"/>
                    <a:pt x="77" y="17"/>
                  </a:cubicBezTo>
                  <a:cubicBezTo>
                    <a:pt x="1" y="93"/>
                    <a:pt x="77" y="1957"/>
                    <a:pt x="77" y="1957"/>
                  </a:cubicBezTo>
                  <a:lnTo>
                    <a:pt x="1674" y="1044"/>
                  </a:lnTo>
                  <a:lnTo>
                    <a:pt x="1560" y="17"/>
                  </a:lnTo>
                  <a:cubicBezTo>
                    <a:pt x="1560" y="17"/>
                    <a:pt x="918" y="0"/>
                    <a:pt x="4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9"/>
            <p:cNvSpPr/>
            <p:nvPr/>
          </p:nvSpPr>
          <p:spPr>
            <a:xfrm flipH="1">
              <a:off x="7059739" y="3147974"/>
              <a:ext cx="265535" cy="289376"/>
            </a:xfrm>
            <a:custGeom>
              <a:avLst/>
              <a:gdLst/>
              <a:ahLst/>
              <a:cxnLst/>
              <a:rect l="l" t="t" r="r" b="b"/>
              <a:pathLst>
                <a:path w="8409" h="9164" extrusionOk="0">
                  <a:moveTo>
                    <a:pt x="713" y="0"/>
                  </a:moveTo>
                  <a:cubicBezTo>
                    <a:pt x="687" y="0"/>
                    <a:pt x="665" y="5"/>
                    <a:pt x="647" y="14"/>
                  </a:cubicBezTo>
                  <a:cubicBezTo>
                    <a:pt x="609" y="14"/>
                    <a:pt x="571" y="14"/>
                    <a:pt x="571" y="52"/>
                  </a:cubicBezTo>
                  <a:lnTo>
                    <a:pt x="0" y="394"/>
                  </a:lnTo>
                  <a:cubicBezTo>
                    <a:pt x="0" y="394"/>
                    <a:pt x="305" y="775"/>
                    <a:pt x="609" y="1231"/>
                  </a:cubicBezTo>
                  <a:cubicBezTo>
                    <a:pt x="914" y="1650"/>
                    <a:pt x="1180" y="3932"/>
                    <a:pt x="1865" y="4769"/>
                  </a:cubicBezTo>
                  <a:cubicBezTo>
                    <a:pt x="2245" y="5226"/>
                    <a:pt x="2854" y="5492"/>
                    <a:pt x="3310" y="5644"/>
                  </a:cubicBezTo>
                  <a:cubicBezTo>
                    <a:pt x="3234" y="6063"/>
                    <a:pt x="2968" y="7661"/>
                    <a:pt x="4147" y="8840"/>
                  </a:cubicBezTo>
                  <a:cubicBezTo>
                    <a:pt x="4369" y="9067"/>
                    <a:pt x="4605" y="9164"/>
                    <a:pt x="4848" y="9164"/>
                  </a:cubicBezTo>
                  <a:cubicBezTo>
                    <a:pt x="6230" y="9164"/>
                    <a:pt x="7800" y="6025"/>
                    <a:pt x="7800" y="6025"/>
                  </a:cubicBezTo>
                  <a:lnTo>
                    <a:pt x="8408" y="5226"/>
                  </a:lnTo>
                  <a:cubicBezTo>
                    <a:pt x="8408" y="5226"/>
                    <a:pt x="7609" y="4845"/>
                    <a:pt x="7381" y="4731"/>
                  </a:cubicBezTo>
                  <a:cubicBezTo>
                    <a:pt x="6848" y="4503"/>
                    <a:pt x="5897" y="4123"/>
                    <a:pt x="5365" y="4123"/>
                  </a:cubicBezTo>
                  <a:cubicBezTo>
                    <a:pt x="4871" y="4145"/>
                    <a:pt x="4497" y="4339"/>
                    <a:pt x="4102" y="4339"/>
                  </a:cubicBezTo>
                  <a:cubicBezTo>
                    <a:pt x="3826" y="4339"/>
                    <a:pt x="3540" y="4245"/>
                    <a:pt x="3196" y="3932"/>
                  </a:cubicBezTo>
                  <a:cubicBezTo>
                    <a:pt x="2359" y="3172"/>
                    <a:pt x="1827" y="699"/>
                    <a:pt x="1066" y="166"/>
                  </a:cubicBezTo>
                  <a:cubicBezTo>
                    <a:pt x="920" y="50"/>
                    <a:pt x="797" y="0"/>
                    <a:pt x="7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9"/>
            <p:cNvSpPr/>
            <p:nvPr/>
          </p:nvSpPr>
          <p:spPr>
            <a:xfrm flipH="1">
              <a:off x="7078969" y="3159689"/>
              <a:ext cx="254136" cy="290734"/>
            </a:xfrm>
            <a:custGeom>
              <a:avLst/>
              <a:gdLst/>
              <a:ahLst/>
              <a:cxnLst/>
              <a:rect l="l" t="t" r="r" b="b"/>
              <a:pathLst>
                <a:path w="8048" h="9207" extrusionOk="0">
                  <a:moveTo>
                    <a:pt x="284" y="0"/>
                  </a:moveTo>
                  <a:cubicBezTo>
                    <a:pt x="0" y="0"/>
                    <a:pt x="94" y="516"/>
                    <a:pt x="210" y="632"/>
                  </a:cubicBezTo>
                  <a:cubicBezTo>
                    <a:pt x="401" y="784"/>
                    <a:pt x="857" y="1051"/>
                    <a:pt x="1009" y="1659"/>
                  </a:cubicBezTo>
                  <a:cubicBezTo>
                    <a:pt x="1162" y="2306"/>
                    <a:pt x="1200" y="3105"/>
                    <a:pt x="1732" y="4094"/>
                  </a:cubicBezTo>
                  <a:cubicBezTo>
                    <a:pt x="2227" y="5121"/>
                    <a:pt x="2950" y="5540"/>
                    <a:pt x="2950" y="5540"/>
                  </a:cubicBezTo>
                  <a:cubicBezTo>
                    <a:pt x="2950" y="5540"/>
                    <a:pt x="2379" y="7480"/>
                    <a:pt x="3749" y="8850"/>
                  </a:cubicBezTo>
                  <a:cubicBezTo>
                    <a:pt x="3994" y="9101"/>
                    <a:pt x="4275" y="9206"/>
                    <a:pt x="4575" y="9206"/>
                  </a:cubicBezTo>
                  <a:cubicBezTo>
                    <a:pt x="6086" y="9206"/>
                    <a:pt x="8048" y="6529"/>
                    <a:pt x="8048" y="6529"/>
                  </a:cubicBezTo>
                  <a:lnTo>
                    <a:pt x="8048" y="5235"/>
                  </a:lnTo>
                  <a:cubicBezTo>
                    <a:pt x="8048" y="5235"/>
                    <a:pt x="7211" y="4855"/>
                    <a:pt x="6982" y="4741"/>
                  </a:cubicBezTo>
                  <a:cubicBezTo>
                    <a:pt x="6475" y="4523"/>
                    <a:pt x="5587" y="4167"/>
                    <a:pt x="5011" y="4167"/>
                  </a:cubicBezTo>
                  <a:cubicBezTo>
                    <a:pt x="4982" y="4167"/>
                    <a:pt x="4955" y="4168"/>
                    <a:pt x="4928" y="4170"/>
                  </a:cubicBezTo>
                  <a:cubicBezTo>
                    <a:pt x="4462" y="4170"/>
                    <a:pt x="4099" y="4351"/>
                    <a:pt x="3712" y="4351"/>
                  </a:cubicBezTo>
                  <a:cubicBezTo>
                    <a:pt x="3435" y="4351"/>
                    <a:pt x="3146" y="4259"/>
                    <a:pt x="2797" y="3942"/>
                  </a:cubicBezTo>
                  <a:cubicBezTo>
                    <a:pt x="1960" y="3181"/>
                    <a:pt x="1428" y="746"/>
                    <a:pt x="667" y="175"/>
                  </a:cubicBezTo>
                  <a:cubicBezTo>
                    <a:pt x="496" y="50"/>
                    <a:pt x="372" y="0"/>
                    <a:pt x="2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9"/>
            <p:cNvSpPr/>
            <p:nvPr/>
          </p:nvSpPr>
          <p:spPr>
            <a:xfrm flipH="1">
              <a:off x="6110743" y="3977285"/>
              <a:ext cx="49292" cy="85322"/>
            </a:xfrm>
            <a:custGeom>
              <a:avLst/>
              <a:gdLst/>
              <a:ahLst/>
              <a:cxnLst/>
              <a:rect l="l" t="t" r="r" b="b"/>
              <a:pathLst>
                <a:path w="1561" h="2702" extrusionOk="0">
                  <a:moveTo>
                    <a:pt x="1560" y="0"/>
                  </a:moveTo>
                  <a:lnTo>
                    <a:pt x="0" y="875"/>
                  </a:lnTo>
                  <a:lnTo>
                    <a:pt x="0" y="2702"/>
                  </a:lnTo>
                  <a:lnTo>
                    <a:pt x="1560" y="1826"/>
                  </a:lnTo>
                  <a:lnTo>
                    <a:pt x="156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9"/>
            <p:cNvSpPr/>
            <p:nvPr/>
          </p:nvSpPr>
          <p:spPr>
            <a:xfrm flipH="1">
              <a:off x="6913205" y="3385204"/>
              <a:ext cx="97322" cy="142667"/>
            </a:xfrm>
            <a:custGeom>
              <a:avLst/>
              <a:gdLst/>
              <a:ahLst/>
              <a:cxnLst/>
              <a:rect l="l" t="t" r="r" b="b"/>
              <a:pathLst>
                <a:path w="3082" h="4518" extrusionOk="0">
                  <a:moveTo>
                    <a:pt x="2159" y="1"/>
                  </a:moveTo>
                  <a:cubicBezTo>
                    <a:pt x="1975" y="1"/>
                    <a:pt x="1772" y="60"/>
                    <a:pt x="1560" y="186"/>
                  </a:cubicBezTo>
                  <a:cubicBezTo>
                    <a:pt x="685" y="680"/>
                    <a:pt x="0" y="2012"/>
                    <a:pt x="0" y="3153"/>
                  </a:cubicBezTo>
                  <a:cubicBezTo>
                    <a:pt x="0" y="4005"/>
                    <a:pt x="381" y="4518"/>
                    <a:pt x="938" y="4518"/>
                  </a:cubicBezTo>
                  <a:cubicBezTo>
                    <a:pt x="1128" y="4518"/>
                    <a:pt x="1338" y="4458"/>
                    <a:pt x="1560" y="4333"/>
                  </a:cubicBezTo>
                  <a:cubicBezTo>
                    <a:pt x="2397" y="3838"/>
                    <a:pt x="3082" y="2506"/>
                    <a:pt x="3082" y="1365"/>
                  </a:cubicBezTo>
                  <a:cubicBezTo>
                    <a:pt x="3082" y="514"/>
                    <a:pt x="2700" y="1"/>
                    <a:pt x="21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9"/>
            <p:cNvSpPr/>
            <p:nvPr/>
          </p:nvSpPr>
          <p:spPr>
            <a:xfrm flipH="1">
              <a:off x="6825521" y="3686565"/>
              <a:ext cx="75691" cy="58892"/>
            </a:xfrm>
            <a:custGeom>
              <a:avLst/>
              <a:gdLst/>
              <a:ahLst/>
              <a:cxnLst/>
              <a:rect l="l" t="t" r="r" b="b"/>
              <a:pathLst>
                <a:path w="2397" h="1865" extrusionOk="0">
                  <a:moveTo>
                    <a:pt x="1940" y="1"/>
                  </a:moveTo>
                  <a:cubicBezTo>
                    <a:pt x="1940" y="1"/>
                    <a:pt x="380" y="457"/>
                    <a:pt x="342" y="533"/>
                  </a:cubicBezTo>
                  <a:cubicBezTo>
                    <a:pt x="342" y="609"/>
                    <a:pt x="0" y="1865"/>
                    <a:pt x="266" y="1865"/>
                  </a:cubicBezTo>
                  <a:cubicBezTo>
                    <a:pt x="571" y="1865"/>
                    <a:pt x="1674" y="1446"/>
                    <a:pt x="2245" y="609"/>
                  </a:cubicBezTo>
                  <a:cubicBezTo>
                    <a:pt x="2397" y="381"/>
                    <a:pt x="1940" y="1"/>
                    <a:pt x="19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9"/>
            <p:cNvSpPr/>
            <p:nvPr/>
          </p:nvSpPr>
          <p:spPr>
            <a:xfrm flipH="1">
              <a:off x="6159959" y="3549620"/>
              <a:ext cx="788111" cy="513008"/>
            </a:xfrm>
            <a:custGeom>
              <a:avLst/>
              <a:gdLst/>
              <a:ahLst/>
              <a:cxnLst/>
              <a:rect l="l" t="t" r="r" b="b"/>
              <a:pathLst>
                <a:path w="24958" h="16246" extrusionOk="0">
                  <a:moveTo>
                    <a:pt x="0" y="1"/>
                  </a:moveTo>
                  <a:lnTo>
                    <a:pt x="0" y="5251"/>
                  </a:lnTo>
                  <a:cubicBezTo>
                    <a:pt x="0" y="5251"/>
                    <a:pt x="1118" y="5910"/>
                    <a:pt x="1786" y="5910"/>
                  </a:cubicBezTo>
                  <a:cubicBezTo>
                    <a:pt x="1888" y="5910"/>
                    <a:pt x="1979" y="5895"/>
                    <a:pt x="2055" y="5859"/>
                  </a:cubicBezTo>
                  <a:cubicBezTo>
                    <a:pt x="2587" y="5631"/>
                    <a:pt x="3044" y="3577"/>
                    <a:pt x="3044" y="3577"/>
                  </a:cubicBezTo>
                  <a:lnTo>
                    <a:pt x="24957" y="16246"/>
                  </a:lnTo>
                  <a:lnTo>
                    <a:pt x="24957" y="14419"/>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9"/>
            <p:cNvSpPr/>
            <p:nvPr/>
          </p:nvSpPr>
          <p:spPr>
            <a:xfrm flipH="1">
              <a:off x="7239922" y="3226472"/>
              <a:ext cx="618730" cy="446190"/>
            </a:xfrm>
            <a:custGeom>
              <a:avLst/>
              <a:gdLst/>
              <a:ahLst/>
              <a:cxnLst/>
              <a:rect l="l" t="t" r="r" b="b"/>
              <a:pathLst>
                <a:path w="19594" h="14130" extrusionOk="0">
                  <a:moveTo>
                    <a:pt x="12523" y="0"/>
                  </a:moveTo>
                  <a:cubicBezTo>
                    <a:pt x="10677" y="0"/>
                    <a:pt x="8502" y="462"/>
                    <a:pt x="6735" y="2093"/>
                  </a:cubicBezTo>
                  <a:cubicBezTo>
                    <a:pt x="4870" y="3843"/>
                    <a:pt x="3615" y="5669"/>
                    <a:pt x="2207" y="8523"/>
                  </a:cubicBezTo>
                  <a:cubicBezTo>
                    <a:pt x="2055" y="8827"/>
                    <a:pt x="1789" y="9055"/>
                    <a:pt x="1485" y="9207"/>
                  </a:cubicBezTo>
                  <a:cubicBezTo>
                    <a:pt x="1" y="9968"/>
                    <a:pt x="533" y="12708"/>
                    <a:pt x="2207" y="13659"/>
                  </a:cubicBezTo>
                  <a:cubicBezTo>
                    <a:pt x="2772" y="13974"/>
                    <a:pt x="3249" y="14130"/>
                    <a:pt x="3661" y="14130"/>
                  </a:cubicBezTo>
                  <a:cubicBezTo>
                    <a:pt x="4195" y="14130"/>
                    <a:pt x="4620" y="13869"/>
                    <a:pt x="4985" y="13354"/>
                  </a:cubicBezTo>
                  <a:cubicBezTo>
                    <a:pt x="5137" y="13126"/>
                    <a:pt x="5479" y="12479"/>
                    <a:pt x="5593" y="12175"/>
                  </a:cubicBezTo>
                  <a:cubicBezTo>
                    <a:pt x="5707" y="11832"/>
                    <a:pt x="5631" y="11528"/>
                    <a:pt x="5441" y="11224"/>
                  </a:cubicBezTo>
                  <a:cubicBezTo>
                    <a:pt x="5327" y="10996"/>
                    <a:pt x="5327" y="10729"/>
                    <a:pt x="5403" y="10501"/>
                  </a:cubicBezTo>
                  <a:cubicBezTo>
                    <a:pt x="6861" y="7498"/>
                    <a:pt x="9201" y="6280"/>
                    <a:pt x="11291" y="6280"/>
                  </a:cubicBezTo>
                  <a:cubicBezTo>
                    <a:pt x="11982" y="6280"/>
                    <a:pt x="12645" y="6413"/>
                    <a:pt x="13240" y="6658"/>
                  </a:cubicBezTo>
                  <a:lnTo>
                    <a:pt x="19099" y="7914"/>
                  </a:lnTo>
                  <a:cubicBezTo>
                    <a:pt x="19099" y="7914"/>
                    <a:pt x="19365" y="4604"/>
                    <a:pt x="19594" y="3425"/>
                  </a:cubicBezTo>
                  <a:cubicBezTo>
                    <a:pt x="18566" y="2740"/>
                    <a:pt x="18148" y="1484"/>
                    <a:pt x="18148" y="1484"/>
                  </a:cubicBezTo>
                  <a:cubicBezTo>
                    <a:pt x="18148" y="1484"/>
                    <a:pt x="17159" y="1028"/>
                    <a:pt x="16284" y="647"/>
                  </a:cubicBezTo>
                  <a:cubicBezTo>
                    <a:pt x="15762" y="424"/>
                    <a:pt x="14293" y="0"/>
                    <a:pt x="1252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9"/>
            <p:cNvSpPr/>
            <p:nvPr/>
          </p:nvSpPr>
          <p:spPr>
            <a:xfrm flipH="1">
              <a:off x="7065780" y="3329599"/>
              <a:ext cx="88922" cy="44682"/>
            </a:xfrm>
            <a:custGeom>
              <a:avLst/>
              <a:gdLst/>
              <a:ahLst/>
              <a:cxnLst/>
              <a:rect l="l" t="t" r="r" b="b"/>
              <a:pathLst>
                <a:path w="2816" h="1415" extrusionOk="0">
                  <a:moveTo>
                    <a:pt x="1117" y="1"/>
                  </a:moveTo>
                  <a:cubicBezTo>
                    <a:pt x="513" y="1"/>
                    <a:pt x="1" y="615"/>
                    <a:pt x="1" y="615"/>
                  </a:cubicBezTo>
                  <a:lnTo>
                    <a:pt x="2398" y="1414"/>
                  </a:lnTo>
                  <a:lnTo>
                    <a:pt x="2816" y="653"/>
                  </a:lnTo>
                  <a:cubicBezTo>
                    <a:pt x="2816" y="653"/>
                    <a:pt x="2055" y="83"/>
                    <a:pt x="1218" y="7"/>
                  </a:cubicBezTo>
                  <a:cubicBezTo>
                    <a:pt x="1184" y="3"/>
                    <a:pt x="1150" y="1"/>
                    <a:pt x="11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9"/>
            <p:cNvSpPr/>
            <p:nvPr/>
          </p:nvSpPr>
          <p:spPr>
            <a:xfrm flipH="1">
              <a:off x="6948022" y="3339609"/>
              <a:ext cx="295565" cy="375835"/>
            </a:xfrm>
            <a:custGeom>
              <a:avLst/>
              <a:gdLst/>
              <a:ahLst/>
              <a:cxnLst/>
              <a:rect l="l" t="t" r="r" b="b"/>
              <a:pathLst>
                <a:path w="9360" h="11902" extrusionOk="0">
                  <a:moveTo>
                    <a:pt x="3589" y="0"/>
                  </a:moveTo>
                  <a:cubicBezTo>
                    <a:pt x="2013" y="0"/>
                    <a:pt x="2093" y="2581"/>
                    <a:pt x="2093" y="2581"/>
                  </a:cubicBezTo>
                  <a:lnTo>
                    <a:pt x="723" y="2124"/>
                  </a:lnTo>
                  <a:cubicBezTo>
                    <a:pt x="650" y="2098"/>
                    <a:pt x="581" y="2085"/>
                    <a:pt x="516" y="2085"/>
                  </a:cubicBezTo>
                  <a:cubicBezTo>
                    <a:pt x="208" y="2085"/>
                    <a:pt x="0" y="2369"/>
                    <a:pt x="0" y="2809"/>
                  </a:cubicBezTo>
                  <a:lnTo>
                    <a:pt x="0" y="6233"/>
                  </a:lnTo>
                  <a:lnTo>
                    <a:pt x="9359" y="11902"/>
                  </a:lnTo>
                  <a:lnTo>
                    <a:pt x="9359" y="2999"/>
                  </a:lnTo>
                  <a:cubicBezTo>
                    <a:pt x="9359" y="2999"/>
                    <a:pt x="7457" y="1820"/>
                    <a:pt x="4718" y="336"/>
                  </a:cubicBezTo>
                  <a:cubicBezTo>
                    <a:pt x="4269" y="99"/>
                    <a:pt x="3897" y="0"/>
                    <a:pt x="35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9"/>
            <p:cNvSpPr/>
            <p:nvPr/>
          </p:nvSpPr>
          <p:spPr>
            <a:xfrm flipH="1">
              <a:off x="7059753" y="3312958"/>
              <a:ext cx="19262" cy="30093"/>
            </a:xfrm>
            <a:custGeom>
              <a:avLst/>
              <a:gdLst/>
              <a:ahLst/>
              <a:cxnLst/>
              <a:rect l="l" t="t" r="r" b="b"/>
              <a:pathLst>
                <a:path w="610" h="953" extrusionOk="0">
                  <a:moveTo>
                    <a:pt x="609" y="1"/>
                  </a:moveTo>
                  <a:lnTo>
                    <a:pt x="1" y="381"/>
                  </a:lnTo>
                  <a:lnTo>
                    <a:pt x="1" y="952"/>
                  </a:lnTo>
                  <a:lnTo>
                    <a:pt x="609" y="534"/>
                  </a:lnTo>
                  <a:lnTo>
                    <a:pt x="60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9"/>
            <p:cNvSpPr/>
            <p:nvPr/>
          </p:nvSpPr>
          <p:spPr>
            <a:xfrm flipH="1">
              <a:off x="6915605" y="3411475"/>
              <a:ext cx="94922" cy="116395"/>
            </a:xfrm>
            <a:custGeom>
              <a:avLst/>
              <a:gdLst/>
              <a:ahLst/>
              <a:cxnLst/>
              <a:rect l="l" t="t" r="r" b="b"/>
              <a:pathLst>
                <a:path w="3006" h="3686" extrusionOk="0">
                  <a:moveTo>
                    <a:pt x="799" y="1"/>
                  </a:moveTo>
                  <a:cubicBezTo>
                    <a:pt x="304" y="647"/>
                    <a:pt x="0" y="1522"/>
                    <a:pt x="0" y="2321"/>
                  </a:cubicBezTo>
                  <a:cubicBezTo>
                    <a:pt x="0" y="3173"/>
                    <a:pt x="381" y="3686"/>
                    <a:pt x="938" y="3686"/>
                  </a:cubicBezTo>
                  <a:cubicBezTo>
                    <a:pt x="1128" y="3686"/>
                    <a:pt x="1338" y="3626"/>
                    <a:pt x="1560" y="3501"/>
                  </a:cubicBezTo>
                  <a:cubicBezTo>
                    <a:pt x="2207" y="3120"/>
                    <a:pt x="2777" y="2207"/>
                    <a:pt x="3006" y="1294"/>
                  </a:cubicBezTo>
                  <a:cubicBezTo>
                    <a:pt x="2739" y="1142"/>
                    <a:pt x="1027" y="153"/>
                    <a:pt x="7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9"/>
            <p:cNvSpPr/>
            <p:nvPr/>
          </p:nvSpPr>
          <p:spPr>
            <a:xfrm flipH="1">
              <a:off x="6011006" y="3434305"/>
              <a:ext cx="981523" cy="642760"/>
            </a:xfrm>
            <a:custGeom>
              <a:avLst/>
              <a:gdLst/>
              <a:ahLst/>
              <a:cxnLst/>
              <a:rect l="l" t="t" r="r" b="b"/>
              <a:pathLst>
                <a:path w="31083" h="20355" extrusionOk="0">
                  <a:moveTo>
                    <a:pt x="1408" y="0"/>
                  </a:moveTo>
                  <a:lnTo>
                    <a:pt x="1" y="2892"/>
                  </a:lnTo>
                  <a:lnTo>
                    <a:pt x="26365" y="18071"/>
                  </a:lnTo>
                  <a:lnTo>
                    <a:pt x="30360" y="20354"/>
                  </a:lnTo>
                  <a:lnTo>
                    <a:pt x="31083" y="17120"/>
                  </a:lnTo>
                  <a:lnTo>
                    <a:pt x="140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9"/>
            <p:cNvSpPr/>
            <p:nvPr/>
          </p:nvSpPr>
          <p:spPr>
            <a:xfrm flipH="1">
              <a:off x="5954598" y="3936615"/>
              <a:ext cx="97322" cy="142636"/>
            </a:xfrm>
            <a:custGeom>
              <a:avLst/>
              <a:gdLst/>
              <a:ahLst/>
              <a:cxnLst/>
              <a:rect l="l" t="t" r="r" b="b"/>
              <a:pathLst>
                <a:path w="3082" h="4517" extrusionOk="0">
                  <a:moveTo>
                    <a:pt x="2144" y="0"/>
                  </a:moveTo>
                  <a:cubicBezTo>
                    <a:pt x="1954" y="0"/>
                    <a:pt x="1744" y="60"/>
                    <a:pt x="1522" y="185"/>
                  </a:cubicBezTo>
                  <a:cubicBezTo>
                    <a:pt x="685" y="680"/>
                    <a:pt x="0" y="2011"/>
                    <a:pt x="0" y="3153"/>
                  </a:cubicBezTo>
                  <a:cubicBezTo>
                    <a:pt x="0" y="4004"/>
                    <a:pt x="382" y="4517"/>
                    <a:pt x="923" y="4517"/>
                  </a:cubicBezTo>
                  <a:cubicBezTo>
                    <a:pt x="1107" y="4517"/>
                    <a:pt x="1310" y="4457"/>
                    <a:pt x="1522" y="4332"/>
                  </a:cubicBezTo>
                  <a:cubicBezTo>
                    <a:pt x="2397" y="3837"/>
                    <a:pt x="3082" y="2506"/>
                    <a:pt x="3082" y="1364"/>
                  </a:cubicBezTo>
                  <a:cubicBezTo>
                    <a:pt x="3082" y="513"/>
                    <a:pt x="2701" y="0"/>
                    <a:pt x="21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9"/>
            <p:cNvSpPr/>
            <p:nvPr/>
          </p:nvSpPr>
          <p:spPr>
            <a:xfrm flipH="1">
              <a:off x="5971399" y="3968033"/>
              <a:ext cx="55292" cy="80302"/>
            </a:xfrm>
            <a:custGeom>
              <a:avLst/>
              <a:gdLst/>
              <a:ahLst/>
              <a:cxnLst/>
              <a:rect l="l" t="t" r="r" b="b"/>
              <a:pathLst>
                <a:path w="1751" h="2543" extrusionOk="0">
                  <a:moveTo>
                    <a:pt x="1233" y="1"/>
                  </a:moveTo>
                  <a:cubicBezTo>
                    <a:pt x="1124" y="1"/>
                    <a:pt x="1004" y="34"/>
                    <a:pt x="875" y="103"/>
                  </a:cubicBezTo>
                  <a:cubicBezTo>
                    <a:pt x="381" y="369"/>
                    <a:pt x="0" y="1130"/>
                    <a:pt x="0" y="1777"/>
                  </a:cubicBezTo>
                  <a:cubicBezTo>
                    <a:pt x="0" y="2252"/>
                    <a:pt x="206" y="2543"/>
                    <a:pt x="511" y="2543"/>
                  </a:cubicBezTo>
                  <a:cubicBezTo>
                    <a:pt x="621" y="2543"/>
                    <a:pt x="744" y="2505"/>
                    <a:pt x="875" y="2424"/>
                  </a:cubicBezTo>
                  <a:cubicBezTo>
                    <a:pt x="1370" y="2158"/>
                    <a:pt x="1750" y="1397"/>
                    <a:pt x="1750" y="750"/>
                  </a:cubicBezTo>
                  <a:cubicBezTo>
                    <a:pt x="1750" y="271"/>
                    <a:pt x="1542" y="1"/>
                    <a:pt x="12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9"/>
            <p:cNvSpPr/>
            <p:nvPr/>
          </p:nvSpPr>
          <p:spPr>
            <a:xfrm flipH="1">
              <a:off x="6871118" y="3353407"/>
              <a:ext cx="605625" cy="378867"/>
            </a:xfrm>
            <a:custGeom>
              <a:avLst/>
              <a:gdLst/>
              <a:ahLst/>
              <a:cxnLst/>
              <a:rect l="l" t="t" r="r" b="b"/>
              <a:pathLst>
                <a:path w="19179" h="11998" extrusionOk="0">
                  <a:moveTo>
                    <a:pt x="6463" y="1"/>
                  </a:moveTo>
                  <a:cubicBezTo>
                    <a:pt x="5202" y="1"/>
                    <a:pt x="4607" y="1954"/>
                    <a:pt x="4607" y="1954"/>
                  </a:cubicBezTo>
                  <a:cubicBezTo>
                    <a:pt x="4607" y="1954"/>
                    <a:pt x="3085" y="1269"/>
                    <a:pt x="1982" y="812"/>
                  </a:cubicBezTo>
                  <a:cubicBezTo>
                    <a:pt x="1680" y="696"/>
                    <a:pt x="1434" y="646"/>
                    <a:pt x="1235" y="646"/>
                  </a:cubicBezTo>
                  <a:cubicBezTo>
                    <a:pt x="1" y="646"/>
                    <a:pt x="536" y="2562"/>
                    <a:pt x="536" y="2562"/>
                  </a:cubicBezTo>
                  <a:lnTo>
                    <a:pt x="9173" y="7508"/>
                  </a:lnTo>
                  <a:lnTo>
                    <a:pt x="16972" y="11997"/>
                  </a:lnTo>
                  <a:cubicBezTo>
                    <a:pt x="16972" y="11997"/>
                    <a:pt x="19178" y="10095"/>
                    <a:pt x="15868" y="7584"/>
                  </a:cubicBezTo>
                  <a:cubicBezTo>
                    <a:pt x="13433" y="5758"/>
                    <a:pt x="12749" y="5682"/>
                    <a:pt x="12749" y="5682"/>
                  </a:cubicBezTo>
                  <a:cubicBezTo>
                    <a:pt x="12749" y="5682"/>
                    <a:pt x="13281" y="3780"/>
                    <a:pt x="11303" y="2410"/>
                  </a:cubicBezTo>
                  <a:cubicBezTo>
                    <a:pt x="9971" y="1459"/>
                    <a:pt x="7118" y="166"/>
                    <a:pt x="7118" y="166"/>
                  </a:cubicBezTo>
                  <a:cubicBezTo>
                    <a:pt x="6883" y="51"/>
                    <a:pt x="6665" y="1"/>
                    <a:pt x="64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9"/>
            <p:cNvSpPr/>
            <p:nvPr/>
          </p:nvSpPr>
          <p:spPr>
            <a:xfrm flipH="1">
              <a:off x="6863946" y="3664936"/>
              <a:ext cx="116553" cy="81280"/>
            </a:xfrm>
            <a:custGeom>
              <a:avLst/>
              <a:gdLst/>
              <a:ahLst/>
              <a:cxnLst/>
              <a:rect l="l" t="t" r="r" b="b"/>
              <a:pathLst>
                <a:path w="3691" h="2574" extrusionOk="0">
                  <a:moveTo>
                    <a:pt x="1027" y="1"/>
                  </a:moveTo>
                  <a:cubicBezTo>
                    <a:pt x="1027" y="1"/>
                    <a:pt x="0" y="1409"/>
                    <a:pt x="1256" y="2131"/>
                  </a:cubicBezTo>
                  <a:cubicBezTo>
                    <a:pt x="1815" y="2449"/>
                    <a:pt x="2230" y="2574"/>
                    <a:pt x="2541" y="2574"/>
                  </a:cubicBezTo>
                  <a:cubicBezTo>
                    <a:pt x="3014" y="2574"/>
                    <a:pt x="3248" y="2285"/>
                    <a:pt x="3386" y="1941"/>
                  </a:cubicBezTo>
                  <a:cubicBezTo>
                    <a:pt x="3690" y="1104"/>
                    <a:pt x="1180" y="39"/>
                    <a:pt x="10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9"/>
            <p:cNvSpPr/>
            <p:nvPr/>
          </p:nvSpPr>
          <p:spPr>
            <a:xfrm flipH="1">
              <a:off x="7489794" y="3320758"/>
              <a:ext cx="383256" cy="402582"/>
            </a:xfrm>
            <a:custGeom>
              <a:avLst/>
              <a:gdLst/>
              <a:ahLst/>
              <a:cxnLst/>
              <a:rect l="l" t="t" r="r" b="b"/>
              <a:pathLst>
                <a:path w="12137" h="12749" extrusionOk="0">
                  <a:moveTo>
                    <a:pt x="11312" y="0"/>
                  </a:moveTo>
                  <a:cubicBezTo>
                    <a:pt x="10289" y="0"/>
                    <a:pt x="8517" y="240"/>
                    <a:pt x="7191" y="1694"/>
                  </a:cubicBezTo>
                  <a:cubicBezTo>
                    <a:pt x="5745" y="3254"/>
                    <a:pt x="4337" y="5461"/>
                    <a:pt x="3729" y="6526"/>
                  </a:cubicBezTo>
                  <a:cubicBezTo>
                    <a:pt x="3424" y="6944"/>
                    <a:pt x="3082" y="7401"/>
                    <a:pt x="2778" y="7743"/>
                  </a:cubicBezTo>
                  <a:cubicBezTo>
                    <a:pt x="2657" y="7871"/>
                    <a:pt x="2517" y="7922"/>
                    <a:pt x="2370" y="7922"/>
                  </a:cubicBezTo>
                  <a:cubicBezTo>
                    <a:pt x="1820" y="7922"/>
                    <a:pt x="1180" y="7211"/>
                    <a:pt x="1180" y="7211"/>
                  </a:cubicBezTo>
                  <a:cubicBezTo>
                    <a:pt x="1180" y="7211"/>
                    <a:pt x="343" y="8999"/>
                    <a:pt x="761" y="9950"/>
                  </a:cubicBezTo>
                  <a:cubicBezTo>
                    <a:pt x="609" y="10825"/>
                    <a:pt x="0" y="11890"/>
                    <a:pt x="913" y="12499"/>
                  </a:cubicBezTo>
                  <a:cubicBezTo>
                    <a:pt x="1165" y="12674"/>
                    <a:pt x="1398" y="12748"/>
                    <a:pt x="1620" y="12748"/>
                  </a:cubicBezTo>
                  <a:cubicBezTo>
                    <a:pt x="2173" y="12748"/>
                    <a:pt x="2665" y="12291"/>
                    <a:pt x="3234" y="11776"/>
                  </a:cubicBezTo>
                  <a:cubicBezTo>
                    <a:pt x="3315" y="11813"/>
                    <a:pt x="3419" y="11834"/>
                    <a:pt x="3538" y="11834"/>
                  </a:cubicBezTo>
                  <a:cubicBezTo>
                    <a:pt x="4030" y="11834"/>
                    <a:pt x="4797" y="11471"/>
                    <a:pt x="5441" y="10368"/>
                  </a:cubicBezTo>
                  <a:cubicBezTo>
                    <a:pt x="5479" y="10292"/>
                    <a:pt x="3805" y="10026"/>
                    <a:pt x="3919" y="8885"/>
                  </a:cubicBezTo>
                  <a:cubicBezTo>
                    <a:pt x="3957" y="8428"/>
                    <a:pt x="4261" y="7629"/>
                    <a:pt x="4566" y="6906"/>
                  </a:cubicBezTo>
                  <a:cubicBezTo>
                    <a:pt x="5136" y="5917"/>
                    <a:pt x="6278" y="3977"/>
                    <a:pt x="7609" y="2417"/>
                  </a:cubicBezTo>
                  <a:cubicBezTo>
                    <a:pt x="9664" y="58"/>
                    <a:pt x="12136" y="58"/>
                    <a:pt x="12136" y="58"/>
                  </a:cubicBezTo>
                  <a:cubicBezTo>
                    <a:pt x="12136" y="58"/>
                    <a:pt x="11814" y="0"/>
                    <a:pt x="1131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9"/>
            <p:cNvSpPr/>
            <p:nvPr/>
          </p:nvSpPr>
          <p:spPr>
            <a:xfrm flipH="1">
              <a:off x="7733667" y="3600079"/>
              <a:ext cx="131552" cy="96848"/>
            </a:xfrm>
            <a:custGeom>
              <a:avLst/>
              <a:gdLst/>
              <a:ahLst/>
              <a:cxnLst/>
              <a:rect l="l" t="t" r="r" b="b"/>
              <a:pathLst>
                <a:path w="4166" h="3067" extrusionOk="0">
                  <a:moveTo>
                    <a:pt x="437" y="0"/>
                  </a:moveTo>
                  <a:lnTo>
                    <a:pt x="437" y="0"/>
                  </a:lnTo>
                  <a:cubicBezTo>
                    <a:pt x="437" y="1"/>
                    <a:pt x="437" y="3"/>
                    <a:pt x="437" y="8"/>
                  </a:cubicBezTo>
                  <a:lnTo>
                    <a:pt x="437" y="8"/>
                  </a:lnTo>
                  <a:cubicBezTo>
                    <a:pt x="437" y="5"/>
                    <a:pt x="437" y="3"/>
                    <a:pt x="437" y="0"/>
                  </a:cubicBezTo>
                  <a:close/>
                  <a:moveTo>
                    <a:pt x="437" y="8"/>
                  </a:moveTo>
                  <a:cubicBezTo>
                    <a:pt x="421" y="163"/>
                    <a:pt x="1" y="1425"/>
                    <a:pt x="1046" y="2283"/>
                  </a:cubicBezTo>
                  <a:cubicBezTo>
                    <a:pt x="1683" y="2784"/>
                    <a:pt x="2293" y="3067"/>
                    <a:pt x="2908" y="3067"/>
                  </a:cubicBezTo>
                  <a:cubicBezTo>
                    <a:pt x="3321" y="3067"/>
                    <a:pt x="3737" y="2939"/>
                    <a:pt x="4165" y="2664"/>
                  </a:cubicBezTo>
                  <a:lnTo>
                    <a:pt x="4165" y="2664"/>
                  </a:lnTo>
                  <a:cubicBezTo>
                    <a:pt x="3944" y="2706"/>
                    <a:pt x="3738" y="2727"/>
                    <a:pt x="3546" y="2727"/>
                  </a:cubicBezTo>
                  <a:cubicBezTo>
                    <a:pt x="2713" y="2727"/>
                    <a:pt x="2120" y="2352"/>
                    <a:pt x="1502" y="1827"/>
                  </a:cubicBezTo>
                  <a:cubicBezTo>
                    <a:pt x="423" y="927"/>
                    <a:pt x="432" y="96"/>
                    <a:pt x="437" y="8"/>
                  </a:cubicBezTo>
                  <a:close/>
                </a:path>
              </a:pathLst>
            </a:custGeom>
            <a:solidFill>
              <a:srgbClr val="4D352F">
                <a:alpha val="2703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9"/>
            <p:cNvSpPr/>
            <p:nvPr/>
          </p:nvSpPr>
          <p:spPr>
            <a:xfrm flipH="1">
              <a:off x="7170259" y="3374247"/>
              <a:ext cx="167013" cy="151635"/>
            </a:xfrm>
            <a:custGeom>
              <a:avLst/>
              <a:gdLst/>
              <a:ahLst/>
              <a:cxnLst/>
              <a:rect l="l" t="t" r="r" b="b"/>
              <a:pathLst>
                <a:path w="5289" h="4802" extrusionOk="0">
                  <a:moveTo>
                    <a:pt x="5288" y="0"/>
                  </a:moveTo>
                  <a:cubicBezTo>
                    <a:pt x="5288" y="0"/>
                    <a:pt x="4832" y="1180"/>
                    <a:pt x="4413" y="2207"/>
                  </a:cubicBezTo>
                  <a:cubicBezTo>
                    <a:pt x="3929" y="3369"/>
                    <a:pt x="3308" y="4148"/>
                    <a:pt x="2340" y="4148"/>
                  </a:cubicBezTo>
                  <a:cubicBezTo>
                    <a:pt x="2168" y="4148"/>
                    <a:pt x="1984" y="4123"/>
                    <a:pt x="1788" y="4071"/>
                  </a:cubicBezTo>
                  <a:cubicBezTo>
                    <a:pt x="381" y="3691"/>
                    <a:pt x="0" y="2435"/>
                    <a:pt x="0" y="2435"/>
                  </a:cubicBezTo>
                  <a:lnTo>
                    <a:pt x="0" y="2435"/>
                  </a:lnTo>
                  <a:cubicBezTo>
                    <a:pt x="0" y="2435"/>
                    <a:pt x="76" y="4071"/>
                    <a:pt x="1788" y="4680"/>
                  </a:cubicBezTo>
                  <a:cubicBezTo>
                    <a:pt x="2021" y="4764"/>
                    <a:pt x="2239" y="4802"/>
                    <a:pt x="2443" y="4802"/>
                  </a:cubicBezTo>
                  <a:cubicBezTo>
                    <a:pt x="3704" y="4802"/>
                    <a:pt x="4412" y="3367"/>
                    <a:pt x="4641" y="2777"/>
                  </a:cubicBezTo>
                  <a:cubicBezTo>
                    <a:pt x="5022" y="1902"/>
                    <a:pt x="5288" y="1"/>
                    <a:pt x="52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9"/>
            <p:cNvSpPr/>
            <p:nvPr/>
          </p:nvSpPr>
          <p:spPr>
            <a:xfrm flipH="1">
              <a:off x="6883166" y="3511192"/>
              <a:ext cx="290734" cy="227074"/>
            </a:xfrm>
            <a:custGeom>
              <a:avLst/>
              <a:gdLst/>
              <a:ahLst/>
              <a:cxnLst/>
              <a:rect l="l" t="t" r="r" b="b"/>
              <a:pathLst>
                <a:path w="9207" h="7191" extrusionOk="0">
                  <a:moveTo>
                    <a:pt x="0" y="0"/>
                  </a:moveTo>
                  <a:cubicBezTo>
                    <a:pt x="76" y="38"/>
                    <a:pt x="3272" y="1522"/>
                    <a:pt x="5402" y="3196"/>
                  </a:cubicBezTo>
                  <a:cubicBezTo>
                    <a:pt x="6886" y="4337"/>
                    <a:pt x="6734" y="5479"/>
                    <a:pt x="6734" y="5479"/>
                  </a:cubicBezTo>
                  <a:cubicBezTo>
                    <a:pt x="6734" y="5479"/>
                    <a:pt x="7647" y="5669"/>
                    <a:pt x="8446" y="6316"/>
                  </a:cubicBezTo>
                  <a:cubicBezTo>
                    <a:pt x="8978" y="6734"/>
                    <a:pt x="8446" y="7191"/>
                    <a:pt x="8446" y="7191"/>
                  </a:cubicBezTo>
                  <a:cubicBezTo>
                    <a:pt x="8446" y="7191"/>
                    <a:pt x="9207" y="7153"/>
                    <a:pt x="8940" y="6316"/>
                  </a:cubicBezTo>
                  <a:cubicBezTo>
                    <a:pt x="8826" y="5897"/>
                    <a:pt x="7152" y="5098"/>
                    <a:pt x="7152" y="5098"/>
                  </a:cubicBezTo>
                  <a:cubicBezTo>
                    <a:pt x="7152" y="5098"/>
                    <a:pt x="7723" y="4109"/>
                    <a:pt x="4603" y="2093"/>
                  </a:cubicBezTo>
                  <a:cubicBezTo>
                    <a:pt x="2663" y="837"/>
                    <a:pt x="0" y="0"/>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9"/>
            <p:cNvSpPr/>
            <p:nvPr/>
          </p:nvSpPr>
          <p:spPr>
            <a:xfrm flipH="1">
              <a:off x="7080177" y="3434305"/>
              <a:ext cx="116553" cy="115353"/>
            </a:xfrm>
            <a:custGeom>
              <a:avLst/>
              <a:gdLst/>
              <a:ahLst/>
              <a:cxnLst/>
              <a:rect l="l" t="t" r="r" b="b"/>
              <a:pathLst>
                <a:path w="3691" h="3653" extrusionOk="0">
                  <a:moveTo>
                    <a:pt x="343" y="0"/>
                  </a:moveTo>
                  <a:lnTo>
                    <a:pt x="0" y="495"/>
                  </a:lnTo>
                  <a:cubicBezTo>
                    <a:pt x="0" y="495"/>
                    <a:pt x="989" y="837"/>
                    <a:pt x="2093" y="1636"/>
                  </a:cubicBezTo>
                  <a:cubicBezTo>
                    <a:pt x="2968" y="2283"/>
                    <a:pt x="2739" y="3310"/>
                    <a:pt x="2739" y="3310"/>
                  </a:cubicBezTo>
                  <a:lnTo>
                    <a:pt x="3348" y="3653"/>
                  </a:lnTo>
                  <a:cubicBezTo>
                    <a:pt x="3348" y="3653"/>
                    <a:pt x="3690" y="2131"/>
                    <a:pt x="2207" y="1142"/>
                  </a:cubicBezTo>
                  <a:cubicBezTo>
                    <a:pt x="761" y="153"/>
                    <a:pt x="343" y="0"/>
                    <a:pt x="3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p:cNvSpPr txBox="1"/>
          <p:nvPr/>
        </p:nvSpPr>
        <p:spPr>
          <a:xfrm>
            <a:off x="550201" y="819150"/>
            <a:ext cx="5675198" cy="461665"/>
          </a:xfrm>
          <a:prstGeom prst="rect">
            <a:avLst/>
          </a:prstGeom>
          <a:noFill/>
        </p:spPr>
        <p:txBody>
          <a:bodyPr wrap="square" rtlCol="0">
            <a:spAutoFit/>
          </a:bodyPr>
          <a:lstStyle/>
          <a:p>
            <a:r>
              <a:rPr lang="en-US" sz="2400" b="1" dirty="0"/>
              <a:t>Affective meaning</a:t>
            </a:r>
          </a:p>
        </p:txBody>
      </p:sp>
      <p:sp>
        <p:nvSpPr>
          <p:cNvPr id="5" name="TextBox 4"/>
          <p:cNvSpPr txBox="1"/>
          <p:nvPr/>
        </p:nvSpPr>
        <p:spPr>
          <a:xfrm>
            <a:off x="550201" y="1428750"/>
            <a:ext cx="6324600" cy="738664"/>
          </a:xfrm>
          <a:prstGeom prst="rect">
            <a:avLst/>
          </a:prstGeom>
          <a:noFill/>
        </p:spPr>
        <p:txBody>
          <a:bodyPr wrap="square" rtlCol="0">
            <a:spAutoFit/>
          </a:bodyPr>
          <a:lstStyle/>
          <a:p>
            <a:r>
              <a:rPr lang="en-US" dirty="0"/>
              <a:t>Affective meaning refers to that part of meaning that reflects the choice</a:t>
            </a:r>
          </a:p>
          <a:p>
            <a:r>
              <a:rPr lang="en-US" dirty="0"/>
              <a:t>of lexical items resorted to by the language user and their effect on the</a:t>
            </a:r>
          </a:p>
          <a:p>
            <a:r>
              <a:rPr lang="en-US" dirty="0"/>
              <a:t>addressee.</a:t>
            </a:r>
          </a:p>
        </p:txBody>
      </p:sp>
      <p:sp>
        <p:nvSpPr>
          <p:cNvPr id="6" name="TextBox 5"/>
          <p:cNvSpPr txBox="1"/>
          <p:nvPr/>
        </p:nvSpPr>
        <p:spPr>
          <a:xfrm>
            <a:off x="685800" y="2419350"/>
            <a:ext cx="5410200" cy="1384995"/>
          </a:xfrm>
          <a:prstGeom prst="rect">
            <a:avLst/>
          </a:prstGeom>
          <a:noFill/>
        </p:spPr>
        <p:txBody>
          <a:bodyPr wrap="square" rtlCol="0">
            <a:spAutoFit/>
          </a:bodyPr>
          <a:lstStyle/>
          <a:p>
            <a:pPr algn="r"/>
            <a:r>
              <a:rPr lang="ar-IQ" dirty="0"/>
              <a:t>ما أريد أشوف وجهك في المكتب.</a:t>
            </a:r>
          </a:p>
          <a:p>
            <a:r>
              <a:rPr lang="en-US" dirty="0"/>
              <a:t>I don’t want to see your face in the office.</a:t>
            </a:r>
            <a:endParaRPr lang="ar-IQ" dirty="0"/>
          </a:p>
          <a:p>
            <a:pPr algn="r"/>
            <a:r>
              <a:rPr lang="ar-IQ" dirty="0"/>
              <a:t>اُخرجْ من المكتب.</a:t>
            </a:r>
          </a:p>
          <a:p>
            <a:r>
              <a:rPr lang="en-US" dirty="0"/>
              <a:t>Go out of the office.</a:t>
            </a:r>
            <a:endParaRPr lang="ar-IQ" dirty="0"/>
          </a:p>
          <a:p>
            <a:pPr algn="r"/>
            <a:r>
              <a:rPr lang="ar-IQ" dirty="0"/>
              <a:t>من فضلك، ممكن تغادر المكتب؟</a:t>
            </a:r>
          </a:p>
          <a:p>
            <a:r>
              <a:rPr lang="en-US" dirty="0"/>
              <a:t>If you don’t mind, is it possible to leave the office?</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50862"/>
            <a:ext cx="244475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2"/>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952750"/>
            <a:ext cx="1133475"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43204" y="1408116"/>
            <a:ext cx="7162800" cy="584775"/>
          </a:xfrm>
          <a:prstGeom prst="rect">
            <a:avLst/>
          </a:prstGeom>
          <a:noFill/>
        </p:spPr>
        <p:txBody>
          <a:bodyPr wrap="square" rtlCol="0">
            <a:spAutoFit/>
          </a:bodyPr>
          <a:lstStyle/>
          <a:p>
            <a:pPr algn="just"/>
            <a:r>
              <a:rPr lang="en-US" sz="1600" dirty="0"/>
              <a:t>Allusive meaning is that part of meaning that is attached to a referring</a:t>
            </a:r>
          </a:p>
          <a:p>
            <a:pPr algn="just"/>
            <a:r>
              <a:rPr lang="en-US" sz="1600" dirty="0"/>
              <a:t>expression in addition to its denotative meaning by virtue of intertextuality.</a:t>
            </a:r>
          </a:p>
        </p:txBody>
      </p:sp>
      <p:sp>
        <p:nvSpPr>
          <p:cNvPr id="4" name="TextBox 3"/>
          <p:cNvSpPr txBox="1"/>
          <p:nvPr/>
        </p:nvSpPr>
        <p:spPr>
          <a:xfrm>
            <a:off x="533400" y="666750"/>
            <a:ext cx="5562600" cy="523220"/>
          </a:xfrm>
          <a:prstGeom prst="rect">
            <a:avLst/>
          </a:prstGeom>
          <a:noFill/>
        </p:spPr>
        <p:txBody>
          <a:bodyPr wrap="square" rtlCol="0">
            <a:spAutoFit/>
          </a:bodyPr>
          <a:lstStyle/>
          <a:p>
            <a:r>
              <a:rPr lang="en-US" sz="2800" dirty="0"/>
              <a:t>Allusive meaning </a:t>
            </a:r>
          </a:p>
        </p:txBody>
      </p:sp>
      <p:sp>
        <p:nvSpPr>
          <p:cNvPr id="5" name="TextBox 4"/>
          <p:cNvSpPr txBox="1"/>
          <p:nvPr/>
        </p:nvSpPr>
        <p:spPr>
          <a:xfrm>
            <a:off x="429208" y="2114550"/>
            <a:ext cx="7010400" cy="1815882"/>
          </a:xfrm>
          <a:prstGeom prst="rect">
            <a:avLst/>
          </a:prstGeom>
          <a:noFill/>
        </p:spPr>
        <p:txBody>
          <a:bodyPr wrap="square" rtlCol="0">
            <a:spAutoFit/>
          </a:bodyPr>
          <a:lstStyle/>
          <a:p>
            <a:r>
              <a:rPr lang="en-US" dirty="0"/>
              <a:t>the following example quoted from Mahfouz’s novel </a:t>
            </a:r>
            <a:r>
              <a:rPr lang="ar-IQ" dirty="0"/>
              <a:t>بداية ونهاية </a:t>
            </a:r>
            <a:r>
              <a:rPr lang="en-US" dirty="0"/>
              <a:t> (The Beginning and the End) may be considered here:</a:t>
            </a:r>
          </a:p>
          <a:p>
            <a:pPr algn="r"/>
            <a:r>
              <a:rPr lang="ar-IQ" dirty="0"/>
              <a:t>معذرة يا بني إن بعض الظن إثم.</a:t>
            </a:r>
            <a:endParaRPr lang="en-US" dirty="0"/>
          </a:p>
          <a:p>
            <a:pPr algn="r"/>
            <a:endParaRPr lang="en-US" dirty="0"/>
          </a:p>
          <a:p>
            <a:pPr algn="r"/>
            <a:endParaRPr lang="en-US" dirty="0"/>
          </a:p>
          <a:p>
            <a:r>
              <a:rPr lang="en-US" dirty="0"/>
              <a:t>Here, the writer opts for building intertextual relation with a Quranic verse</a:t>
            </a:r>
          </a:p>
          <a:p>
            <a:pPr algn="r"/>
            <a:endParaRPr lang="en-US" dirty="0"/>
          </a:p>
          <a:p>
            <a:pPr algn="r"/>
            <a:r>
              <a:rPr lang="ar-IQ" dirty="0"/>
              <a:t>يا أيها الذين آمنوا اجتنبوا كثيرا من الظن إن بعض الظن إثم.</a:t>
            </a:r>
            <a:r>
              <a:rPr lang="en-US" dirty="0"/>
              <a:t> </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98462"/>
            <a:ext cx="24384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4"/>
        <p:cNvGrpSpPr/>
        <p:nvPr/>
      </p:nvGrpSpPr>
      <p:grpSpPr>
        <a:xfrm>
          <a:off x="0" y="0"/>
          <a:ext cx="0" cy="0"/>
          <a:chOff x="0" y="0"/>
          <a:chExt cx="0" cy="0"/>
        </a:xfrm>
      </p:grpSpPr>
      <p:sp>
        <p:nvSpPr>
          <p:cNvPr id="4" name="Title 3"/>
          <p:cNvSpPr>
            <a:spLocks noGrp="1"/>
          </p:cNvSpPr>
          <p:nvPr>
            <p:ph type="title"/>
          </p:nvPr>
        </p:nvSpPr>
        <p:spPr>
          <a:xfrm>
            <a:off x="685800" y="754580"/>
            <a:ext cx="7717500" cy="572700"/>
          </a:xfrm>
        </p:spPr>
        <p:txBody>
          <a:bodyPr/>
          <a:lstStyle/>
          <a:p>
            <a:r>
              <a:rPr lang="en-US" b="1" dirty="0"/>
              <a:t>Collocative meaning</a:t>
            </a:r>
          </a:p>
        </p:txBody>
      </p:sp>
      <p:sp>
        <p:nvSpPr>
          <p:cNvPr id="5" name="TextBox 4"/>
          <p:cNvSpPr txBox="1"/>
          <p:nvPr/>
        </p:nvSpPr>
        <p:spPr>
          <a:xfrm>
            <a:off x="533400" y="1352550"/>
            <a:ext cx="7772400" cy="738664"/>
          </a:xfrm>
          <a:prstGeom prst="rect">
            <a:avLst/>
          </a:prstGeom>
          <a:noFill/>
        </p:spPr>
        <p:txBody>
          <a:bodyPr wrap="square" rtlCol="0">
            <a:spAutoFit/>
          </a:bodyPr>
          <a:lstStyle/>
          <a:p>
            <a:r>
              <a:rPr lang="en-US" dirty="0"/>
              <a:t>Collocative meaning is that part of meaning that is attached to a referring expression in addition to its denotative meaning by virtue of the meaning of other words that collocate well with it, thus forming commonly used expressions.</a:t>
            </a:r>
          </a:p>
        </p:txBody>
      </p:sp>
      <p:sp>
        <p:nvSpPr>
          <p:cNvPr id="6" name="TextBox 5"/>
          <p:cNvSpPr txBox="1"/>
          <p:nvPr/>
        </p:nvSpPr>
        <p:spPr>
          <a:xfrm>
            <a:off x="533400" y="2271259"/>
            <a:ext cx="7772400" cy="1169551"/>
          </a:xfrm>
          <a:prstGeom prst="rect">
            <a:avLst/>
          </a:prstGeom>
          <a:noFill/>
        </p:spPr>
        <p:txBody>
          <a:bodyPr wrap="square" rtlCol="0">
            <a:spAutoFit/>
          </a:bodyPr>
          <a:lstStyle/>
          <a:p>
            <a:r>
              <a:rPr lang="en-US" dirty="0"/>
              <a:t>For example:</a:t>
            </a:r>
          </a:p>
          <a:p>
            <a:pPr algn="r"/>
            <a:r>
              <a:rPr lang="en-US" dirty="0"/>
              <a:t>.</a:t>
            </a:r>
            <a:r>
              <a:rPr lang="ar-IQ" dirty="0"/>
              <a:t>ليل نهار</a:t>
            </a:r>
            <a:endParaRPr lang="en-US" dirty="0"/>
          </a:p>
          <a:p>
            <a:r>
              <a:rPr lang="en-US" dirty="0"/>
              <a:t>Day and night.</a:t>
            </a:r>
          </a:p>
          <a:p>
            <a:pPr algn="r"/>
            <a:r>
              <a:rPr lang="ar-IQ" dirty="0"/>
              <a:t>أبيض وأسود</a:t>
            </a:r>
          </a:p>
          <a:p>
            <a:r>
              <a:rPr lang="en-US" dirty="0"/>
              <a:t>Black and white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3714750"/>
            <a:ext cx="1212850" cy="102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54037"/>
            <a:ext cx="2743199"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heme/theme1.xml><?xml version="1.0" encoding="utf-8"?>
<a:theme xmlns:a="http://schemas.openxmlformats.org/drawingml/2006/main" name="The French Revolution by Slidesgo">
  <a:themeElements>
    <a:clrScheme name="Simple Light">
      <a:dk1>
        <a:srgbClr val="4D352F"/>
      </a:dk1>
      <a:lt1>
        <a:srgbClr val="C4E2E4"/>
      </a:lt1>
      <a:dk2>
        <a:srgbClr val="FFFFFF"/>
      </a:dk2>
      <a:lt2>
        <a:srgbClr val="F1B44F"/>
      </a:lt2>
      <a:accent1>
        <a:srgbClr val="D37932"/>
      </a:accent1>
      <a:accent2>
        <a:srgbClr val="639FA0"/>
      </a:accent2>
      <a:accent3>
        <a:srgbClr val="FCBDB0"/>
      </a:accent3>
      <a:accent4>
        <a:srgbClr val="F88690"/>
      </a:accent4>
      <a:accent5>
        <a:srgbClr val="8F3C3C"/>
      </a:accent5>
      <a:accent6>
        <a:srgbClr val="9CA0A0"/>
      </a:accent6>
      <a:hlink>
        <a:srgbClr val="4D352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1040</Words>
  <Application>Microsoft Office PowerPoint</Application>
  <PresentationFormat>On-screen Show (16:9)</PresentationFormat>
  <Paragraphs>94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Commissioner</vt:lpstr>
      <vt:lpstr>Courgette</vt:lpstr>
      <vt:lpstr>Sniglet</vt:lpstr>
      <vt:lpstr>The French Revolution by Slidesgo</vt:lpstr>
      <vt:lpstr>Levels of Meaning</vt:lpstr>
      <vt:lpstr>Denotation versus connotation</vt:lpstr>
      <vt:lpstr>PowerPoint Presentation</vt:lpstr>
      <vt:lpstr>Connotation: Different overtones </vt:lpstr>
      <vt:lpstr>PowerPoint Presentation</vt:lpstr>
      <vt:lpstr>Associative meaning</vt:lpstr>
      <vt:lpstr>PowerPoint Presentation</vt:lpstr>
      <vt:lpstr>PowerPoint Presentation</vt:lpstr>
      <vt:lpstr>Collocative meaning</vt:lpstr>
      <vt:lpstr>PowerPoint Presentation</vt:lpstr>
      <vt:lpstr>Stylistic meaning</vt:lpstr>
      <vt:lpstr>The most common definition of “semiotics” is that it is the study of Signs. Or it is the study of signs, signification and signifying systems.</vt:lpstr>
      <vt:lpstr>Paradigmatic and syntagmatic axes</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Levels of Meaning</dc:title>
  <dc:creator>Ahmed Qadoury</dc:creator>
  <cp:lastModifiedBy>ahmed qadoury</cp:lastModifiedBy>
  <cp:revision>22</cp:revision>
  <dcterms:modified xsi:type="dcterms:W3CDTF">2023-12-05T10:51:01Z</dcterms:modified>
</cp:coreProperties>
</file>