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sldIdLst>
    <p:sldId id="256" r:id="rId2"/>
    <p:sldId id="257" r:id="rId3"/>
    <p:sldId id="258" r:id="rId4"/>
    <p:sldId id="259" r:id="rId5"/>
    <p:sldId id="260" r:id="rId6"/>
    <p:sldId id="263" r:id="rId7"/>
  </p:sldIdLst>
  <p:sldSz cx="9144000" cy="6858000" type="screen4x3"/>
  <p:notesSz cx="6858000" cy="9144000"/>
  <p:defaultTextStyle>
    <a:defPPr>
      <a:defRPr lang="ar-IQ"/>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A4DD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4380"/>
    <p:restoredTop sz="94660"/>
  </p:normalViewPr>
  <p:slideViewPr>
    <p:cSldViewPr>
      <p:cViewPr varScale="1">
        <p:scale>
          <a:sx n="66" d="100"/>
          <a:sy n="66" d="100"/>
        </p:scale>
        <p:origin x="-1506" y="-11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عنوان 1"/>
          <p:cNvSpPr>
            <a:spLocks noGrp="1"/>
          </p:cNvSpPr>
          <p:nvPr>
            <p:ph type="ctrTitle"/>
          </p:nvPr>
        </p:nvSpPr>
        <p:spPr>
          <a:xfrm>
            <a:off x="685800" y="2130425"/>
            <a:ext cx="7772400" cy="1470025"/>
          </a:xfrm>
        </p:spPr>
        <p:txBody>
          <a:bodyPr/>
          <a:lstStyle/>
          <a:p>
            <a:r>
              <a:rPr lang="ar-SA" smtClean="0"/>
              <a:t>انقر لتحرير نمط العنوان الرئيسي</a:t>
            </a:r>
            <a:endParaRPr lang="ar-IQ"/>
          </a:p>
        </p:txBody>
      </p:sp>
      <p:sp>
        <p:nvSpPr>
          <p:cNvPr id="3" name="عنوان فرعي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ar-SA" smtClean="0"/>
              <a:t>انقر لتحرير نمط العنوان الثانوي الرئيسي</a:t>
            </a:r>
            <a:endParaRPr lang="ar-IQ"/>
          </a:p>
        </p:txBody>
      </p:sp>
      <p:sp>
        <p:nvSpPr>
          <p:cNvPr id="4" name="عنصر نائب للتاريخ 3"/>
          <p:cNvSpPr>
            <a:spLocks noGrp="1"/>
          </p:cNvSpPr>
          <p:nvPr>
            <p:ph type="dt" sz="half" idx="10"/>
          </p:nvPr>
        </p:nvSpPr>
        <p:spPr/>
        <p:txBody>
          <a:bodyPr/>
          <a:lstStyle/>
          <a:p>
            <a:fld id="{F0C4A7E2-C763-4F50-BD50-052E78006BA6}" type="datetimeFigureOut">
              <a:rPr lang="ar-IQ" smtClean="0"/>
              <a:t>22/09/1443</a:t>
            </a:fld>
            <a:endParaRPr lang="ar-IQ"/>
          </a:p>
        </p:txBody>
      </p:sp>
      <p:sp>
        <p:nvSpPr>
          <p:cNvPr id="5" name="عنصر نائب للتذييل 4"/>
          <p:cNvSpPr>
            <a:spLocks noGrp="1"/>
          </p:cNvSpPr>
          <p:nvPr>
            <p:ph type="ftr" sz="quarter" idx="11"/>
          </p:nvPr>
        </p:nvSpPr>
        <p:spPr/>
        <p:txBody>
          <a:bodyPr/>
          <a:lstStyle/>
          <a:p>
            <a:endParaRPr lang="ar-IQ"/>
          </a:p>
        </p:txBody>
      </p:sp>
      <p:sp>
        <p:nvSpPr>
          <p:cNvPr id="6" name="عنصر نائب لرقم الشريحة 5"/>
          <p:cNvSpPr>
            <a:spLocks noGrp="1"/>
          </p:cNvSpPr>
          <p:nvPr>
            <p:ph type="sldNum" sz="quarter" idx="12"/>
          </p:nvPr>
        </p:nvSpPr>
        <p:spPr/>
        <p:txBody>
          <a:bodyPr/>
          <a:lstStyle/>
          <a:p>
            <a:fld id="{8686496E-237B-47F2-838A-2A15313F90D9}" type="slidenum">
              <a:rPr lang="ar-IQ" smtClean="0"/>
              <a:t>‹#›</a:t>
            </a:fld>
            <a:endParaRPr lang="ar-IQ"/>
          </a:p>
        </p:txBody>
      </p:sp>
    </p:spTree>
    <p:extLst>
      <p:ext uri="{BB962C8B-B14F-4D97-AF65-F5344CB8AC3E}">
        <p14:creationId xmlns:p14="http://schemas.microsoft.com/office/powerpoint/2010/main" val="41371140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IQ"/>
          </a:p>
        </p:txBody>
      </p:sp>
      <p:sp>
        <p:nvSpPr>
          <p:cNvPr id="3" name="عنصر نائب للعنوان العمودي 2"/>
          <p:cNvSpPr>
            <a:spLocks noGrp="1"/>
          </p:cNvSpPr>
          <p:nvPr>
            <p:ph type="body" orient="vert" idx="1"/>
          </p:nvPr>
        </p:nvSpPr>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تاريخ 3"/>
          <p:cNvSpPr>
            <a:spLocks noGrp="1"/>
          </p:cNvSpPr>
          <p:nvPr>
            <p:ph type="dt" sz="half" idx="10"/>
          </p:nvPr>
        </p:nvSpPr>
        <p:spPr/>
        <p:txBody>
          <a:bodyPr/>
          <a:lstStyle/>
          <a:p>
            <a:fld id="{F0C4A7E2-C763-4F50-BD50-052E78006BA6}" type="datetimeFigureOut">
              <a:rPr lang="ar-IQ" smtClean="0"/>
              <a:t>22/09/1443</a:t>
            </a:fld>
            <a:endParaRPr lang="ar-IQ"/>
          </a:p>
        </p:txBody>
      </p:sp>
      <p:sp>
        <p:nvSpPr>
          <p:cNvPr id="5" name="عنصر نائب للتذييل 4"/>
          <p:cNvSpPr>
            <a:spLocks noGrp="1"/>
          </p:cNvSpPr>
          <p:nvPr>
            <p:ph type="ftr" sz="quarter" idx="11"/>
          </p:nvPr>
        </p:nvSpPr>
        <p:spPr/>
        <p:txBody>
          <a:bodyPr/>
          <a:lstStyle/>
          <a:p>
            <a:endParaRPr lang="ar-IQ"/>
          </a:p>
        </p:txBody>
      </p:sp>
      <p:sp>
        <p:nvSpPr>
          <p:cNvPr id="6" name="عنصر نائب لرقم الشريحة 5"/>
          <p:cNvSpPr>
            <a:spLocks noGrp="1"/>
          </p:cNvSpPr>
          <p:nvPr>
            <p:ph type="sldNum" sz="quarter" idx="12"/>
          </p:nvPr>
        </p:nvSpPr>
        <p:spPr/>
        <p:txBody>
          <a:bodyPr/>
          <a:lstStyle/>
          <a:p>
            <a:fld id="{8686496E-237B-47F2-838A-2A15313F90D9}" type="slidenum">
              <a:rPr lang="ar-IQ" smtClean="0"/>
              <a:t>‹#›</a:t>
            </a:fld>
            <a:endParaRPr lang="ar-IQ"/>
          </a:p>
        </p:txBody>
      </p:sp>
    </p:spTree>
    <p:extLst>
      <p:ext uri="{BB962C8B-B14F-4D97-AF65-F5344CB8AC3E}">
        <p14:creationId xmlns:p14="http://schemas.microsoft.com/office/powerpoint/2010/main" val="29438224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629400" y="274638"/>
            <a:ext cx="2057400" cy="5851525"/>
          </a:xfrm>
        </p:spPr>
        <p:txBody>
          <a:bodyPr vert="eaVert"/>
          <a:lstStyle/>
          <a:p>
            <a:r>
              <a:rPr lang="ar-SA" smtClean="0"/>
              <a:t>انقر لتحرير نمط العنوان الرئيسي</a:t>
            </a:r>
            <a:endParaRPr lang="ar-IQ"/>
          </a:p>
        </p:txBody>
      </p:sp>
      <p:sp>
        <p:nvSpPr>
          <p:cNvPr id="3" name="عنصر نائب للعنوان العمودي 2"/>
          <p:cNvSpPr>
            <a:spLocks noGrp="1"/>
          </p:cNvSpPr>
          <p:nvPr>
            <p:ph type="body" orient="vert" idx="1"/>
          </p:nvPr>
        </p:nvSpPr>
        <p:spPr>
          <a:xfrm>
            <a:off x="457200" y="274638"/>
            <a:ext cx="6019800" cy="5851525"/>
          </a:xfrm>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تاريخ 3"/>
          <p:cNvSpPr>
            <a:spLocks noGrp="1"/>
          </p:cNvSpPr>
          <p:nvPr>
            <p:ph type="dt" sz="half" idx="10"/>
          </p:nvPr>
        </p:nvSpPr>
        <p:spPr/>
        <p:txBody>
          <a:bodyPr/>
          <a:lstStyle/>
          <a:p>
            <a:fld id="{F0C4A7E2-C763-4F50-BD50-052E78006BA6}" type="datetimeFigureOut">
              <a:rPr lang="ar-IQ" smtClean="0"/>
              <a:t>22/09/1443</a:t>
            </a:fld>
            <a:endParaRPr lang="ar-IQ"/>
          </a:p>
        </p:txBody>
      </p:sp>
      <p:sp>
        <p:nvSpPr>
          <p:cNvPr id="5" name="عنصر نائب للتذييل 4"/>
          <p:cNvSpPr>
            <a:spLocks noGrp="1"/>
          </p:cNvSpPr>
          <p:nvPr>
            <p:ph type="ftr" sz="quarter" idx="11"/>
          </p:nvPr>
        </p:nvSpPr>
        <p:spPr/>
        <p:txBody>
          <a:bodyPr/>
          <a:lstStyle/>
          <a:p>
            <a:endParaRPr lang="ar-IQ"/>
          </a:p>
        </p:txBody>
      </p:sp>
      <p:sp>
        <p:nvSpPr>
          <p:cNvPr id="6" name="عنصر نائب لرقم الشريحة 5"/>
          <p:cNvSpPr>
            <a:spLocks noGrp="1"/>
          </p:cNvSpPr>
          <p:nvPr>
            <p:ph type="sldNum" sz="quarter" idx="12"/>
          </p:nvPr>
        </p:nvSpPr>
        <p:spPr/>
        <p:txBody>
          <a:bodyPr/>
          <a:lstStyle/>
          <a:p>
            <a:fld id="{8686496E-237B-47F2-838A-2A15313F90D9}" type="slidenum">
              <a:rPr lang="ar-IQ" smtClean="0"/>
              <a:t>‹#›</a:t>
            </a:fld>
            <a:endParaRPr lang="ar-IQ"/>
          </a:p>
        </p:txBody>
      </p:sp>
    </p:spTree>
    <p:extLst>
      <p:ext uri="{BB962C8B-B14F-4D97-AF65-F5344CB8AC3E}">
        <p14:creationId xmlns:p14="http://schemas.microsoft.com/office/powerpoint/2010/main" val="20479554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IQ"/>
          </a:p>
        </p:txBody>
      </p:sp>
      <p:sp>
        <p:nvSpPr>
          <p:cNvPr id="3" name="عنصر نائب للمحتوى 2"/>
          <p:cNvSpPr>
            <a:spLocks noGrp="1"/>
          </p:cNvSpPr>
          <p:nvPr>
            <p:ph idx="1"/>
          </p:nvPr>
        </p:nvSpPr>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تاريخ 3"/>
          <p:cNvSpPr>
            <a:spLocks noGrp="1"/>
          </p:cNvSpPr>
          <p:nvPr>
            <p:ph type="dt" sz="half" idx="10"/>
          </p:nvPr>
        </p:nvSpPr>
        <p:spPr/>
        <p:txBody>
          <a:bodyPr/>
          <a:lstStyle/>
          <a:p>
            <a:fld id="{F0C4A7E2-C763-4F50-BD50-052E78006BA6}" type="datetimeFigureOut">
              <a:rPr lang="ar-IQ" smtClean="0"/>
              <a:t>22/09/1443</a:t>
            </a:fld>
            <a:endParaRPr lang="ar-IQ"/>
          </a:p>
        </p:txBody>
      </p:sp>
      <p:sp>
        <p:nvSpPr>
          <p:cNvPr id="5" name="عنصر نائب للتذييل 4"/>
          <p:cNvSpPr>
            <a:spLocks noGrp="1"/>
          </p:cNvSpPr>
          <p:nvPr>
            <p:ph type="ftr" sz="quarter" idx="11"/>
          </p:nvPr>
        </p:nvSpPr>
        <p:spPr/>
        <p:txBody>
          <a:bodyPr/>
          <a:lstStyle/>
          <a:p>
            <a:endParaRPr lang="ar-IQ"/>
          </a:p>
        </p:txBody>
      </p:sp>
      <p:sp>
        <p:nvSpPr>
          <p:cNvPr id="6" name="عنصر نائب لرقم الشريحة 5"/>
          <p:cNvSpPr>
            <a:spLocks noGrp="1"/>
          </p:cNvSpPr>
          <p:nvPr>
            <p:ph type="sldNum" sz="quarter" idx="12"/>
          </p:nvPr>
        </p:nvSpPr>
        <p:spPr/>
        <p:txBody>
          <a:bodyPr/>
          <a:lstStyle/>
          <a:p>
            <a:fld id="{8686496E-237B-47F2-838A-2A15313F90D9}" type="slidenum">
              <a:rPr lang="ar-IQ" smtClean="0"/>
              <a:t>‹#›</a:t>
            </a:fld>
            <a:endParaRPr lang="ar-IQ"/>
          </a:p>
        </p:txBody>
      </p:sp>
    </p:spTree>
    <p:extLst>
      <p:ext uri="{BB962C8B-B14F-4D97-AF65-F5344CB8AC3E}">
        <p14:creationId xmlns:p14="http://schemas.microsoft.com/office/powerpoint/2010/main" val="19226871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p:cNvSpPr>
            <a:spLocks noGrp="1"/>
          </p:cNvSpPr>
          <p:nvPr>
            <p:ph type="title"/>
          </p:nvPr>
        </p:nvSpPr>
        <p:spPr>
          <a:xfrm>
            <a:off x="722313" y="4406900"/>
            <a:ext cx="7772400" cy="1362075"/>
          </a:xfrm>
        </p:spPr>
        <p:txBody>
          <a:bodyPr anchor="t"/>
          <a:lstStyle>
            <a:lvl1pPr algn="r">
              <a:defRPr sz="4000" b="1" cap="all"/>
            </a:lvl1pPr>
          </a:lstStyle>
          <a:p>
            <a:r>
              <a:rPr lang="ar-SA" smtClean="0"/>
              <a:t>انقر لتحرير نمط العنوان الرئيسي</a:t>
            </a:r>
            <a:endParaRPr lang="ar-IQ"/>
          </a:p>
        </p:txBody>
      </p:sp>
      <p:sp>
        <p:nvSpPr>
          <p:cNvPr id="3" name="عنصر نائب للنص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انقر لتحرير أنماط النص الرئيسي</a:t>
            </a:r>
          </a:p>
        </p:txBody>
      </p:sp>
      <p:sp>
        <p:nvSpPr>
          <p:cNvPr id="4" name="عنصر نائب للتاريخ 3"/>
          <p:cNvSpPr>
            <a:spLocks noGrp="1"/>
          </p:cNvSpPr>
          <p:nvPr>
            <p:ph type="dt" sz="half" idx="10"/>
          </p:nvPr>
        </p:nvSpPr>
        <p:spPr/>
        <p:txBody>
          <a:bodyPr/>
          <a:lstStyle/>
          <a:p>
            <a:fld id="{F0C4A7E2-C763-4F50-BD50-052E78006BA6}" type="datetimeFigureOut">
              <a:rPr lang="ar-IQ" smtClean="0"/>
              <a:t>22/09/1443</a:t>
            </a:fld>
            <a:endParaRPr lang="ar-IQ"/>
          </a:p>
        </p:txBody>
      </p:sp>
      <p:sp>
        <p:nvSpPr>
          <p:cNvPr id="5" name="عنصر نائب للتذييل 4"/>
          <p:cNvSpPr>
            <a:spLocks noGrp="1"/>
          </p:cNvSpPr>
          <p:nvPr>
            <p:ph type="ftr" sz="quarter" idx="11"/>
          </p:nvPr>
        </p:nvSpPr>
        <p:spPr/>
        <p:txBody>
          <a:bodyPr/>
          <a:lstStyle/>
          <a:p>
            <a:endParaRPr lang="ar-IQ"/>
          </a:p>
        </p:txBody>
      </p:sp>
      <p:sp>
        <p:nvSpPr>
          <p:cNvPr id="6" name="عنصر نائب لرقم الشريحة 5"/>
          <p:cNvSpPr>
            <a:spLocks noGrp="1"/>
          </p:cNvSpPr>
          <p:nvPr>
            <p:ph type="sldNum" sz="quarter" idx="12"/>
          </p:nvPr>
        </p:nvSpPr>
        <p:spPr/>
        <p:txBody>
          <a:bodyPr/>
          <a:lstStyle/>
          <a:p>
            <a:fld id="{8686496E-237B-47F2-838A-2A15313F90D9}" type="slidenum">
              <a:rPr lang="ar-IQ" smtClean="0"/>
              <a:t>‹#›</a:t>
            </a:fld>
            <a:endParaRPr lang="ar-IQ"/>
          </a:p>
        </p:txBody>
      </p:sp>
    </p:spTree>
    <p:extLst>
      <p:ext uri="{BB962C8B-B14F-4D97-AF65-F5344CB8AC3E}">
        <p14:creationId xmlns:p14="http://schemas.microsoft.com/office/powerpoint/2010/main" val="251816969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IQ"/>
          </a:p>
        </p:txBody>
      </p:sp>
      <p:sp>
        <p:nvSpPr>
          <p:cNvPr id="3" name="عنصر نائب للمحتوى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محتوى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5" name="عنصر نائب للتاريخ 4"/>
          <p:cNvSpPr>
            <a:spLocks noGrp="1"/>
          </p:cNvSpPr>
          <p:nvPr>
            <p:ph type="dt" sz="half" idx="10"/>
          </p:nvPr>
        </p:nvSpPr>
        <p:spPr/>
        <p:txBody>
          <a:bodyPr/>
          <a:lstStyle/>
          <a:p>
            <a:fld id="{F0C4A7E2-C763-4F50-BD50-052E78006BA6}" type="datetimeFigureOut">
              <a:rPr lang="ar-IQ" smtClean="0"/>
              <a:t>22/09/1443</a:t>
            </a:fld>
            <a:endParaRPr lang="ar-IQ"/>
          </a:p>
        </p:txBody>
      </p:sp>
      <p:sp>
        <p:nvSpPr>
          <p:cNvPr id="6" name="عنصر نائب للتذييل 5"/>
          <p:cNvSpPr>
            <a:spLocks noGrp="1"/>
          </p:cNvSpPr>
          <p:nvPr>
            <p:ph type="ftr" sz="quarter" idx="11"/>
          </p:nvPr>
        </p:nvSpPr>
        <p:spPr/>
        <p:txBody>
          <a:bodyPr/>
          <a:lstStyle/>
          <a:p>
            <a:endParaRPr lang="ar-IQ"/>
          </a:p>
        </p:txBody>
      </p:sp>
      <p:sp>
        <p:nvSpPr>
          <p:cNvPr id="7" name="عنصر نائب لرقم الشريحة 6"/>
          <p:cNvSpPr>
            <a:spLocks noGrp="1"/>
          </p:cNvSpPr>
          <p:nvPr>
            <p:ph type="sldNum" sz="quarter" idx="12"/>
          </p:nvPr>
        </p:nvSpPr>
        <p:spPr/>
        <p:txBody>
          <a:bodyPr/>
          <a:lstStyle/>
          <a:p>
            <a:fld id="{8686496E-237B-47F2-838A-2A15313F90D9}" type="slidenum">
              <a:rPr lang="ar-IQ" smtClean="0"/>
              <a:t>‹#›</a:t>
            </a:fld>
            <a:endParaRPr lang="ar-IQ"/>
          </a:p>
        </p:txBody>
      </p:sp>
    </p:spTree>
    <p:extLst>
      <p:ext uri="{BB962C8B-B14F-4D97-AF65-F5344CB8AC3E}">
        <p14:creationId xmlns:p14="http://schemas.microsoft.com/office/powerpoint/2010/main" val="40071868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lvl1pPr>
              <a:defRPr/>
            </a:lvl1pPr>
          </a:lstStyle>
          <a:p>
            <a:r>
              <a:rPr lang="ar-SA" smtClean="0"/>
              <a:t>انقر لتحرير نمط العنوان الرئيسي</a:t>
            </a:r>
            <a:endParaRPr lang="ar-IQ"/>
          </a:p>
        </p:txBody>
      </p:sp>
      <p:sp>
        <p:nvSpPr>
          <p:cNvPr id="3" name="عنصر نائب للنص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4" name="عنصر نائب للمحتوى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5" name="عنصر نائب للنص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6" name="عنصر نائب للمحتوى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7" name="عنصر نائب للتاريخ 6"/>
          <p:cNvSpPr>
            <a:spLocks noGrp="1"/>
          </p:cNvSpPr>
          <p:nvPr>
            <p:ph type="dt" sz="half" idx="10"/>
          </p:nvPr>
        </p:nvSpPr>
        <p:spPr/>
        <p:txBody>
          <a:bodyPr/>
          <a:lstStyle/>
          <a:p>
            <a:fld id="{F0C4A7E2-C763-4F50-BD50-052E78006BA6}" type="datetimeFigureOut">
              <a:rPr lang="ar-IQ" smtClean="0"/>
              <a:t>22/09/1443</a:t>
            </a:fld>
            <a:endParaRPr lang="ar-IQ"/>
          </a:p>
        </p:txBody>
      </p:sp>
      <p:sp>
        <p:nvSpPr>
          <p:cNvPr id="8" name="عنصر نائب للتذييل 7"/>
          <p:cNvSpPr>
            <a:spLocks noGrp="1"/>
          </p:cNvSpPr>
          <p:nvPr>
            <p:ph type="ftr" sz="quarter" idx="11"/>
          </p:nvPr>
        </p:nvSpPr>
        <p:spPr/>
        <p:txBody>
          <a:bodyPr/>
          <a:lstStyle/>
          <a:p>
            <a:endParaRPr lang="ar-IQ"/>
          </a:p>
        </p:txBody>
      </p:sp>
      <p:sp>
        <p:nvSpPr>
          <p:cNvPr id="9" name="عنصر نائب لرقم الشريحة 8"/>
          <p:cNvSpPr>
            <a:spLocks noGrp="1"/>
          </p:cNvSpPr>
          <p:nvPr>
            <p:ph type="sldNum" sz="quarter" idx="12"/>
          </p:nvPr>
        </p:nvSpPr>
        <p:spPr/>
        <p:txBody>
          <a:bodyPr/>
          <a:lstStyle/>
          <a:p>
            <a:fld id="{8686496E-237B-47F2-838A-2A15313F90D9}" type="slidenum">
              <a:rPr lang="ar-IQ" smtClean="0"/>
              <a:t>‹#›</a:t>
            </a:fld>
            <a:endParaRPr lang="ar-IQ"/>
          </a:p>
        </p:txBody>
      </p:sp>
    </p:spTree>
    <p:extLst>
      <p:ext uri="{BB962C8B-B14F-4D97-AF65-F5344CB8AC3E}">
        <p14:creationId xmlns:p14="http://schemas.microsoft.com/office/powerpoint/2010/main" val="427440198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IQ"/>
          </a:p>
        </p:txBody>
      </p:sp>
      <p:sp>
        <p:nvSpPr>
          <p:cNvPr id="3" name="عنصر نائب للتاريخ 2"/>
          <p:cNvSpPr>
            <a:spLocks noGrp="1"/>
          </p:cNvSpPr>
          <p:nvPr>
            <p:ph type="dt" sz="half" idx="10"/>
          </p:nvPr>
        </p:nvSpPr>
        <p:spPr/>
        <p:txBody>
          <a:bodyPr/>
          <a:lstStyle/>
          <a:p>
            <a:fld id="{F0C4A7E2-C763-4F50-BD50-052E78006BA6}" type="datetimeFigureOut">
              <a:rPr lang="ar-IQ" smtClean="0"/>
              <a:t>22/09/1443</a:t>
            </a:fld>
            <a:endParaRPr lang="ar-IQ"/>
          </a:p>
        </p:txBody>
      </p:sp>
      <p:sp>
        <p:nvSpPr>
          <p:cNvPr id="4" name="عنصر نائب للتذييل 3"/>
          <p:cNvSpPr>
            <a:spLocks noGrp="1"/>
          </p:cNvSpPr>
          <p:nvPr>
            <p:ph type="ftr" sz="quarter" idx="11"/>
          </p:nvPr>
        </p:nvSpPr>
        <p:spPr/>
        <p:txBody>
          <a:bodyPr/>
          <a:lstStyle/>
          <a:p>
            <a:endParaRPr lang="ar-IQ"/>
          </a:p>
        </p:txBody>
      </p:sp>
      <p:sp>
        <p:nvSpPr>
          <p:cNvPr id="5" name="عنصر نائب لرقم الشريحة 4"/>
          <p:cNvSpPr>
            <a:spLocks noGrp="1"/>
          </p:cNvSpPr>
          <p:nvPr>
            <p:ph type="sldNum" sz="quarter" idx="12"/>
          </p:nvPr>
        </p:nvSpPr>
        <p:spPr/>
        <p:txBody>
          <a:bodyPr/>
          <a:lstStyle/>
          <a:p>
            <a:fld id="{8686496E-237B-47F2-838A-2A15313F90D9}" type="slidenum">
              <a:rPr lang="ar-IQ" smtClean="0"/>
              <a:t>‹#›</a:t>
            </a:fld>
            <a:endParaRPr lang="ar-IQ"/>
          </a:p>
        </p:txBody>
      </p:sp>
    </p:spTree>
    <p:extLst>
      <p:ext uri="{BB962C8B-B14F-4D97-AF65-F5344CB8AC3E}">
        <p14:creationId xmlns:p14="http://schemas.microsoft.com/office/powerpoint/2010/main" val="13159939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p:txBody>
          <a:bodyPr/>
          <a:lstStyle/>
          <a:p>
            <a:fld id="{F0C4A7E2-C763-4F50-BD50-052E78006BA6}" type="datetimeFigureOut">
              <a:rPr lang="ar-IQ" smtClean="0"/>
              <a:t>22/09/1443</a:t>
            </a:fld>
            <a:endParaRPr lang="ar-IQ"/>
          </a:p>
        </p:txBody>
      </p:sp>
      <p:sp>
        <p:nvSpPr>
          <p:cNvPr id="3" name="عنصر نائب للتذييل 2"/>
          <p:cNvSpPr>
            <a:spLocks noGrp="1"/>
          </p:cNvSpPr>
          <p:nvPr>
            <p:ph type="ftr" sz="quarter" idx="11"/>
          </p:nvPr>
        </p:nvSpPr>
        <p:spPr/>
        <p:txBody>
          <a:bodyPr/>
          <a:lstStyle/>
          <a:p>
            <a:endParaRPr lang="ar-IQ"/>
          </a:p>
        </p:txBody>
      </p:sp>
      <p:sp>
        <p:nvSpPr>
          <p:cNvPr id="4" name="عنصر نائب لرقم الشريحة 3"/>
          <p:cNvSpPr>
            <a:spLocks noGrp="1"/>
          </p:cNvSpPr>
          <p:nvPr>
            <p:ph type="sldNum" sz="quarter" idx="12"/>
          </p:nvPr>
        </p:nvSpPr>
        <p:spPr/>
        <p:txBody>
          <a:bodyPr/>
          <a:lstStyle/>
          <a:p>
            <a:fld id="{8686496E-237B-47F2-838A-2A15313F90D9}" type="slidenum">
              <a:rPr lang="ar-IQ" smtClean="0"/>
              <a:t>‹#›</a:t>
            </a:fld>
            <a:endParaRPr lang="ar-IQ"/>
          </a:p>
        </p:txBody>
      </p:sp>
    </p:spTree>
    <p:extLst>
      <p:ext uri="{BB962C8B-B14F-4D97-AF65-F5344CB8AC3E}">
        <p14:creationId xmlns:p14="http://schemas.microsoft.com/office/powerpoint/2010/main" val="288282527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3050"/>
            <a:ext cx="3008313" cy="1162050"/>
          </a:xfrm>
        </p:spPr>
        <p:txBody>
          <a:bodyPr anchor="b"/>
          <a:lstStyle>
            <a:lvl1pPr algn="r">
              <a:defRPr sz="2000" b="1"/>
            </a:lvl1pPr>
          </a:lstStyle>
          <a:p>
            <a:r>
              <a:rPr lang="ar-SA" smtClean="0"/>
              <a:t>انقر لتحرير نمط العنوان الرئيسي</a:t>
            </a:r>
            <a:endParaRPr lang="ar-IQ"/>
          </a:p>
        </p:txBody>
      </p:sp>
      <p:sp>
        <p:nvSpPr>
          <p:cNvPr id="3" name="عنصر نائب للمحتوى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نص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F0C4A7E2-C763-4F50-BD50-052E78006BA6}" type="datetimeFigureOut">
              <a:rPr lang="ar-IQ" smtClean="0"/>
              <a:t>22/09/1443</a:t>
            </a:fld>
            <a:endParaRPr lang="ar-IQ"/>
          </a:p>
        </p:txBody>
      </p:sp>
      <p:sp>
        <p:nvSpPr>
          <p:cNvPr id="6" name="عنصر نائب للتذييل 5"/>
          <p:cNvSpPr>
            <a:spLocks noGrp="1"/>
          </p:cNvSpPr>
          <p:nvPr>
            <p:ph type="ftr" sz="quarter" idx="11"/>
          </p:nvPr>
        </p:nvSpPr>
        <p:spPr/>
        <p:txBody>
          <a:bodyPr/>
          <a:lstStyle/>
          <a:p>
            <a:endParaRPr lang="ar-IQ"/>
          </a:p>
        </p:txBody>
      </p:sp>
      <p:sp>
        <p:nvSpPr>
          <p:cNvPr id="7" name="عنصر نائب لرقم الشريحة 6"/>
          <p:cNvSpPr>
            <a:spLocks noGrp="1"/>
          </p:cNvSpPr>
          <p:nvPr>
            <p:ph type="sldNum" sz="quarter" idx="12"/>
          </p:nvPr>
        </p:nvSpPr>
        <p:spPr/>
        <p:txBody>
          <a:bodyPr/>
          <a:lstStyle/>
          <a:p>
            <a:fld id="{8686496E-237B-47F2-838A-2A15313F90D9}" type="slidenum">
              <a:rPr lang="ar-IQ" smtClean="0"/>
              <a:t>‹#›</a:t>
            </a:fld>
            <a:endParaRPr lang="ar-IQ"/>
          </a:p>
        </p:txBody>
      </p:sp>
    </p:spTree>
    <p:extLst>
      <p:ext uri="{BB962C8B-B14F-4D97-AF65-F5344CB8AC3E}">
        <p14:creationId xmlns:p14="http://schemas.microsoft.com/office/powerpoint/2010/main" val="19441266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1792288" y="4800600"/>
            <a:ext cx="5486400" cy="566738"/>
          </a:xfrm>
        </p:spPr>
        <p:txBody>
          <a:bodyPr anchor="b"/>
          <a:lstStyle>
            <a:lvl1pPr algn="r">
              <a:defRPr sz="2000" b="1"/>
            </a:lvl1pPr>
          </a:lstStyle>
          <a:p>
            <a:r>
              <a:rPr lang="ar-SA" smtClean="0"/>
              <a:t>انقر لتحرير نمط العنوان الرئيسي</a:t>
            </a:r>
            <a:endParaRPr lang="ar-IQ"/>
          </a:p>
        </p:txBody>
      </p:sp>
      <p:sp>
        <p:nvSpPr>
          <p:cNvPr id="3" name="عنصر نائب للصورة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IQ"/>
          </a:p>
        </p:txBody>
      </p:sp>
      <p:sp>
        <p:nvSpPr>
          <p:cNvPr id="4" name="عنصر نائب للنص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F0C4A7E2-C763-4F50-BD50-052E78006BA6}" type="datetimeFigureOut">
              <a:rPr lang="ar-IQ" smtClean="0"/>
              <a:t>22/09/1443</a:t>
            </a:fld>
            <a:endParaRPr lang="ar-IQ"/>
          </a:p>
        </p:txBody>
      </p:sp>
      <p:sp>
        <p:nvSpPr>
          <p:cNvPr id="6" name="عنصر نائب للتذييل 5"/>
          <p:cNvSpPr>
            <a:spLocks noGrp="1"/>
          </p:cNvSpPr>
          <p:nvPr>
            <p:ph type="ftr" sz="quarter" idx="11"/>
          </p:nvPr>
        </p:nvSpPr>
        <p:spPr/>
        <p:txBody>
          <a:bodyPr/>
          <a:lstStyle/>
          <a:p>
            <a:endParaRPr lang="ar-IQ"/>
          </a:p>
        </p:txBody>
      </p:sp>
      <p:sp>
        <p:nvSpPr>
          <p:cNvPr id="7" name="عنصر نائب لرقم الشريحة 6"/>
          <p:cNvSpPr>
            <a:spLocks noGrp="1"/>
          </p:cNvSpPr>
          <p:nvPr>
            <p:ph type="sldNum" sz="quarter" idx="12"/>
          </p:nvPr>
        </p:nvSpPr>
        <p:spPr/>
        <p:txBody>
          <a:bodyPr/>
          <a:lstStyle/>
          <a:p>
            <a:fld id="{8686496E-237B-47F2-838A-2A15313F90D9}" type="slidenum">
              <a:rPr lang="ar-IQ" smtClean="0"/>
              <a:t>‹#›</a:t>
            </a:fld>
            <a:endParaRPr lang="ar-IQ"/>
          </a:p>
        </p:txBody>
      </p:sp>
    </p:spTree>
    <p:extLst>
      <p:ext uri="{BB962C8B-B14F-4D97-AF65-F5344CB8AC3E}">
        <p14:creationId xmlns:p14="http://schemas.microsoft.com/office/powerpoint/2010/main" val="220784876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عنوان 1"/>
          <p:cNvSpPr>
            <a:spLocks noGrp="1"/>
          </p:cNvSpPr>
          <p:nvPr>
            <p:ph type="title"/>
          </p:nvPr>
        </p:nvSpPr>
        <p:spPr>
          <a:xfrm>
            <a:off x="457200" y="274638"/>
            <a:ext cx="8229600" cy="1143000"/>
          </a:xfrm>
          <a:prstGeom prst="rect">
            <a:avLst/>
          </a:prstGeom>
        </p:spPr>
        <p:txBody>
          <a:bodyPr vert="horz" lIns="91440" tIns="45720" rIns="91440" bIns="45720" rtlCol="1" anchor="ctr">
            <a:normAutofit/>
          </a:bodyPr>
          <a:lstStyle/>
          <a:p>
            <a:r>
              <a:rPr lang="ar-SA" smtClean="0"/>
              <a:t>انقر لتحرير نمط العنوان الرئيسي</a:t>
            </a:r>
            <a:endParaRPr lang="ar-IQ"/>
          </a:p>
        </p:txBody>
      </p:sp>
      <p:sp>
        <p:nvSpPr>
          <p:cNvPr id="3" name="عنصر نائب للنص 2"/>
          <p:cNvSpPr>
            <a:spLocks noGrp="1"/>
          </p:cNvSpPr>
          <p:nvPr>
            <p:ph type="body" idx="1"/>
          </p:nvPr>
        </p:nvSpPr>
        <p:spPr>
          <a:xfrm>
            <a:off x="457200" y="1600200"/>
            <a:ext cx="8229600" cy="4525963"/>
          </a:xfrm>
          <a:prstGeom prst="rect">
            <a:avLst/>
          </a:prstGeom>
        </p:spPr>
        <p:txBody>
          <a:bodyPr vert="horz" lIns="91440" tIns="45720" rIns="91440" bIns="45720" rtlCol="1">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تاريخ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F0C4A7E2-C763-4F50-BD50-052E78006BA6}" type="datetimeFigureOut">
              <a:rPr lang="ar-IQ" smtClean="0"/>
              <a:t>22/09/1443</a:t>
            </a:fld>
            <a:endParaRPr lang="ar-IQ"/>
          </a:p>
        </p:txBody>
      </p:sp>
      <p:sp>
        <p:nvSpPr>
          <p:cNvPr id="5" name="عنصر نائب للتذييل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ar-IQ"/>
          </a:p>
        </p:txBody>
      </p:sp>
      <p:sp>
        <p:nvSpPr>
          <p:cNvPr id="6" name="عنصر نائب لرقم الشريحة 5"/>
          <p:cNvSpPr>
            <a:spLocks noGrp="1"/>
          </p:cNvSpPr>
          <p:nvPr>
            <p:ph type="sldNum" sz="quarter" idx="4"/>
          </p:nvPr>
        </p:nvSpPr>
        <p:spPr>
          <a:xfrm>
            <a:off x="457200" y="6356350"/>
            <a:ext cx="21336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8686496E-237B-47F2-838A-2A15313F90D9}" type="slidenum">
              <a:rPr lang="ar-IQ" smtClean="0"/>
              <a:t>‹#›</a:t>
            </a:fld>
            <a:endParaRPr lang="ar-IQ"/>
          </a:p>
        </p:txBody>
      </p:sp>
    </p:spTree>
    <p:extLst>
      <p:ext uri="{BB962C8B-B14F-4D97-AF65-F5344CB8AC3E}">
        <p14:creationId xmlns:p14="http://schemas.microsoft.com/office/powerpoint/2010/main" val="250830225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1" eaLnBrk="1" latinLnBrk="0" hangingPunct="1">
        <a:spcBef>
          <a:spcPct val="0"/>
        </a:spcBef>
        <a:buNone/>
        <a:defRPr sz="4400" kern="1200">
          <a:solidFill>
            <a:schemeClr val="tx1"/>
          </a:solidFill>
          <a:latin typeface="+mj-lt"/>
          <a:ea typeface="+mj-ea"/>
          <a:cs typeface="+mj-cs"/>
        </a:defRPr>
      </a:lvl1pPr>
    </p:titleStyle>
    <p:bodyStyle>
      <a:lvl1pPr marL="342900" indent="-342900" algn="r" defTabSz="914400" rtl="1"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ar-IQ"/>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755576" y="332656"/>
            <a:ext cx="7772400" cy="1470025"/>
          </a:xfrm>
        </p:spPr>
        <p:txBody>
          <a:bodyPr>
            <a:normAutofit/>
          </a:bodyPr>
          <a:lstStyle/>
          <a:p>
            <a:r>
              <a:rPr lang="ar-IQ" sz="5400" b="1" dirty="0" smtClean="0">
                <a:solidFill>
                  <a:srgbClr val="FF0000"/>
                </a:solidFill>
                <a:effectLst>
                  <a:outerShdw blurRad="38100" dist="38100" dir="2700000" algn="tl">
                    <a:srgbClr val="000000">
                      <a:alpha val="43137"/>
                    </a:srgbClr>
                  </a:outerShdw>
                </a:effectLst>
              </a:rPr>
              <a:t>وجوب تقديم الخبر</a:t>
            </a:r>
            <a:endParaRPr lang="ar-IQ" sz="5400" b="1" dirty="0">
              <a:solidFill>
                <a:srgbClr val="FF0000"/>
              </a:solidFill>
              <a:effectLst>
                <a:outerShdw blurRad="38100" dist="38100" dir="2700000" algn="tl">
                  <a:srgbClr val="000000">
                    <a:alpha val="43137"/>
                  </a:srgbClr>
                </a:outerShdw>
              </a:effectLst>
            </a:endParaRPr>
          </a:p>
        </p:txBody>
      </p:sp>
      <p:sp>
        <p:nvSpPr>
          <p:cNvPr id="3" name="عنوان فرعي 2"/>
          <p:cNvSpPr>
            <a:spLocks noGrp="1"/>
          </p:cNvSpPr>
          <p:nvPr>
            <p:ph type="subTitle" idx="1"/>
          </p:nvPr>
        </p:nvSpPr>
        <p:spPr>
          <a:xfrm>
            <a:off x="107504" y="1484784"/>
            <a:ext cx="8496944" cy="4824536"/>
          </a:xfrm>
        </p:spPr>
        <p:txBody>
          <a:bodyPr>
            <a:normAutofit/>
          </a:bodyPr>
          <a:lstStyle/>
          <a:p>
            <a:pPr algn="r"/>
            <a:r>
              <a:rPr lang="ar-IQ" b="1" dirty="0">
                <a:solidFill>
                  <a:srgbClr val="FF0000"/>
                </a:solidFill>
              </a:rPr>
              <a:t>يقول ابن مالك:</a:t>
            </a:r>
            <a:endParaRPr lang="en-US" dirty="0">
              <a:solidFill>
                <a:srgbClr val="FF0000"/>
              </a:solidFill>
            </a:endParaRPr>
          </a:p>
          <a:p>
            <a:r>
              <a:rPr lang="ar-IQ" b="1" dirty="0">
                <a:solidFill>
                  <a:srgbClr val="3A4DD8"/>
                </a:solidFill>
              </a:rPr>
              <a:t>ونحو عندي درهمٌ ولي وطر        ملتزم فيه تقديمُ الخبـــرْ</a:t>
            </a:r>
            <a:endParaRPr lang="en-US" dirty="0">
              <a:solidFill>
                <a:srgbClr val="3A4DD8"/>
              </a:solidFill>
            </a:endParaRPr>
          </a:p>
          <a:p>
            <a:r>
              <a:rPr lang="ar-IQ" b="1" dirty="0">
                <a:solidFill>
                  <a:srgbClr val="3A4DD8"/>
                </a:solidFill>
              </a:rPr>
              <a:t>كذا إذا عاد عليه مضمــــــر        مما به عنه مُبينا يخبـــرُ</a:t>
            </a:r>
            <a:endParaRPr lang="en-US" dirty="0">
              <a:solidFill>
                <a:srgbClr val="3A4DD8"/>
              </a:solidFill>
            </a:endParaRPr>
          </a:p>
          <a:p>
            <a:r>
              <a:rPr lang="ar-IQ" b="1" dirty="0">
                <a:solidFill>
                  <a:srgbClr val="3A4DD8"/>
                </a:solidFill>
              </a:rPr>
              <a:t>كذا إذا يستوجب </a:t>
            </a:r>
            <a:r>
              <a:rPr lang="ar-IQ" b="1" dirty="0" err="1">
                <a:solidFill>
                  <a:srgbClr val="3A4DD8"/>
                </a:solidFill>
              </a:rPr>
              <a:t>التصديــرا</a:t>
            </a:r>
            <a:r>
              <a:rPr lang="ar-IQ" b="1" dirty="0">
                <a:solidFill>
                  <a:srgbClr val="3A4DD8"/>
                </a:solidFill>
              </a:rPr>
              <a:t>        : كأين مـن عَلِمْتُهُ نصيرا</a:t>
            </a:r>
            <a:endParaRPr lang="en-US" dirty="0">
              <a:solidFill>
                <a:srgbClr val="3A4DD8"/>
              </a:solidFill>
            </a:endParaRPr>
          </a:p>
          <a:p>
            <a:r>
              <a:rPr lang="ar-IQ" b="1" dirty="0">
                <a:solidFill>
                  <a:srgbClr val="3A4DD8"/>
                </a:solidFill>
              </a:rPr>
              <a:t>وخبر المحصور قَدِّم أبــــدا        : كما لنــا إلا إتباع أحمدا</a:t>
            </a:r>
            <a:endParaRPr lang="en-US" dirty="0">
              <a:solidFill>
                <a:srgbClr val="3A4DD8"/>
              </a:solidFill>
            </a:endParaRPr>
          </a:p>
          <a:p>
            <a:r>
              <a:rPr lang="ar-IQ" b="1" dirty="0"/>
              <a:t> </a:t>
            </a:r>
            <a:endParaRPr lang="en-US" dirty="0"/>
          </a:p>
          <a:p>
            <a:pPr algn="r"/>
            <a:r>
              <a:rPr lang="ar-IQ" dirty="0" smtClean="0">
                <a:solidFill>
                  <a:schemeClr val="tx1"/>
                </a:solidFill>
              </a:rPr>
              <a:t>  أشار </a:t>
            </a:r>
            <a:r>
              <a:rPr lang="ar-IQ" dirty="0">
                <a:solidFill>
                  <a:schemeClr val="tx1"/>
                </a:solidFill>
              </a:rPr>
              <a:t>ابن مالك في هذه الأبيات إلى مواضع تقديم الخبر، فأوجب ذلك في أربعة مواضع فقط هي:</a:t>
            </a:r>
            <a:endParaRPr lang="en-US" dirty="0">
              <a:solidFill>
                <a:schemeClr val="tx1"/>
              </a:solidFill>
            </a:endParaRPr>
          </a:p>
          <a:p>
            <a:pPr algn="r"/>
            <a:endParaRPr lang="ar-IQ" dirty="0">
              <a:solidFill>
                <a:schemeClr val="tx1"/>
              </a:solidFill>
            </a:endParaRPr>
          </a:p>
        </p:txBody>
      </p:sp>
    </p:spTree>
    <p:extLst>
      <p:ext uri="{BB962C8B-B14F-4D97-AF65-F5344CB8AC3E}">
        <p14:creationId xmlns:p14="http://schemas.microsoft.com/office/powerpoint/2010/main" val="142346184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IQ" dirty="0" smtClean="0"/>
              <a:t>وجوب تقديم الخبر</a:t>
            </a:r>
            <a:endParaRPr lang="ar-IQ" dirty="0"/>
          </a:p>
        </p:txBody>
      </p:sp>
      <p:sp>
        <p:nvSpPr>
          <p:cNvPr id="3" name="عنصر نائب للمحتوى 2"/>
          <p:cNvSpPr>
            <a:spLocks noGrp="1"/>
          </p:cNvSpPr>
          <p:nvPr>
            <p:ph idx="1"/>
          </p:nvPr>
        </p:nvSpPr>
        <p:spPr/>
        <p:txBody>
          <a:bodyPr/>
          <a:lstStyle/>
          <a:p>
            <a:r>
              <a:rPr lang="ar-IQ" dirty="0"/>
              <a:t>1ـ أن يكون المبتدأ نكرة ليس لها مسوغ إلا تقدم الخبر، والخبر ظرفٌ أو جارٌ ومجرور، نحو: (( عندك ضيف ،وفي الدار امرأة))، ومثل قوله تعالى: ((ولدينا مزيد)) وقوله تعالى: (( وعلى أبصارهم غشاوة))، فأن كان للمبتدأ مسوغ للابتداء به لم يجب تقديم الخبر ،كقوله تعالى: (( وأجل مسمى عنده)) لأن النكــــرة وصفت بـ (مسمى) فصارت مفيدة.</a:t>
            </a:r>
            <a:endParaRPr lang="en-US" dirty="0"/>
          </a:p>
        </p:txBody>
      </p:sp>
    </p:spTree>
    <p:extLst>
      <p:ext uri="{BB962C8B-B14F-4D97-AF65-F5344CB8AC3E}">
        <p14:creationId xmlns:p14="http://schemas.microsoft.com/office/powerpoint/2010/main" val="83382184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4638"/>
            <a:ext cx="8229600" cy="994122"/>
          </a:xfrm>
        </p:spPr>
        <p:txBody>
          <a:bodyPr/>
          <a:lstStyle/>
          <a:p>
            <a:r>
              <a:rPr lang="ar-IQ" dirty="0" smtClean="0"/>
              <a:t>وجوب تقديم الخبر</a:t>
            </a:r>
            <a:endParaRPr lang="ar-IQ" dirty="0"/>
          </a:p>
        </p:txBody>
      </p:sp>
      <p:sp>
        <p:nvSpPr>
          <p:cNvPr id="3" name="عنصر نائب للمحتوى 2"/>
          <p:cNvSpPr>
            <a:spLocks noGrp="1"/>
          </p:cNvSpPr>
          <p:nvPr>
            <p:ph idx="1"/>
          </p:nvPr>
        </p:nvSpPr>
        <p:spPr>
          <a:xfrm>
            <a:off x="107504" y="1340768"/>
            <a:ext cx="8856984" cy="5517232"/>
          </a:xfrm>
        </p:spPr>
        <p:txBody>
          <a:bodyPr>
            <a:normAutofit/>
          </a:bodyPr>
          <a:lstStyle/>
          <a:p>
            <a:pPr marL="0" indent="0">
              <a:buNone/>
            </a:pPr>
            <a:r>
              <a:rPr lang="ar-IQ" dirty="0"/>
              <a:t>2ـ أن يشتمل المبتدأ على ضمير يعود على شيء من الخبر ، نحو: ( في الدار صاحبها  ومنه قوله تعالى: (( أم على قلوب أقفالها)) ، فـ (أقفالها): مبتدأ، والضمير المتصل راجع إلى (القلوب)، وهو جزء من الخبر ولا يجوز تأخير الخبر لئلا يعود الضمير على متأخر لفظا ورتبة. ومن ذلك قول الشاعر:</a:t>
            </a:r>
            <a:endParaRPr lang="en-US" dirty="0"/>
          </a:p>
          <a:p>
            <a:pPr marL="0" indent="0">
              <a:buNone/>
            </a:pPr>
            <a:r>
              <a:rPr lang="ar-IQ" b="1" dirty="0"/>
              <a:t>أهابك إجلالا وما بك قدرةٌ     عليَّ ، ولكن ملءُ عينٍ حبيبُها</a:t>
            </a:r>
            <a:endParaRPr lang="en-US" dirty="0"/>
          </a:p>
          <a:p>
            <a:pPr marL="0" indent="0">
              <a:buNone/>
            </a:pPr>
            <a:r>
              <a:rPr lang="ar-IQ" dirty="0"/>
              <a:t>الشاهد فيه قوله: (</a:t>
            </a:r>
            <a:r>
              <a:rPr lang="ar-IQ" b="1" dirty="0"/>
              <a:t>ملءُ عين حبيبها</a:t>
            </a:r>
            <a:r>
              <a:rPr lang="ar-IQ" dirty="0"/>
              <a:t>) فإنه قدم الخبر ـ وهو قوله ((ملء عين) ـ على المبتدأـ وهو قوله (حبيبها) لاتصال المبتدأ بضمير يعود على شيء من الخبر </a:t>
            </a:r>
          </a:p>
        </p:txBody>
      </p:sp>
    </p:spTree>
    <p:extLst>
      <p:ext uri="{BB962C8B-B14F-4D97-AF65-F5344CB8AC3E}">
        <p14:creationId xmlns:p14="http://schemas.microsoft.com/office/powerpoint/2010/main" val="372569577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IQ" dirty="0" smtClean="0"/>
              <a:t>وجوب التزام الرتبة</a:t>
            </a:r>
            <a:endParaRPr lang="ar-IQ" dirty="0"/>
          </a:p>
        </p:txBody>
      </p:sp>
      <p:sp>
        <p:nvSpPr>
          <p:cNvPr id="3" name="عنصر نائب للمحتوى 2"/>
          <p:cNvSpPr>
            <a:spLocks noGrp="1"/>
          </p:cNvSpPr>
          <p:nvPr>
            <p:ph idx="1"/>
          </p:nvPr>
        </p:nvSpPr>
        <p:spPr/>
        <p:txBody>
          <a:bodyPr/>
          <a:lstStyle/>
          <a:p>
            <a:pPr marL="0" indent="0" algn="just">
              <a:buNone/>
            </a:pPr>
            <a:r>
              <a:rPr lang="ar-IQ" dirty="0" smtClean="0">
                <a:ea typeface="Calibri"/>
              </a:rPr>
              <a:t>    وهو </a:t>
            </a:r>
            <a:r>
              <a:rPr lang="ar-IQ" dirty="0">
                <a:ea typeface="Calibri"/>
              </a:rPr>
              <a:t>المضاف إليه فلو قدمت المبتدأ لعاد الضمير الذي اتصل بالمبتدأ على متأخر لفظا ورتبة وذلك لا يجوز  لكنك بتقديمك الخبر قد أرجعت الضمير على متقدم لفظا وأن كانت رتبته التأخير وهذا جائز لا إشكال فيه</a:t>
            </a:r>
            <a:endParaRPr lang="ar-IQ" dirty="0"/>
          </a:p>
        </p:txBody>
      </p:sp>
    </p:spTree>
    <p:extLst>
      <p:ext uri="{BB962C8B-B14F-4D97-AF65-F5344CB8AC3E}">
        <p14:creationId xmlns:p14="http://schemas.microsoft.com/office/powerpoint/2010/main" val="377578713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IQ" b="1" dirty="0" smtClean="0">
                <a:solidFill>
                  <a:srgbClr val="FF0000"/>
                </a:solidFill>
                <a:effectLst>
                  <a:outerShdw blurRad="38100" dist="38100" dir="2700000" algn="tl">
                    <a:srgbClr val="000000">
                      <a:alpha val="43137"/>
                    </a:srgbClr>
                  </a:outerShdw>
                </a:effectLst>
              </a:rPr>
              <a:t>وجوب تقديم الخبر</a:t>
            </a:r>
            <a:endParaRPr lang="ar-IQ" b="1" dirty="0">
              <a:solidFill>
                <a:srgbClr val="FF0000"/>
              </a:solidFill>
              <a:effectLst>
                <a:outerShdw blurRad="38100" dist="38100" dir="2700000" algn="tl">
                  <a:srgbClr val="000000">
                    <a:alpha val="43137"/>
                  </a:srgbClr>
                </a:outerShdw>
              </a:effectLst>
            </a:endParaRPr>
          </a:p>
        </p:txBody>
      </p:sp>
      <p:sp>
        <p:nvSpPr>
          <p:cNvPr id="3" name="عنصر نائب للمحتوى 2"/>
          <p:cNvSpPr>
            <a:spLocks noGrp="1"/>
          </p:cNvSpPr>
          <p:nvPr>
            <p:ph idx="1"/>
          </p:nvPr>
        </p:nvSpPr>
        <p:spPr>
          <a:xfrm>
            <a:off x="179512" y="1196752"/>
            <a:ext cx="8784976" cy="5112568"/>
          </a:xfrm>
        </p:spPr>
        <p:txBody>
          <a:bodyPr>
            <a:normAutofit fontScale="92500" lnSpcReduction="20000"/>
          </a:bodyPr>
          <a:lstStyle/>
          <a:p>
            <a:pPr marL="0" indent="0" algn="just">
              <a:lnSpc>
                <a:spcPct val="115000"/>
              </a:lnSpc>
              <a:spcAft>
                <a:spcPts val="1000"/>
              </a:spcAft>
              <a:buNone/>
            </a:pPr>
            <a:r>
              <a:rPr lang="ar-IQ" sz="4300" b="1" dirty="0">
                <a:solidFill>
                  <a:srgbClr val="FF0000"/>
                </a:solidFill>
                <a:ea typeface="Calibri"/>
              </a:rPr>
              <a:t>3</a:t>
            </a:r>
            <a:r>
              <a:rPr lang="ar-IQ" dirty="0">
                <a:solidFill>
                  <a:srgbClr val="FF0000"/>
                </a:solidFill>
                <a:ea typeface="Calibri"/>
              </a:rPr>
              <a:t>ـ</a:t>
            </a:r>
            <a:r>
              <a:rPr lang="ar-IQ" dirty="0">
                <a:ea typeface="Calibri"/>
              </a:rPr>
              <a:t>  أن يكون الخبر اسم استفهام أو مضافا إلى اسم الاستفهام نحو: (</a:t>
            </a:r>
            <a:r>
              <a:rPr lang="ar-IQ" dirty="0">
                <a:solidFill>
                  <a:srgbClr val="FF0000"/>
                </a:solidFill>
                <a:ea typeface="Calibri"/>
              </a:rPr>
              <a:t>أين زيد</a:t>
            </a:r>
            <a:r>
              <a:rPr lang="ar-IQ" dirty="0">
                <a:ea typeface="Calibri"/>
              </a:rPr>
              <a:t>) فـ (أين) : خبر مقدم و (زيد) : مبتدأ مؤخر،  ولا يجوز أن </a:t>
            </a:r>
            <a:r>
              <a:rPr lang="ar-IQ" dirty="0" smtClean="0">
                <a:ea typeface="Calibri"/>
              </a:rPr>
              <a:t>تقــــول</a:t>
            </a:r>
            <a:r>
              <a:rPr lang="ar-IQ" dirty="0">
                <a:ea typeface="Calibri"/>
              </a:rPr>
              <a:t>: ( </a:t>
            </a:r>
            <a:r>
              <a:rPr lang="ar-IQ" dirty="0">
                <a:solidFill>
                  <a:srgbClr val="FF0000"/>
                </a:solidFill>
                <a:ea typeface="Calibri"/>
              </a:rPr>
              <a:t>زيد أين</a:t>
            </a:r>
            <a:r>
              <a:rPr lang="ar-IQ" dirty="0">
                <a:ea typeface="Calibri"/>
              </a:rPr>
              <a:t>)* ؛ لأن الاستفهام له صدر الكلام ، ومثال المضاف إلى اسم الاستفهام: قولهم: (</a:t>
            </a:r>
            <a:r>
              <a:rPr lang="ar-IQ" b="1" dirty="0">
                <a:solidFill>
                  <a:srgbClr val="FF0000"/>
                </a:solidFill>
                <a:ea typeface="Calibri"/>
              </a:rPr>
              <a:t>ابن مَنْ أنت</a:t>
            </a:r>
            <a:r>
              <a:rPr lang="ar-IQ" dirty="0">
                <a:ea typeface="Calibri"/>
              </a:rPr>
              <a:t>)</a:t>
            </a:r>
            <a:endParaRPr lang="en-US" sz="2000" dirty="0">
              <a:ea typeface="Calibri"/>
              <a:cs typeface="Arial"/>
            </a:endParaRPr>
          </a:p>
          <a:p>
            <a:pPr marL="0" indent="0" algn="just">
              <a:lnSpc>
                <a:spcPct val="115000"/>
              </a:lnSpc>
              <a:spcAft>
                <a:spcPts val="1000"/>
              </a:spcAft>
              <a:buNone/>
            </a:pPr>
            <a:r>
              <a:rPr lang="ar-IQ" dirty="0">
                <a:ea typeface="Calibri"/>
              </a:rPr>
              <a:t>ابن : خبر مقدم، وهو مضاف إلى (</a:t>
            </a:r>
            <a:r>
              <a:rPr lang="ar-IQ" b="1" dirty="0">
                <a:solidFill>
                  <a:srgbClr val="FF0000"/>
                </a:solidFill>
                <a:ea typeface="Calibri"/>
              </a:rPr>
              <a:t>من</a:t>
            </a:r>
            <a:r>
              <a:rPr lang="ar-IQ" dirty="0">
                <a:ea typeface="Calibri"/>
              </a:rPr>
              <a:t>) الاستفهامية ، وأنت : مبتدأ مؤخر في محل رفع.  وقولهم : (</a:t>
            </a:r>
            <a:r>
              <a:rPr lang="ar-IQ" b="1" dirty="0">
                <a:solidFill>
                  <a:srgbClr val="FF0000"/>
                </a:solidFill>
                <a:ea typeface="Calibri"/>
              </a:rPr>
              <a:t>صباح أي يوم امتحان النحو</a:t>
            </a:r>
            <a:r>
              <a:rPr lang="ar-IQ" dirty="0">
                <a:ea typeface="Calibri"/>
              </a:rPr>
              <a:t>)، فصباح: ظرف زمان متعلق بمحذوف خبر مقدم، وهو مضاف لأي الاستفهامية، وامتحان: مبتدأ مؤخر وهو مضاف النحو مضاف إليه.</a:t>
            </a:r>
            <a:endParaRPr lang="en-US" sz="2000" dirty="0">
              <a:ea typeface="Calibri"/>
              <a:cs typeface="Arial"/>
            </a:endParaRPr>
          </a:p>
          <a:p>
            <a:pPr marL="0" indent="0" algn="just">
              <a:lnSpc>
                <a:spcPct val="115000"/>
              </a:lnSpc>
              <a:spcAft>
                <a:spcPts val="1000"/>
              </a:spcAft>
              <a:buNone/>
            </a:pPr>
            <a:r>
              <a:rPr lang="ar-IQ" dirty="0">
                <a:ea typeface="Calibri"/>
              </a:rPr>
              <a:t> </a:t>
            </a:r>
            <a:endParaRPr lang="en-US" sz="2000" dirty="0">
              <a:ea typeface="Calibri"/>
              <a:cs typeface="Arial"/>
            </a:endParaRPr>
          </a:p>
          <a:p>
            <a:endParaRPr lang="ar-IQ" dirty="0"/>
          </a:p>
        </p:txBody>
      </p:sp>
    </p:spTree>
    <p:extLst>
      <p:ext uri="{BB962C8B-B14F-4D97-AF65-F5344CB8AC3E}">
        <p14:creationId xmlns:p14="http://schemas.microsoft.com/office/powerpoint/2010/main" val="346762872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IQ" dirty="0" smtClean="0">
                <a:solidFill>
                  <a:srgbClr val="FF0000"/>
                </a:solidFill>
              </a:rPr>
              <a:t>وجوب تقديم الخبر</a:t>
            </a:r>
            <a:endParaRPr lang="ar-IQ" dirty="0">
              <a:solidFill>
                <a:srgbClr val="FF0000"/>
              </a:solidFill>
            </a:endParaRPr>
          </a:p>
        </p:txBody>
      </p:sp>
      <p:sp>
        <p:nvSpPr>
          <p:cNvPr id="3" name="عنصر نائب للمحتوى 2"/>
          <p:cNvSpPr>
            <a:spLocks noGrp="1"/>
          </p:cNvSpPr>
          <p:nvPr>
            <p:ph idx="1"/>
          </p:nvPr>
        </p:nvSpPr>
        <p:spPr/>
        <p:txBody>
          <a:bodyPr/>
          <a:lstStyle/>
          <a:p>
            <a:pPr marL="0" indent="0" algn="just">
              <a:buNone/>
            </a:pPr>
            <a:r>
              <a:rPr lang="ar-IQ" dirty="0"/>
              <a:t> </a:t>
            </a:r>
            <a:endParaRPr lang="en-US" dirty="0"/>
          </a:p>
          <a:p>
            <a:pPr marL="0" indent="0" algn="just">
              <a:buNone/>
            </a:pPr>
            <a:r>
              <a:rPr lang="ar-IQ" dirty="0"/>
              <a:t>4ـ أن يكون الخبر محصورا في المبتدأ نحو : (</a:t>
            </a:r>
            <a:r>
              <a:rPr lang="ar-IQ" dirty="0">
                <a:solidFill>
                  <a:srgbClr val="FF0000"/>
                </a:solidFill>
              </a:rPr>
              <a:t>ما في الدار إلا زيد</a:t>
            </a:r>
            <a:r>
              <a:rPr lang="ar-IQ" dirty="0"/>
              <a:t>) وقولنا: (</a:t>
            </a:r>
            <a:r>
              <a:rPr lang="ar-IQ" dirty="0">
                <a:solidFill>
                  <a:srgbClr val="FF0000"/>
                </a:solidFill>
              </a:rPr>
              <a:t>مالنا إلا إتباع أحمدا</a:t>
            </a:r>
            <a:r>
              <a:rPr lang="ar-IQ" dirty="0"/>
              <a:t>)و نحو : ( </a:t>
            </a:r>
            <a:r>
              <a:rPr lang="ar-IQ" dirty="0">
                <a:solidFill>
                  <a:srgbClr val="FF0000"/>
                </a:solidFill>
              </a:rPr>
              <a:t>ما خالق إلا الله</a:t>
            </a:r>
            <a:r>
              <a:rPr lang="ar-IQ" dirty="0"/>
              <a:t>) فليست صفة الخلق إلا له سبحانه وتعالى ،فلو قيل : ما الله إلا خالق ) بتقديم المبتدأ فسد المعنى ، لأنه يقتضي أن  لا صفة لله إلا </a:t>
            </a:r>
            <a:r>
              <a:rPr lang="ar-IQ" dirty="0" smtClean="0"/>
              <a:t>الخلق، </a:t>
            </a:r>
            <a:r>
              <a:rPr lang="ar-IQ" dirty="0"/>
              <a:t>وهو ظاهر </a:t>
            </a:r>
            <a:r>
              <a:rPr lang="ar-IQ" dirty="0" smtClean="0"/>
              <a:t>الفساد. </a:t>
            </a:r>
            <a:endParaRPr lang="en-US" dirty="0"/>
          </a:p>
          <a:p>
            <a:pPr marL="0" indent="0" algn="just">
              <a:buNone/>
            </a:pPr>
            <a:r>
              <a:rPr lang="ar-IQ" dirty="0"/>
              <a:t> </a:t>
            </a:r>
            <a:endParaRPr lang="en-US" dirty="0"/>
          </a:p>
          <a:p>
            <a:pPr marL="0" indent="0">
              <a:buNone/>
            </a:pPr>
            <a:endParaRPr lang="ar-IQ" dirty="0"/>
          </a:p>
        </p:txBody>
      </p:sp>
      <p:sp>
        <p:nvSpPr>
          <p:cNvPr id="4" name="شكل حر 3"/>
          <p:cNvSpPr/>
          <p:nvPr/>
        </p:nvSpPr>
        <p:spPr>
          <a:xfrm>
            <a:off x="2051720" y="333828"/>
            <a:ext cx="5210970" cy="1727019"/>
          </a:xfrm>
          <a:custGeom>
            <a:avLst/>
            <a:gdLst>
              <a:gd name="connsiteX0" fmla="*/ 14515 w 3842818"/>
              <a:gd name="connsiteY0" fmla="*/ 725714 h 1538514"/>
              <a:gd name="connsiteX1" fmla="*/ 58057 w 3842818"/>
              <a:gd name="connsiteY1" fmla="*/ 638628 h 1538514"/>
              <a:gd name="connsiteX2" fmla="*/ 159657 w 3842818"/>
              <a:gd name="connsiteY2" fmla="*/ 478971 h 1538514"/>
              <a:gd name="connsiteX3" fmla="*/ 246743 w 3842818"/>
              <a:gd name="connsiteY3" fmla="*/ 304800 h 1538514"/>
              <a:gd name="connsiteX4" fmla="*/ 304800 w 3842818"/>
              <a:gd name="connsiteY4" fmla="*/ 261257 h 1538514"/>
              <a:gd name="connsiteX5" fmla="*/ 391886 w 3842818"/>
              <a:gd name="connsiteY5" fmla="*/ 174171 h 1538514"/>
              <a:gd name="connsiteX6" fmla="*/ 478972 w 3842818"/>
              <a:gd name="connsiteY6" fmla="*/ 116114 h 1538514"/>
              <a:gd name="connsiteX7" fmla="*/ 522515 w 3842818"/>
              <a:gd name="connsiteY7" fmla="*/ 87085 h 1538514"/>
              <a:gd name="connsiteX8" fmla="*/ 624115 w 3842818"/>
              <a:gd name="connsiteY8" fmla="*/ 58057 h 1538514"/>
              <a:gd name="connsiteX9" fmla="*/ 682172 w 3842818"/>
              <a:gd name="connsiteY9" fmla="*/ 43542 h 1538514"/>
              <a:gd name="connsiteX10" fmla="*/ 769257 w 3842818"/>
              <a:gd name="connsiteY10" fmla="*/ 14514 h 1538514"/>
              <a:gd name="connsiteX11" fmla="*/ 812800 w 3842818"/>
              <a:gd name="connsiteY11" fmla="*/ 0 h 1538514"/>
              <a:gd name="connsiteX12" fmla="*/ 1016000 w 3842818"/>
              <a:gd name="connsiteY12" fmla="*/ 14514 h 1538514"/>
              <a:gd name="connsiteX13" fmla="*/ 1059543 w 3842818"/>
              <a:gd name="connsiteY13" fmla="*/ 29028 h 1538514"/>
              <a:gd name="connsiteX14" fmla="*/ 1204686 w 3842818"/>
              <a:gd name="connsiteY14" fmla="*/ 43542 h 1538514"/>
              <a:gd name="connsiteX15" fmla="*/ 1669143 w 3842818"/>
              <a:gd name="connsiteY15" fmla="*/ 29028 h 1538514"/>
              <a:gd name="connsiteX16" fmla="*/ 1741715 w 3842818"/>
              <a:gd name="connsiteY16" fmla="*/ 14514 h 1538514"/>
              <a:gd name="connsiteX17" fmla="*/ 1915886 w 3842818"/>
              <a:gd name="connsiteY17" fmla="*/ 29028 h 1538514"/>
              <a:gd name="connsiteX18" fmla="*/ 2002972 w 3842818"/>
              <a:gd name="connsiteY18" fmla="*/ 58057 h 1538514"/>
              <a:gd name="connsiteX19" fmla="*/ 2090057 w 3842818"/>
              <a:gd name="connsiteY19" fmla="*/ 72571 h 1538514"/>
              <a:gd name="connsiteX20" fmla="*/ 2133600 w 3842818"/>
              <a:gd name="connsiteY20" fmla="*/ 87085 h 1538514"/>
              <a:gd name="connsiteX21" fmla="*/ 2235200 w 3842818"/>
              <a:gd name="connsiteY21" fmla="*/ 116114 h 1538514"/>
              <a:gd name="connsiteX22" fmla="*/ 2336800 w 3842818"/>
              <a:gd name="connsiteY22" fmla="*/ 72571 h 1538514"/>
              <a:gd name="connsiteX23" fmla="*/ 2380343 w 3842818"/>
              <a:gd name="connsiteY23" fmla="*/ 58057 h 1538514"/>
              <a:gd name="connsiteX24" fmla="*/ 2510972 w 3842818"/>
              <a:gd name="connsiteY24" fmla="*/ 14514 h 1538514"/>
              <a:gd name="connsiteX25" fmla="*/ 2728686 w 3842818"/>
              <a:gd name="connsiteY25" fmla="*/ 29028 h 1538514"/>
              <a:gd name="connsiteX26" fmla="*/ 2830286 w 3842818"/>
              <a:gd name="connsiteY26" fmla="*/ 101600 h 1538514"/>
              <a:gd name="connsiteX27" fmla="*/ 2873829 w 3842818"/>
              <a:gd name="connsiteY27" fmla="*/ 130628 h 1538514"/>
              <a:gd name="connsiteX28" fmla="*/ 2917372 w 3842818"/>
              <a:gd name="connsiteY28" fmla="*/ 101600 h 1538514"/>
              <a:gd name="connsiteX29" fmla="*/ 2960915 w 3842818"/>
              <a:gd name="connsiteY29" fmla="*/ 58057 h 1538514"/>
              <a:gd name="connsiteX30" fmla="*/ 3018972 w 3842818"/>
              <a:gd name="connsiteY30" fmla="*/ 29028 h 1538514"/>
              <a:gd name="connsiteX31" fmla="*/ 3120572 w 3842818"/>
              <a:gd name="connsiteY31" fmla="*/ 0 h 1538514"/>
              <a:gd name="connsiteX32" fmla="*/ 3265715 w 3842818"/>
              <a:gd name="connsiteY32" fmla="*/ 29028 h 1538514"/>
              <a:gd name="connsiteX33" fmla="*/ 3309257 w 3842818"/>
              <a:gd name="connsiteY33" fmla="*/ 58057 h 1538514"/>
              <a:gd name="connsiteX34" fmla="*/ 3352800 w 3842818"/>
              <a:gd name="connsiteY34" fmla="*/ 101600 h 1538514"/>
              <a:gd name="connsiteX35" fmla="*/ 3396343 w 3842818"/>
              <a:gd name="connsiteY35" fmla="*/ 188685 h 1538514"/>
              <a:gd name="connsiteX36" fmla="*/ 3410857 w 3842818"/>
              <a:gd name="connsiteY36" fmla="*/ 232228 h 1538514"/>
              <a:gd name="connsiteX37" fmla="*/ 3512457 w 3842818"/>
              <a:gd name="connsiteY37" fmla="*/ 145142 h 1538514"/>
              <a:gd name="connsiteX38" fmla="*/ 3556000 w 3842818"/>
              <a:gd name="connsiteY38" fmla="*/ 116114 h 1538514"/>
              <a:gd name="connsiteX39" fmla="*/ 3614057 w 3842818"/>
              <a:gd name="connsiteY39" fmla="*/ 101600 h 1538514"/>
              <a:gd name="connsiteX40" fmla="*/ 3657600 w 3842818"/>
              <a:gd name="connsiteY40" fmla="*/ 87085 h 1538514"/>
              <a:gd name="connsiteX41" fmla="*/ 3759200 w 3842818"/>
              <a:gd name="connsiteY41" fmla="*/ 116114 h 1538514"/>
              <a:gd name="connsiteX42" fmla="*/ 3817257 w 3842818"/>
              <a:gd name="connsiteY42" fmla="*/ 203200 h 1538514"/>
              <a:gd name="connsiteX43" fmla="*/ 3817257 w 3842818"/>
              <a:gd name="connsiteY43" fmla="*/ 566057 h 1538514"/>
              <a:gd name="connsiteX44" fmla="*/ 3788229 w 3842818"/>
              <a:gd name="connsiteY44" fmla="*/ 609600 h 1538514"/>
              <a:gd name="connsiteX45" fmla="*/ 3759200 w 3842818"/>
              <a:gd name="connsiteY45" fmla="*/ 696685 h 1538514"/>
              <a:gd name="connsiteX46" fmla="*/ 3657600 w 3842818"/>
              <a:gd name="connsiteY46" fmla="*/ 914400 h 1538514"/>
              <a:gd name="connsiteX47" fmla="*/ 3599543 w 3842818"/>
              <a:gd name="connsiteY47" fmla="*/ 957942 h 1538514"/>
              <a:gd name="connsiteX48" fmla="*/ 3381829 w 3842818"/>
              <a:gd name="connsiteY48" fmla="*/ 1001485 h 1538514"/>
              <a:gd name="connsiteX49" fmla="*/ 3410857 w 3842818"/>
              <a:gd name="connsiteY49" fmla="*/ 1045028 h 1538514"/>
              <a:gd name="connsiteX50" fmla="*/ 3396343 w 3842818"/>
              <a:gd name="connsiteY50" fmla="*/ 1146628 h 1538514"/>
              <a:gd name="connsiteX51" fmla="*/ 3323772 w 3842818"/>
              <a:gd name="connsiteY51" fmla="*/ 1204685 h 1538514"/>
              <a:gd name="connsiteX52" fmla="*/ 3251200 w 3842818"/>
              <a:gd name="connsiteY52" fmla="*/ 1219200 h 1538514"/>
              <a:gd name="connsiteX53" fmla="*/ 3018972 w 3842818"/>
              <a:gd name="connsiteY53" fmla="*/ 1233714 h 1538514"/>
              <a:gd name="connsiteX54" fmla="*/ 2365829 w 3842818"/>
              <a:gd name="connsiteY54" fmla="*/ 1161142 h 1538514"/>
              <a:gd name="connsiteX55" fmla="*/ 2351315 w 3842818"/>
              <a:gd name="connsiteY55" fmla="*/ 1117600 h 1538514"/>
              <a:gd name="connsiteX56" fmla="*/ 2394857 w 3842818"/>
              <a:gd name="connsiteY56" fmla="*/ 1103085 h 1538514"/>
              <a:gd name="connsiteX57" fmla="*/ 2394857 w 3842818"/>
              <a:gd name="connsiteY57" fmla="*/ 1190171 h 1538514"/>
              <a:gd name="connsiteX58" fmla="*/ 2264229 w 3842818"/>
              <a:gd name="connsiteY58" fmla="*/ 1291771 h 1538514"/>
              <a:gd name="connsiteX59" fmla="*/ 2235200 w 3842818"/>
              <a:gd name="connsiteY59" fmla="*/ 1335314 h 1538514"/>
              <a:gd name="connsiteX60" fmla="*/ 2075543 w 3842818"/>
              <a:gd name="connsiteY60" fmla="*/ 1407885 h 1538514"/>
              <a:gd name="connsiteX61" fmla="*/ 1988457 w 3842818"/>
              <a:gd name="connsiteY61" fmla="*/ 1451428 h 1538514"/>
              <a:gd name="connsiteX62" fmla="*/ 1799772 w 3842818"/>
              <a:gd name="connsiteY62" fmla="*/ 1509485 h 1538514"/>
              <a:gd name="connsiteX63" fmla="*/ 1669143 w 3842818"/>
              <a:gd name="connsiteY63" fmla="*/ 1524000 h 1538514"/>
              <a:gd name="connsiteX64" fmla="*/ 1567543 w 3842818"/>
              <a:gd name="connsiteY64" fmla="*/ 1538514 h 1538514"/>
              <a:gd name="connsiteX65" fmla="*/ 1117600 w 3842818"/>
              <a:gd name="connsiteY65" fmla="*/ 1509485 h 1538514"/>
              <a:gd name="connsiteX66" fmla="*/ 1059543 w 3842818"/>
              <a:gd name="connsiteY66" fmla="*/ 1480457 h 1538514"/>
              <a:gd name="connsiteX67" fmla="*/ 928915 w 3842818"/>
              <a:gd name="connsiteY67" fmla="*/ 1393371 h 1538514"/>
              <a:gd name="connsiteX68" fmla="*/ 899886 w 3842818"/>
              <a:gd name="connsiteY68" fmla="*/ 1349828 h 1538514"/>
              <a:gd name="connsiteX69" fmla="*/ 870857 w 3842818"/>
              <a:gd name="connsiteY69" fmla="*/ 1291771 h 1538514"/>
              <a:gd name="connsiteX70" fmla="*/ 841829 w 3842818"/>
              <a:gd name="connsiteY70" fmla="*/ 1190171 h 1538514"/>
              <a:gd name="connsiteX71" fmla="*/ 914400 w 3842818"/>
              <a:gd name="connsiteY71" fmla="*/ 1016000 h 1538514"/>
              <a:gd name="connsiteX72" fmla="*/ 1001486 w 3842818"/>
              <a:gd name="connsiteY72" fmla="*/ 957942 h 1538514"/>
              <a:gd name="connsiteX73" fmla="*/ 1059543 w 3842818"/>
              <a:gd name="connsiteY73" fmla="*/ 972457 h 1538514"/>
              <a:gd name="connsiteX74" fmla="*/ 1016000 w 3842818"/>
              <a:gd name="connsiteY74" fmla="*/ 1132114 h 1538514"/>
              <a:gd name="connsiteX75" fmla="*/ 972457 w 3842818"/>
              <a:gd name="connsiteY75" fmla="*/ 1190171 h 1538514"/>
              <a:gd name="connsiteX76" fmla="*/ 856343 w 3842818"/>
              <a:gd name="connsiteY76" fmla="*/ 1248228 h 1538514"/>
              <a:gd name="connsiteX77" fmla="*/ 740229 w 3842818"/>
              <a:gd name="connsiteY77" fmla="*/ 1291771 h 1538514"/>
              <a:gd name="connsiteX78" fmla="*/ 449943 w 3842818"/>
              <a:gd name="connsiteY78" fmla="*/ 1277257 h 1538514"/>
              <a:gd name="connsiteX79" fmla="*/ 377372 w 3842818"/>
              <a:gd name="connsiteY79" fmla="*/ 1248228 h 1538514"/>
              <a:gd name="connsiteX80" fmla="*/ 333829 w 3842818"/>
              <a:gd name="connsiteY80" fmla="*/ 1233714 h 1538514"/>
              <a:gd name="connsiteX81" fmla="*/ 246743 w 3842818"/>
              <a:gd name="connsiteY81" fmla="*/ 1175657 h 1538514"/>
              <a:gd name="connsiteX82" fmla="*/ 203200 w 3842818"/>
              <a:gd name="connsiteY82" fmla="*/ 1132114 h 1538514"/>
              <a:gd name="connsiteX83" fmla="*/ 159657 w 3842818"/>
              <a:gd name="connsiteY83" fmla="*/ 1074057 h 1538514"/>
              <a:gd name="connsiteX84" fmla="*/ 116115 w 3842818"/>
              <a:gd name="connsiteY84" fmla="*/ 1045028 h 1538514"/>
              <a:gd name="connsiteX85" fmla="*/ 87086 w 3842818"/>
              <a:gd name="connsiteY85" fmla="*/ 1001485 h 1538514"/>
              <a:gd name="connsiteX86" fmla="*/ 72572 w 3842818"/>
              <a:gd name="connsiteY86" fmla="*/ 957942 h 1538514"/>
              <a:gd name="connsiteX87" fmla="*/ 43543 w 3842818"/>
              <a:gd name="connsiteY87" fmla="*/ 899885 h 1538514"/>
              <a:gd name="connsiteX88" fmla="*/ 29029 w 3842818"/>
              <a:gd name="connsiteY88" fmla="*/ 827314 h 1538514"/>
              <a:gd name="connsiteX89" fmla="*/ 0 w 3842818"/>
              <a:gd name="connsiteY89" fmla="*/ 711200 h 1538514"/>
              <a:gd name="connsiteX90" fmla="*/ 0 w 3842818"/>
              <a:gd name="connsiteY90" fmla="*/ 478971 h 15385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Lst>
            <a:rect l="l" t="t" r="r" b="b"/>
            <a:pathLst>
              <a:path w="3842818" h="1538514">
                <a:moveTo>
                  <a:pt x="14515" y="725714"/>
                </a:moveTo>
                <a:cubicBezTo>
                  <a:pt x="29029" y="696685"/>
                  <a:pt x="41704" y="666662"/>
                  <a:pt x="58057" y="638628"/>
                </a:cubicBezTo>
                <a:cubicBezTo>
                  <a:pt x="80784" y="599668"/>
                  <a:pt x="139387" y="523565"/>
                  <a:pt x="159657" y="478971"/>
                </a:cubicBezTo>
                <a:cubicBezTo>
                  <a:pt x="187783" y="417093"/>
                  <a:pt x="185321" y="350867"/>
                  <a:pt x="246743" y="304800"/>
                </a:cubicBezTo>
                <a:cubicBezTo>
                  <a:pt x="266095" y="290286"/>
                  <a:pt x="286819" y="277440"/>
                  <a:pt x="304800" y="261257"/>
                </a:cubicBezTo>
                <a:cubicBezTo>
                  <a:pt x="335314" y="233794"/>
                  <a:pt x="357728" y="196943"/>
                  <a:pt x="391886" y="174171"/>
                </a:cubicBezTo>
                <a:lnTo>
                  <a:pt x="478972" y="116114"/>
                </a:lnTo>
                <a:cubicBezTo>
                  <a:pt x="493486" y="106438"/>
                  <a:pt x="505592" y="91316"/>
                  <a:pt x="522515" y="87085"/>
                </a:cubicBezTo>
                <a:cubicBezTo>
                  <a:pt x="703958" y="41725"/>
                  <a:pt x="478399" y="99691"/>
                  <a:pt x="624115" y="58057"/>
                </a:cubicBezTo>
                <a:cubicBezTo>
                  <a:pt x="643295" y="52577"/>
                  <a:pt x="663065" y="49274"/>
                  <a:pt x="682172" y="43542"/>
                </a:cubicBezTo>
                <a:cubicBezTo>
                  <a:pt x="711480" y="34750"/>
                  <a:pt x="740229" y="24190"/>
                  <a:pt x="769257" y="14514"/>
                </a:cubicBezTo>
                <a:lnTo>
                  <a:pt x="812800" y="0"/>
                </a:lnTo>
                <a:cubicBezTo>
                  <a:pt x="880533" y="4838"/>
                  <a:pt x="948559" y="6580"/>
                  <a:pt x="1016000" y="14514"/>
                </a:cubicBezTo>
                <a:cubicBezTo>
                  <a:pt x="1031195" y="16302"/>
                  <a:pt x="1044421" y="26702"/>
                  <a:pt x="1059543" y="29028"/>
                </a:cubicBezTo>
                <a:cubicBezTo>
                  <a:pt x="1107600" y="36421"/>
                  <a:pt x="1156305" y="38704"/>
                  <a:pt x="1204686" y="43542"/>
                </a:cubicBezTo>
                <a:cubicBezTo>
                  <a:pt x="1359505" y="38704"/>
                  <a:pt x="1514474" y="37388"/>
                  <a:pt x="1669143" y="29028"/>
                </a:cubicBezTo>
                <a:cubicBezTo>
                  <a:pt x="1693777" y="27696"/>
                  <a:pt x="1717045" y="14514"/>
                  <a:pt x="1741715" y="14514"/>
                </a:cubicBezTo>
                <a:cubicBezTo>
                  <a:pt x="1799973" y="14514"/>
                  <a:pt x="1857829" y="24190"/>
                  <a:pt x="1915886" y="29028"/>
                </a:cubicBezTo>
                <a:cubicBezTo>
                  <a:pt x="1944915" y="38704"/>
                  <a:pt x="1972789" y="53027"/>
                  <a:pt x="2002972" y="58057"/>
                </a:cubicBezTo>
                <a:cubicBezTo>
                  <a:pt x="2032000" y="62895"/>
                  <a:pt x="2061329" y="66187"/>
                  <a:pt x="2090057" y="72571"/>
                </a:cubicBezTo>
                <a:cubicBezTo>
                  <a:pt x="2104992" y="75890"/>
                  <a:pt x="2118889" y="82882"/>
                  <a:pt x="2133600" y="87085"/>
                </a:cubicBezTo>
                <a:cubicBezTo>
                  <a:pt x="2261175" y="123535"/>
                  <a:pt x="2130799" y="81314"/>
                  <a:pt x="2235200" y="116114"/>
                </a:cubicBezTo>
                <a:cubicBezTo>
                  <a:pt x="2337316" y="82076"/>
                  <a:pt x="2211253" y="126377"/>
                  <a:pt x="2336800" y="72571"/>
                </a:cubicBezTo>
                <a:cubicBezTo>
                  <a:pt x="2350862" y="66544"/>
                  <a:pt x="2366018" y="63429"/>
                  <a:pt x="2380343" y="58057"/>
                </a:cubicBezTo>
                <a:cubicBezTo>
                  <a:pt x="2489657" y="17064"/>
                  <a:pt x="2413688" y="38835"/>
                  <a:pt x="2510972" y="14514"/>
                </a:cubicBezTo>
                <a:cubicBezTo>
                  <a:pt x="2583543" y="19352"/>
                  <a:pt x="2656844" y="17684"/>
                  <a:pt x="2728686" y="29028"/>
                </a:cubicBezTo>
                <a:cubicBezTo>
                  <a:pt x="2781702" y="37399"/>
                  <a:pt x="2793643" y="71064"/>
                  <a:pt x="2830286" y="101600"/>
                </a:cubicBezTo>
                <a:cubicBezTo>
                  <a:pt x="2843687" y="112767"/>
                  <a:pt x="2859315" y="120952"/>
                  <a:pt x="2873829" y="130628"/>
                </a:cubicBezTo>
                <a:cubicBezTo>
                  <a:pt x="2888343" y="120952"/>
                  <a:pt x="2903971" y="112767"/>
                  <a:pt x="2917372" y="101600"/>
                </a:cubicBezTo>
                <a:cubicBezTo>
                  <a:pt x="2933141" y="88459"/>
                  <a:pt x="2944212" y="69988"/>
                  <a:pt x="2960915" y="58057"/>
                </a:cubicBezTo>
                <a:cubicBezTo>
                  <a:pt x="2978521" y="45481"/>
                  <a:pt x="2999085" y="37551"/>
                  <a:pt x="3018972" y="29028"/>
                </a:cubicBezTo>
                <a:cubicBezTo>
                  <a:pt x="3048121" y="16535"/>
                  <a:pt x="3091114" y="7364"/>
                  <a:pt x="3120572" y="0"/>
                </a:cubicBezTo>
                <a:cubicBezTo>
                  <a:pt x="3158010" y="5348"/>
                  <a:pt x="3225185" y="8763"/>
                  <a:pt x="3265715" y="29028"/>
                </a:cubicBezTo>
                <a:cubicBezTo>
                  <a:pt x="3281317" y="36829"/>
                  <a:pt x="3295856" y="46890"/>
                  <a:pt x="3309257" y="58057"/>
                </a:cubicBezTo>
                <a:cubicBezTo>
                  <a:pt x="3325026" y="71198"/>
                  <a:pt x="3338286" y="87086"/>
                  <a:pt x="3352800" y="101600"/>
                </a:cubicBezTo>
                <a:cubicBezTo>
                  <a:pt x="3389287" y="211054"/>
                  <a:pt x="3340066" y="76129"/>
                  <a:pt x="3396343" y="188685"/>
                </a:cubicBezTo>
                <a:cubicBezTo>
                  <a:pt x="3403185" y="202369"/>
                  <a:pt x="3406019" y="217714"/>
                  <a:pt x="3410857" y="232228"/>
                </a:cubicBezTo>
                <a:cubicBezTo>
                  <a:pt x="3457081" y="162894"/>
                  <a:pt x="3422428" y="201410"/>
                  <a:pt x="3512457" y="145142"/>
                </a:cubicBezTo>
                <a:cubicBezTo>
                  <a:pt x="3527249" y="135897"/>
                  <a:pt x="3539966" y="122985"/>
                  <a:pt x="3556000" y="116114"/>
                </a:cubicBezTo>
                <a:cubicBezTo>
                  <a:pt x="3574335" y="108256"/>
                  <a:pt x="3594877" y="107080"/>
                  <a:pt x="3614057" y="101600"/>
                </a:cubicBezTo>
                <a:cubicBezTo>
                  <a:pt x="3628768" y="97397"/>
                  <a:pt x="3643086" y="91923"/>
                  <a:pt x="3657600" y="87085"/>
                </a:cubicBezTo>
                <a:cubicBezTo>
                  <a:pt x="3658100" y="87210"/>
                  <a:pt x="3752261" y="109175"/>
                  <a:pt x="3759200" y="116114"/>
                </a:cubicBezTo>
                <a:cubicBezTo>
                  <a:pt x="3783870" y="140784"/>
                  <a:pt x="3817257" y="203200"/>
                  <a:pt x="3817257" y="203200"/>
                </a:cubicBezTo>
                <a:cubicBezTo>
                  <a:pt x="3853157" y="346795"/>
                  <a:pt x="3849472" y="308334"/>
                  <a:pt x="3817257" y="566057"/>
                </a:cubicBezTo>
                <a:cubicBezTo>
                  <a:pt x="3815093" y="583366"/>
                  <a:pt x="3795314" y="593660"/>
                  <a:pt x="3788229" y="609600"/>
                </a:cubicBezTo>
                <a:cubicBezTo>
                  <a:pt x="3775802" y="637561"/>
                  <a:pt x="3769944" y="668035"/>
                  <a:pt x="3759200" y="696685"/>
                </a:cubicBezTo>
                <a:cubicBezTo>
                  <a:pt x="3742831" y="740335"/>
                  <a:pt x="3699710" y="866274"/>
                  <a:pt x="3657600" y="914400"/>
                </a:cubicBezTo>
                <a:cubicBezTo>
                  <a:pt x="3641671" y="932605"/>
                  <a:pt x="3620056" y="945121"/>
                  <a:pt x="3599543" y="957942"/>
                </a:cubicBezTo>
                <a:cubicBezTo>
                  <a:pt x="3518462" y="1008618"/>
                  <a:pt x="3501851" y="990574"/>
                  <a:pt x="3381829" y="1001485"/>
                </a:cubicBezTo>
                <a:cubicBezTo>
                  <a:pt x="3391505" y="1015999"/>
                  <a:pt x="3409121" y="1027671"/>
                  <a:pt x="3410857" y="1045028"/>
                </a:cubicBezTo>
                <a:cubicBezTo>
                  <a:pt x="3414261" y="1079069"/>
                  <a:pt x="3412725" y="1116595"/>
                  <a:pt x="3396343" y="1146628"/>
                </a:cubicBezTo>
                <a:cubicBezTo>
                  <a:pt x="3381509" y="1173824"/>
                  <a:pt x="3351480" y="1190831"/>
                  <a:pt x="3323772" y="1204685"/>
                </a:cubicBezTo>
                <a:cubicBezTo>
                  <a:pt x="3301707" y="1215718"/>
                  <a:pt x="3275759" y="1216861"/>
                  <a:pt x="3251200" y="1219200"/>
                </a:cubicBezTo>
                <a:cubicBezTo>
                  <a:pt x="3173989" y="1226554"/>
                  <a:pt x="3096381" y="1228876"/>
                  <a:pt x="3018972" y="1233714"/>
                </a:cubicBezTo>
                <a:cubicBezTo>
                  <a:pt x="2814686" y="1228732"/>
                  <a:pt x="2506512" y="1358099"/>
                  <a:pt x="2365829" y="1161142"/>
                </a:cubicBezTo>
                <a:cubicBezTo>
                  <a:pt x="2356937" y="1148693"/>
                  <a:pt x="2356153" y="1132114"/>
                  <a:pt x="2351315" y="1117600"/>
                </a:cubicBezTo>
                <a:cubicBezTo>
                  <a:pt x="2365829" y="1112762"/>
                  <a:pt x="2381173" y="1096243"/>
                  <a:pt x="2394857" y="1103085"/>
                </a:cubicBezTo>
                <a:cubicBezTo>
                  <a:pt x="2422726" y="1117019"/>
                  <a:pt x="2405695" y="1176237"/>
                  <a:pt x="2394857" y="1190171"/>
                </a:cubicBezTo>
                <a:cubicBezTo>
                  <a:pt x="2326324" y="1278286"/>
                  <a:pt x="2335772" y="1267924"/>
                  <a:pt x="2264229" y="1291771"/>
                </a:cubicBezTo>
                <a:cubicBezTo>
                  <a:pt x="2254553" y="1306285"/>
                  <a:pt x="2248445" y="1323961"/>
                  <a:pt x="2235200" y="1335314"/>
                </a:cubicBezTo>
                <a:cubicBezTo>
                  <a:pt x="2174214" y="1387588"/>
                  <a:pt x="2148367" y="1377542"/>
                  <a:pt x="2075543" y="1407885"/>
                </a:cubicBezTo>
                <a:cubicBezTo>
                  <a:pt x="2045584" y="1420368"/>
                  <a:pt x="2018415" y="1438945"/>
                  <a:pt x="1988457" y="1451428"/>
                </a:cubicBezTo>
                <a:cubicBezTo>
                  <a:pt x="1960551" y="1463056"/>
                  <a:pt x="1824210" y="1504903"/>
                  <a:pt x="1799772" y="1509485"/>
                </a:cubicBezTo>
                <a:cubicBezTo>
                  <a:pt x="1756711" y="1517559"/>
                  <a:pt x="1712616" y="1518566"/>
                  <a:pt x="1669143" y="1524000"/>
                </a:cubicBezTo>
                <a:cubicBezTo>
                  <a:pt x="1635197" y="1528243"/>
                  <a:pt x="1601410" y="1533676"/>
                  <a:pt x="1567543" y="1538514"/>
                </a:cubicBezTo>
                <a:cubicBezTo>
                  <a:pt x="1417562" y="1528838"/>
                  <a:pt x="1266921" y="1526550"/>
                  <a:pt x="1117600" y="1509485"/>
                </a:cubicBezTo>
                <a:cubicBezTo>
                  <a:pt x="1096103" y="1507028"/>
                  <a:pt x="1078457" y="1490965"/>
                  <a:pt x="1059543" y="1480457"/>
                </a:cubicBezTo>
                <a:cubicBezTo>
                  <a:pt x="1028449" y="1463183"/>
                  <a:pt x="956187" y="1420643"/>
                  <a:pt x="928915" y="1393371"/>
                </a:cubicBezTo>
                <a:cubicBezTo>
                  <a:pt x="916580" y="1381036"/>
                  <a:pt x="908541" y="1364974"/>
                  <a:pt x="899886" y="1349828"/>
                </a:cubicBezTo>
                <a:cubicBezTo>
                  <a:pt x="889151" y="1331042"/>
                  <a:pt x="879380" y="1311658"/>
                  <a:pt x="870857" y="1291771"/>
                </a:cubicBezTo>
                <a:cubicBezTo>
                  <a:pt x="858364" y="1262622"/>
                  <a:pt x="849193" y="1219629"/>
                  <a:pt x="841829" y="1190171"/>
                </a:cubicBezTo>
                <a:cubicBezTo>
                  <a:pt x="856347" y="1074022"/>
                  <a:pt x="831140" y="1082608"/>
                  <a:pt x="914400" y="1016000"/>
                </a:cubicBezTo>
                <a:cubicBezTo>
                  <a:pt x="941643" y="994205"/>
                  <a:pt x="1001486" y="957942"/>
                  <a:pt x="1001486" y="957942"/>
                </a:cubicBezTo>
                <a:cubicBezTo>
                  <a:pt x="1020838" y="962780"/>
                  <a:pt x="1053235" y="953533"/>
                  <a:pt x="1059543" y="972457"/>
                </a:cubicBezTo>
                <a:cubicBezTo>
                  <a:pt x="1081985" y="1039784"/>
                  <a:pt x="1049171" y="1085676"/>
                  <a:pt x="1016000" y="1132114"/>
                </a:cubicBezTo>
                <a:cubicBezTo>
                  <a:pt x="1001940" y="1151799"/>
                  <a:pt x="990662" y="1174241"/>
                  <a:pt x="972457" y="1190171"/>
                </a:cubicBezTo>
                <a:cubicBezTo>
                  <a:pt x="911893" y="1243165"/>
                  <a:pt x="913023" y="1223937"/>
                  <a:pt x="856343" y="1248228"/>
                </a:cubicBezTo>
                <a:cubicBezTo>
                  <a:pt x="750082" y="1293768"/>
                  <a:pt x="847269" y="1265012"/>
                  <a:pt x="740229" y="1291771"/>
                </a:cubicBezTo>
                <a:cubicBezTo>
                  <a:pt x="643467" y="1286933"/>
                  <a:pt x="546136" y="1288800"/>
                  <a:pt x="449943" y="1277257"/>
                </a:cubicBezTo>
                <a:cubicBezTo>
                  <a:pt x="424075" y="1274153"/>
                  <a:pt x="401767" y="1257376"/>
                  <a:pt x="377372" y="1248228"/>
                </a:cubicBezTo>
                <a:cubicBezTo>
                  <a:pt x="363047" y="1242856"/>
                  <a:pt x="348343" y="1238552"/>
                  <a:pt x="333829" y="1233714"/>
                </a:cubicBezTo>
                <a:cubicBezTo>
                  <a:pt x="304800" y="1214362"/>
                  <a:pt x="271413" y="1200327"/>
                  <a:pt x="246743" y="1175657"/>
                </a:cubicBezTo>
                <a:cubicBezTo>
                  <a:pt x="232229" y="1161143"/>
                  <a:pt x="216558" y="1147699"/>
                  <a:pt x="203200" y="1132114"/>
                </a:cubicBezTo>
                <a:cubicBezTo>
                  <a:pt x="187457" y="1113747"/>
                  <a:pt x="176762" y="1091162"/>
                  <a:pt x="159657" y="1074057"/>
                </a:cubicBezTo>
                <a:cubicBezTo>
                  <a:pt x="147322" y="1061722"/>
                  <a:pt x="130629" y="1054704"/>
                  <a:pt x="116115" y="1045028"/>
                </a:cubicBezTo>
                <a:cubicBezTo>
                  <a:pt x="106439" y="1030514"/>
                  <a:pt x="94887" y="1017087"/>
                  <a:pt x="87086" y="1001485"/>
                </a:cubicBezTo>
                <a:cubicBezTo>
                  <a:pt x="80244" y="987801"/>
                  <a:pt x="78599" y="972004"/>
                  <a:pt x="72572" y="957942"/>
                </a:cubicBezTo>
                <a:cubicBezTo>
                  <a:pt x="64049" y="938055"/>
                  <a:pt x="53219" y="919237"/>
                  <a:pt x="43543" y="899885"/>
                </a:cubicBezTo>
                <a:cubicBezTo>
                  <a:pt x="38705" y="875695"/>
                  <a:pt x="34576" y="851352"/>
                  <a:pt x="29029" y="827314"/>
                </a:cubicBezTo>
                <a:cubicBezTo>
                  <a:pt x="20058" y="788440"/>
                  <a:pt x="0" y="751096"/>
                  <a:pt x="0" y="711200"/>
                </a:cubicBezTo>
                <a:lnTo>
                  <a:pt x="0" y="478971"/>
                </a:lnTo>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IQ"/>
          </a:p>
        </p:txBody>
      </p:sp>
    </p:spTree>
    <p:extLst>
      <p:ext uri="{BB962C8B-B14F-4D97-AF65-F5344CB8AC3E}">
        <p14:creationId xmlns:p14="http://schemas.microsoft.com/office/powerpoint/2010/main" val="3806731047"/>
      </p:ext>
    </p:extLst>
  </p:cSld>
  <p:clrMapOvr>
    <a:masterClrMapping/>
  </p:clrMapOvr>
</p:sld>
</file>

<file path=ppt/theme/theme1.xml><?xml version="1.0" encoding="utf-8"?>
<a:theme xmlns:a="http://schemas.openxmlformats.org/drawingml/2006/main" name="نسق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17</TotalTime>
  <Words>394</Words>
  <Application>Microsoft Office PowerPoint</Application>
  <PresentationFormat>عرض على الشاشة (3:4)‏</PresentationFormat>
  <Paragraphs>24</Paragraphs>
  <Slides>6</Slides>
  <Notes>0</Notes>
  <HiddenSlides>0</HiddenSlides>
  <MMClips>0</MMClips>
  <ScaleCrop>false</ScaleCrop>
  <HeadingPairs>
    <vt:vector size="4" baseType="variant">
      <vt:variant>
        <vt:lpstr>نسق</vt:lpstr>
      </vt:variant>
      <vt:variant>
        <vt:i4>1</vt:i4>
      </vt:variant>
      <vt:variant>
        <vt:lpstr>عناوين الشرائح</vt:lpstr>
      </vt:variant>
      <vt:variant>
        <vt:i4>6</vt:i4>
      </vt:variant>
    </vt:vector>
  </HeadingPairs>
  <TitlesOfParts>
    <vt:vector size="7" baseType="lpstr">
      <vt:lpstr>نسق Office</vt:lpstr>
      <vt:lpstr>وجوب تقديم الخبر</vt:lpstr>
      <vt:lpstr>وجوب تقديم الخبر</vt:lpstr>
      <vt:lpstr>وجوب تقديم الخبر</vt:lpstr>
      <vt:lpstr>وجوب التزام الرتبة</vt:lpstr>
      <vt:lpstr>وجوب تقديم الخبر</vt:lpstr>
      <vt:lpstr>وجوب تقديم الخبر</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وجوب تقديم الخبر</dc:title>
  <dc:creator>user</dc:creator>
  <cp:lastModifiedBy>user</cp:lastModifiedBy>
  <cp:revision>2</cp:revision>
  <dcterms:created xsi:type="dcterms:W3CDTF">2022-04-23T08:26:48Z</dcterms:created>
  <dcterms:modified xsi:type="dcterms:W3CDTF">2022-04-23T08:44:01Z</dcterms:modified>
</cp:coreProperties>
</file>