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sldIdLst>
    <p:sldId id="256" r:id="rId3"/>
    <p:sldId id="257" r:id="rId4"/>
    <p:sldId id="383" r:id="rId5"/>
    <p:sldId id="384" r:id="rId6"/>
    <p:sldId id="385" r:id="rId7"/>
    <p:sldId id="386" r:id="rId8"/>
    <p:sldId id="395" r:id="rId9"/>
    <p:sldId id="387" r:id="rId10"/>
    <p:sldId id="388" r:id="rId11"/>
    <p:sldId id="389" r:id="rId12"/>
    <p:sldId id="390" r:id="rId13"/>
    <p:sldId id="391" r:id="rId14"/>
    <p:sldId id="392" r:id="rId15"/>
    <p:sldId id="393" r:id="rId16"/>
    <p:sldId id="394" r:id="rId17"/>
    <p:sldId id="355"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1992"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393590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2" descr="Large confetti"/>
          <p:cNvSpPr txBox="1">
            <a:spLocks noGrp="1"/>
          </p:cNvSpPr>
          <p:nvPr>
            <p:ph type="ctrTitle"/>
          </p:nvPr>
        </p:nvSpPr>
        <p:spPr>
          <a:xfrm>
            <a:off x="685800" y="1752600"/>
            <a:ext cx="7772400" cy="1143000"/>
          </a:xfrm>
          <a:prstGeom prst="rect">
            <a:avLst/>
          </a:prstGeom>
          <a:solidFill>
            <a:schemeClr val="folHlink"/>
          </a:solid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solidFill>
                  <a:schemeClr val="lt1"/>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 name="Google Shape;20;p2"/>
          <p:cNvSpPr txBox="1">
            <a:spLocks noGrp="1"/>
          </p:cNvSpPr>
          <p:nvPr>
            <p:ph type="subTitle" idx="1"/>
          </p:nvPr>
        </p:nvSpPr>
        <p:spPr>
          <a:xfrm>
            <a:off x="1371600" y="37465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chemeClr val="dk1"/>
              </a:buClr>
              <a:buSzPts val="2720"/>
              <a:buFont typeface="Times New Roman"/>
              <a:buNone/>
              <a:defRPr/>
            </a:lvl1pPr>
            <a:lvl2pPr lvl="1" algn="l" rtl="0">
              <a:spcBef>
                <a:spcPts val="360"/>
              </a:spcBef>
              <a:spcAft>
                <a:spcPts val="0"/>
              </a:spcAft>
              <a:buSzPts val="1260"/>
              <a:buChar char="■"/>
              <a:defRPr/>
            </a:lvl2pPr>
            <a:lvl3pPr lvl="2" algn="l" rtl="0">
              <a:spcBef>
                <a:spcPts val="360"/>
              </a:spcBef>
              <a:spcAft>
                <a:spcPts val="0"/>
              </a:spcAft>
              <a:buClr>
                <a:schemeClr val="dk1"/>
              </a:buClr>
              <a:buSzPts val="1260"/>
              <a:buChar char="■"/>
              <a:defRPr/>
            </a:lvl3pPr>
            <a:lvl4pPr lvl="3" algn="l" rtl="0">
              <a:spcBef>
                <a:spcPts val="360"/>
              </a:spcBef>
              <a:spcAft>
                <a:spcPts val="0"/>
              </a:spcAft>
              <a:buClr>
                <a:schemeClr val="dk1"/>
              </a:buClr>
              <a:buSzPts val="1260"/>
              <a:buChar char="■"/>
              <a:defRPr/>
            </a:lvl4pPr>
            <a:lvl5pPr lvl="4" algn="l" rtl="0">
              <a:spcBef>
                <a:spcPts val="360"/>
              </a:spcBef>
              <a:spcAft>
                <a:spcPts val="0"/>
              </a:spcAft>
              <a:buClr>
                <a:schemeClr val="dk1"/>
              </a:buClr>
              <a:buSzPts val="1800"/>
              <a:buChar char="•"/>
              <a:defRPr/>
            </a:lvl5pPr>
            <a:lvl6pPr lvl="5" algn="l" rtl="0">
              <a:spcBef>
                <a:spcPts val="360"/>
              </a:spcBef>
              <a:spcAft>
                <a:spcPts val="0"/>
              </a:spcAft>
              <a:buClr>
                <a:schemeClr val="dk1"/>
              </a:buClr>
              <a:buSzPts val="1800"/>
              <a:buChar char="•"/>
              <a:defRPr/>
            </a:lvl6pPr>
            <a:lvl7pPr lvl="6" algn="l" rtl="0">
              <a:spcBef>
                <a:spcPts val="360"/>
              </a:spcBef>
              <a:spcAft>
                <a:spcPts val="0"/>
              </a:spcAft>
              <a:buClr>
                <a:schemeClr val="dk1"/>
              </a:buClr>
              <a:buSzPts val="1800"/>
              <a:buChar char="•"/>
              <a:defRPr/>
            </a:lvl7pPr>
            <a:lvl8pPr lvl="7" algn="l" rtl="0">
              <a:spcBef>
                <a:spcPts val="360"/>
              </a:spcBef>
              <a:spcAft>
                <a:spcPts val="0"/>
              </a:spcAft>
              <a:buClr>
                <a:schemeClr val="dk1"/>
              </a:buClr>
              <a:buSzPts val="1800"/>
              <a:buChar char="•"/>
              <a:defRPr/>
            </a:lvl8pPr>
            <a:lvl9pPr lvl="8" algn="l" rtl="0">
              <a:spcBef>
                <a:spcPts val="360"/>
              </a:spcBef>
              <a:spcAft>
                <a:spcPts val="0"/>
              </a:spcAft>
              <a:buClr>
                <a:schemeClr val="dk1"/>
              </a:buClr>
              <a:buSzPts val="1800"/>
              <a:buChar char="•"/>
              <a:defRPr/>
            </a:lvl9pPr>
          </a:lstStyle>
          <a:p>
            <a:endParaRPr/>
          </a:p>
        </p:txBody>
      </p:sp>
      <p:sp>
        <p:nvSpPr>
          <p:cNvPr id="21" name="Google Shape;21;p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2" name="Google Shape;22;p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3" name="Google Shape;23;p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3"/>
        <p:cNvGrpSpPr/>
        <p:nvPr/>
      </p:nvGrpSpPr>
      <p:grpSpPr>
        <a:xfrm>
          <a:off x="0" y="0"/>
          <a:ext cx="0" cy="0"/>
          <a:chOff x="0" y="0"/>
          <a:chExt cx="0" cy="0"/>
        </a:xfrm>
      </p:grpSpPr>
      <p:sp>
        <p:nvSpPr>
          <p:cNvPr id="84" name="Google Shape;84;p12"/>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5" name="Google Shape;85;p12"/>
          <p:cNvSpPr txBox="1">
            <a:spLocks noGrp="1"/>
          </p:cNvSpPr>
          <p:nvPr>
            <p:ph type="body" idx="1"/>
          </p:nvPr>
        </p:nvSpPr>
        <p:spPr>
          <a:xfrm>
            <a:off x="685800" y="1905000"/>
            <a:ext cx="3810000" cy="4191000"/>
          </a:xfrm>
          <a:prstGeom prst="rect">
            <a:avLst/>
          </a:prstGeom>
          <a:noFill/>
          <a:ln>
            <a:noFill/>
          </a:ln>
        </p:spPr>
        <p:txBody>
          <a:bodyPr spcFirstLastPara="1" wrap="square" lIns="91425" tIns="45700" rIns="91425" bIns="45700" anchor="t" anchorCtr="0">
            <a:noAutofit/>
          </a:bodyPr>
          <a:lstStyle>
            <a:lvl1pPr marL="457200" lvl="0" indent="-379730" algn="l" rtl="0">
              <a:spcBef>
                <a:spcPts val="560"/>
              </a:spcBef>
              <a:spcAft>
                <a:spcPts val="0"/>
              </a:spcAft>
              <a:buClr>
                <a:schemeClr val="dk1"/>
              </a:buClr>
              <a:buSzPts val="2380"/>
              <a:buFont typeface="Times New Roman"/>
              <a:buChar char="•"/>
              <a:defRPr sz="2800"/>
            </a:lvl1pPr>
            <a:lvl2pPr marL="914400" lvl="1" indent="-335280" algn="l" rtl="0">
              <a:spcBef>
                <a:spcPts val="480"/>
              </a:spcBef>
              <a:spcAft>
                <a:spcPts val="0"/>
              </a:spcAft>
              <a:buSzPts val="1680"/>
              <a:buChar char="■"/>
              <a:defRPr sz="2400"/>
            </a:lvl2pPr>
            <a:lvl3pPr marL="1371600" lvl="2" indent="-317500" algn="l" rtl="0">
              <a:spcBef>
                <a:spcPts val="400"/>
              </a:spcBef>
              <a:spcAft>
                <a:spcPts val="0"/>
              </a:spcAft>
              <a:buClr>
                <a:schemeClr val="dk1"/>
              </a:buClr>
              <a:buSzPts val="1400"/>
              <a:buChar char="■"/>
              <a:defRPr sz="2000"/>
            </a:lvl3pPr>
            <a:lvl4pPr marL="1828800" lvl="3" indent="-308610" algn="l" rtl="0">
              <a:spcBef>
                <a:spcPts val="360"/>
              </a:spcBef>
              <a:spcAft>
                <a:spcPts val="0"/>
              </a:spcAft>
              <a:buClr>
                <a:schemeClr val="dk1"/>
              </a:buClr>
              <a:buSzPts val="1260"/>
              <a:buChar char="■"/>
              <a:defRPr sz="1800"/>
            </a:lvl4pPr>
            <a:lvl5pPr marL="2286000" lvl="4" indent="-342900" algn="l" rtl="0">
              <a:spcBef>
                <a:spcPts val="360"/>
              </a:spcBef>
              <a:spcAft>
                <a:spcPts val="0"/>
              </a:spcAft>
              <a:buClr>
                <a:schemeClr val="dk1"/>
              </a:buClr>
              <a:buSzPts val="1800"/>
              <a:buFont typeface="Times New Roman"/>
              <a:buChar char="•"/>
              <a:defRPr sz="1800"/>
            </a:lvl5pPr>
            <a:lvl6pPr marL="2743200" lvl="5" indent="-342900" algn="l" rtl="0">
              <a:spcBef>
                <a:spcPts val="360"/>
              </a:spcBef>
              <a:spcAft>
                <a:spcPts val="0"/>
              </a:spcAft>
              <a:buClr>
                <a:schemeClr val="dk1"/>
              </a:buClr>
              <a:buSzPts val="1800"/>
              <a:buFont typeface="Times New Roman"/>
              <a:buChar char="•"/>
              <a:defRPr sz="1800"/>
            </a:lvl6pPr>
            <a:lvl7pPr marL="3200400" lvl="6" indent="-342900" algn="l" rtl="0">
              <a:spcBef>
                <a:spcPts val="360"/>
              </a:spcBef>
              <a:spcAft>
                <a:spcPts val="0"/>
              </a:spcAft>
              <a:buClr>
                <a:schemeClr val="dk1"/>
              </a:buClr>
              <a:buSzPts val="1800"/>
              <a:buFont typeface="Times New Roman"/>
              <a:buChar char="•"/>
              <a:defRPr sz="1800"/>
            </a:lvl7pPr>
            <a:lvl8pPr marL="3657600" lvl="7" indent="-342900" algn="l" rtl="0">
              <a:spcBef>
                <a:spcPts val="360"/>
              </a:spcBef>
              <a:spcAft>
                <a:spcPts val="0"/>
              </a:spcAft>
              <a:buClr>
                <a:schemeClr val="dk1"/>
              </a:buClr>
              <a:buSzPts val="1800"/>
              <a:buFont typeface="Times New Roman"/>
              <a:buChar char="•"/>
              <a:defRPr sz="1800"/>
            </a:lvl8pPr>
            <a:lvl9pPr marL="4114800" lvl="8" indent="-342900" algn="l" rtl="0">
              <a:spcBef>
                <a:spcPts val="360"/>
              </a:spcBef>
              <a:spcAft>
                <a:spcPts val="0"/>
              </a:spcAft>
              <a:buClr>
                <a:schemeClr val="dk1"/>
              </a:buClr>
              <a:buSzPts val="1800"/>
              <a:buFont typeface="Times New Roman"/>
              <a:buChar char="•"/>
              <a:defRPr sz="1800"/>
            </a:lvl9pPr>
          </a:lstStyle>
          <a:p>
            <a:endParaRPr/>
          </a:p>
        </p:txBody>
      </p:sp>
      <p:sp>
        <p:nvSpPr>
          <p:cNvPr id="86" name="Google Shape;86;p12"/>
          <p:cNvSpPr txBox="1">
            <a:spLocks noGrp="1"/>
          </p:cNvSpPr>
          <p:nvPr>
            <p:ph type="body" idx="2"/>
          </p:nvPr>
        </p:nvSpPr>
        <p:spPr>
          <a:xfrm>
            <a:off x="4648200" y="1905000"/>
            <a:ext cx="3810000" cy="4191000"/>
          </a:xfrm>
          <a:prstGeom prst="rect">
            <a:avLst/>
          </a:prstGeom>
          <a:noFill/>
          <a:ln>
            <a:noFill/>
          </a:ln>
        </p:spPr>
        <p:txBody>
          <a:bodyPr spcFirstLastPara="1" wrap="square" lIns="91425" tIns="45700" rIns="91425" bIns="45700" anchor="t" anchorCtr="0">
            <a:noAutofit/>
          </a:bodyPr>
          <a:lstStyle>
            <a:lvl1pPr marL="457200" lvl="0" indent="-379730" algn="l" rtl="0">
              <a:spcBef>
                <a:spcPts val="560"/>
              </a:spcBef>
              <a:spcAft>
                <a:spcPts val="0"/>
              </a:spcAft>
              <a:buClr>
                <a:schemeClr val="dk1"/>
              </a:buClr>
              <a:buSzPts val="2380"/>
              <a:buFont typeface="Times New Roman"/>
              <a:buChar char="•"/>
              <a:defRPr sz="2800"/>
            </a:lvl1pPr>
            <a:lvl2pPr marL="914400" lvl="1" indent="-335280" algn="l" rtl="0">
              <a:spcBef>
                <a:spcPts val="480"/>
              </a:spcBef>
              <a:spcAft>
                <a:spcPts val="0"/>
              </a:spcAft>
              <a:buSzPts val="1680"/>
              <a:buChar char="■"/>
              <a:defRPr sz="2400"/>
            </a:lvl2pPr>
            <a:lvl3pPr marL="1371600" lvl="2" indent="-317500" algn="l" rtl="0">
              <a:spcBef>
                <a:spcPts val="400"/>
              </a:spcBef>
              <a:spcAft>
                <a:spcPts val="0"/>
              </a:spcAft>
              <a:buClr>
                <a:schemeClr val="dk1"/>
              </a:buClr>
              <a:buSzPts val="1400"/>
              <a:buChar char="■"/>
              <a:defRPr sz="2000"/>
            </a:lvl3pPr>
            <a:lvl4pPr marL="1828800" lvl="3" indent="-308610" algn="l" rtl="0">
              <a:spcBef>
                <a:spcPts val="360"/>
              </a:spcBef>
              <a:spcAft>
                <a:spcPts val="0"/>
              </a:spcAft>
              <a:buClr>
                <a:schemeClr val="dk1"/>
              </a:buClr>
              <a:buSzPts val="1260"/>
              <a:buChar char="■"/>
              <a:defRPr sz="1800"/>
            </a:lvl4pPr>
            <a:lvl5pPr marL="2286000" lvl="4" indent="-342900" algn="l" rtl="0">
              <a:spcBef>
                <a:spcPts val="360"/>
              </a:spcBef>
              <a:spcAft>
                <a:spcPts val="0"/>
              </a:spcAft>
              <a:buClr>
                <a:schemeClr val="dk1"/>
              </a:buClr>
              <a:buSzPts val="1800"/>
              <a:buFont typeface="Times New Roman"/>
              <a:buChar char="•"/>
              <a:defRPr sz="1800"/>
            </a:lvl5pPr>
            <a:lvl6pPr marL="2743200" lvl="5" indent="-342900" algn="l" rtl="0">
              <a:spcBef>
                <a:spcPts val="360"/>
              </a:spcBef>
              <a:spcAft>
                <a:spcPts val="0"/>
              </a:spcAft>
              <a:buClr>
                <a:schemeClr val="dk1"/>
              </a:buClr>
              <a:buSzPts val="1800"/>
              <a:buFont typeface="Times New Roman"/>
              <a:buChar char="•"/>
              <a:defRPr sz="1800"/>
            </a:lvl6pPr>
            <a:lvl7pPr marL="3200400" lvl="6" indent="-342900" algn="l" rtl="0">
              <a:spcBef>
                <a:spcPts val="360"/>
              </a:spcBef>
              <a:spcAft>
                <a:spcPts val="0"/>
              </a:spcAft>
              <a:buClr>
                <a:schemeClr val="dk1"/>
              </a:buClr>
              <a:buSzPts val="1800"/>
              <a:buFont typeface="Times New Roman"/>
              <a:buChar char="•"/>
              <a:defRPr sz="1800"/>
            </a:lvl7pPr>
            <a:lvl8pPr marL="3657600" lvl="7" indent="-342900" algn="l" rtl="0">
              <a:spcBef>
                <a:spcPts val="360"/>
              </a:spcBef>
              <a:spcAft>
                <a:spcPts val="0"/>
              </a:spcAft>
              <a:buClr>
                <a:schemeClr val="dk1"/>
              </a:buClr>
              <a:buSzPts val="1800"/>
              <a:buFont typeface="Times New Roman"/>
              <a:buChar char="•"/>
              <a:defRPr sz="1800"/>
            </a:lvl8pPr>
            <a:lvl9pPr marL="4114800" lvl="8" indent="-342900" algn="l" rtl="0">
              <a:spcBef>
                <a:spcPts val="360"/>
              </a:spcBef>
              <a:spcAft>
                <a:spcPts val="0"/>
              </a:spcAft>
              <a:buClr>
                <a:schemeClr val="dk1"/>
              </a:buClr>
              <a:buSzPts val="1800"/>
              <a:buFont typeface="Times New Roman"/>
              <a:buChar char="•"/>
              <a:defRPr sz="1800"/>
            </a:lvl9pPr>
          </a:lstStyle>
          <a:p>
            <a:endParaRPr/>
          </a:p>
        </p:txBody>
      </p:sp>
      <p:sp>
        <p:nvSpPr>
          <p:cNvPr id="87" name="Google Shape;87;p1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8" name="Google Shape;88;p1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9" name="Google Shape;89;p12"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0"/>
        <p:cNvGrpSpPr/>
        <p:nvPr/>
      </p:nvGrpSpPr>
      <p:grpSpPr>
        <a:xfrm>
          <a:off x="0" y="0"/>
          <a:ext cx="0" cy="0"/>
          <a:chOff x="0" y="0"/>
          <a:chExt cx="0" cy="0"/>
        </a:xfrm>
      </p:grpSpPr>
      <p:sp>
        <p:nvSpPr>
          <p:cNvPr id="91" name="Google Shape;91;p13"/>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3"/>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chemeClr val="dk1"/>
              </a:buClr>
              <a:buSzPts val="1700"/>
              <a:buFont typeface="Times New Roman"/>
              <a:buNone/>
              <a:defRPr sz="2000"/>
            </a:lvl1pPr>
            <a:lvl2pPr marL="914400" lvl="1" indent="-228600" algn="l" rtl="0">
              <a:spcBef>
                <a:spcPts val="360"/>
              </a:spcBef>
              <a:spcAft>
                <a:spcPts val="0"/>
              </a:spcAft>
              <a:buSzPts val="1260"/>
              <a:buNone/>
              <a:defRPr sz="1800"/>
            </a:lvl2pPr>
            <a:lvl3pPr marL="1371600" lvl="2" indent="-228600" algn="l" rtl="0">
              <a:spcBef>
                <a:spcPts val="320"/>
              </a:spcBef>
              <a:spcAft>
                <a:spcPts val="0"/>
              </a:spcAft>
              <a:buClr>
                <a:schemeClr val="dk1"/>
              </a:buClr>
              <a:buSzPts val="1120"/>
              <a:buNone/>
              <a:defRPr sz="1600"/>
            </a:lvl3pPr>
            <a:lvl4pPr marL="1828800" lvl="3" indent="-228600" algn="l" rtl="0">
              <a:spcBef>
                <a:spcPts val="280"/>
              </a:spcBef>
              <a:spcAft>
                <a:spcPts val="0"/>
              </a:spcAft>
              <a:buClr>
                <a:schemeClr val="dk1"/>
              </a:buClr>
              <a:buSzPts val="980"/>
              <a:buNone/>
              <a:defRPr sz="1400"/>
            </a:lvl4pPr>
            <a:lvl5pPr marL="2286000" lvl="4" indent="-228600" algn="l" rtl="0">
              <a:spcBef>
                <a:spcPts val="280"/>
              </a:spcBef>
              <a:spcAft>
                <a:spcPts val="0"/>
              </a:spcAft>
              <a:buClr>
                <a:schemeClr val="dk1"/>
              </a:buClr>
              <a:buSzPts val="1400"/>
              <a:buFont typeface="Times New Roman"/>
              <a:buNone/>
              <a:defRPr sz="1400"/>
            </a:lvl5pPr>
            <a:lvl6pPr marL="2743200" lvl="5" indent="-228600" algn="l" rtl="0">
              <a:spcBef>
                <a:spcPts val="280"/>
              </a:spcBef>
              <a:spcAft>
                <a:spcPts val="0"/>
              </a:spcAft>
              <a:buClr>
                <a:schemeClr val="dk1"/>
              </a:buClr>
              <a:buSzPts val="1400"/>
              <a:buFont typeface="Times New Roman"/>
              <a:buNone/>
              <a:defRPr sz="1400"/>
            </a:lvl6pPr>
            <a:lvl7pPr marL="3200400" lvl="6" indent="-228600" algn="l" rtl="0">
              <a:spcBef>
                <a:spcPts val="280"/>
              </a:spcBef>
              <a:spcAft>
                <a:spcPts val="0"/>
              </a:spcAft>
              <a:buClr>
                <a:schemeClr val="dk1"/>
              </a:buClr>
              <a:buSzPts val="1400"/>
              <a:buFont typeface="Times New Roman"/>
              <a:buNone/>
              <a:defRPr sz="1400"/>
            </a:lvl7pPr>
            <a:lvl8pPr marL="3657600" lvl="7" indent="-228600" algn="l" rtl="0">
              <a:spcBef>
                <a:spcPts val="280"/>
              </a:spcBef>
              <a:spcAft>
                <a:spcPts val="0"/>
              </a:spcAft>
              <a:buClr>
                <a:schemeClr val="dk1"/>
              </a:buClr>
              <a:buSzPts val="1400"/>
              <a:buFont typeface="Times New Roman"/>
              <a:buNone/>
              <a:defRPr sz="1400"/>
            </a:lvl8pPr>
            <a:lvl9pPr marL="4114800" lvl="8" indent="-228600" algn="l" rtl="0">
              <a:spcBef>
                <a:spcPts val="280"/>
              </a:spcBef>
              <a:spcAft>
                <a:spcPts val="0"/>
              </a:spcAft>
              <a:buClr>
                <a:schemeClr val="dk1"/>
              </a:buClr>
              <a:buSzPts val="1400"/>
              <a:buFont typeface="Times New Roman"/>
              <a:buNone/>
              <a:defRPr sz="1400"/>
            </a:lvl9pPr>
          </a:lstStyle>
          <a:p>
            <a:endParaRPr/>
          </a:p>
        </p:txBody>
      </p:sp>
      <p:sp>
        <p:nvSpPr>
          <p:cNvPr id="93" name="Google Shape;93;p1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4" name="Google Shape;94;p1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5" name="Google Shape;95;p13"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5" name="Google Shape;35;p4"/>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lvl1pPr marL="457200" lvl="0" indent="-325755" algn="l" rtl="0">
              <a:spcBef>
                <a:spcPts val="360"/>
              </a:spcBef>
              <a:spcAft>
                <a:spcPts val="0"/>
              </a:spcAft>
              <a:buClr>
                <a:schemeClr val="dk1"/>
              </a:buClr>
              <a:buSzPts val="1530"/>
              <a:buChar char="•"/>
              <a:defRPr/>
            </a:lvl1pPr>
            <a:lvl2pPr marL="914400" lvl="1" indent="-308610" algn="l" rtl="0">
              <a:spcBef>
                <a:spcPts val="360"/>
              </a:spcBef>
              <a:spcAft>
                <a:spcPts val="0"/>
              </a:spcAft>
              <a:buSzPts val="1260"/>
              <a:buChar char="■"/>
              <a:defRPr/>
            </a:lvl2pPr>
            <a:lvl3pPr marL="1371600" lvl="2" indent="-308610" algn="l" rtl="0">
              <a:spcBef>
                <a:spcPts val="360"/>
              </a:spcBef>
              <a:spcAft>
                <a:spcPts val="0"/>
              </a:spcAft>
              <a:buClr>
                <a:schemeClr val="dk1"/>
              </a:buClr>
              <a:buSzPts val="1260"/>
              <a:buChar char="■"/>
              <a:defRPr/>
            </a:lvl3pPr>
            <a:lvl4pPr marL="1828800" lvl="3" indent="-308610" algn="l" rtl="0">
              <a:spcBef>
                <a:spcPts val="360"/>
              </a:spcBef>
              <a:spcAft>
                <a:spcPts val="0"/>
              </a:spcAft>
              <a:buClr>
                <a:schemeClr val="dk1"/>
              </a:buClr>
              <a:buSzPts val="126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36" name="Google Shape;36;p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7" name="Google Shape;37;p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 name="Google Shape;38;p4"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rot="5400000">
            <a:off x="4937838" y="2167713"/>
            <a:ext cx="5811900" cy="20448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1" name="Google Shape;41;p5"/>
          <p:cNvSpPr txBox="1">
            <a:spLocks noGrp="1"/>
          </p:cNvSpPr>
          <p:nvPr>
            <p:ph type="body" idx="1"/>
          </p:nvPr>
        </p:nvSpPr>
        <p:spPr>
          <a:xfrm rot="5400000">
            <a:off x="771538" y="198513"/>
            <a:ext cx="5811900" cy="5983200"/>
          </a:xfrm>
          <a:prstGeom prst="rect">
            <a:avLst/>
          </a:prstGeom>
          <a:noFill/>
          <a:ln>
            <a:noFill/>
          </a:ln>
        </p:spPr>
        <p:txBody>
          <a:bodyPr spcFirstLastPara="1" wrap="square" lIns="91425" tIns="45700" rIns="91425" bIns="45700" anchor="t" anchorCtr="0">
            <a:noAutofit/>
          </a:bodyPr>
          <a:lstStyle>
            <a:lvl1pPr marL="457200" lvl="0" indent="-325755" algn="l" rtl="0">
              <a:spcBef>
                <a:spcPts val="360"/>
              </a:spcBef>
              <a:spcAft>
                <a:spcPts val="0"/>
              </a:spcAft>
              <a:buClr>
                <a:schemeClr val="dk1"/>
              </a:buClr>
              <a:buSzPts val="1530"/>
              <a:buChar char="•"/>
              <a:defRPr/>
            </a:lvl1pPr>
            <a:lvl2pPr marL="914400" lvl="1" indent="-308610" algn="l" rtl="0">
              <a:spcBef>
                <a:spcPts val="360"/>
              </a:spcBef>
              <a:spcAft>
                <a:spcPts val="0"/>
              </a:spcAft>
              <a:buSzPts val="1260"/>
              <a:buChar char="■"/>
              <a:defRPr/>
            </a:lvl2pPr>
            <a:lvl3pPr marL="1371600" lvl="2" indent="-308610" algn="l" rtl="0">
              <a:spcBef>
                <a:spcPts val="360"/>
              </a:spcBef>
              <a:spcAft>
                <a:spcPts val="0"/>
              </a:spcAft>
              <a:buClr>
                <a:schemeClr val="dk1"/>
              </a:buClr>
              <a:buSzPts val="1260"/>
              <a:buChar char="■"/>
              <a:defRPr/>
            </a:lvl3pPr>
            <a:lvl4pPr marL="1828800" lvl="3" indent="-308610" algn="l" rtl="0">
              <a:spcBef>
                <a:spcPts val="360"/>
              </a:spcBef>
              <a:spcAft>
                <a:spcPts val="0"/>
              </a:spcAft>
              <a:buClr>
                <a:schemeClr val="dk1"/>
              </a:buClr>
              <a:buSzPts val="126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42" name="Google Shape;42;p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3" name="Google Shape;43;p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 name="Google Shape;44;p5"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5"/>
        <p:cNvGrpSpPr/>
        <p:nvPr/>
      </p:nvGrpSpPr>
      <p:grpSpPr>
        <a:xfrm>
          <a:off x="0" y="0"/>
          <a:ext cx="0" cy="0"/>
          <a:chOff x="0" y="0"/>
          <a:chExt cx="0" cy="0"/>
        </a:xfrm>
      </p:grpSpPr>
      <p:sp>
        <p:nvSpPr>
          <p:cNvPr id="46" name="Google Shape;46;p6"/>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7" name="Google Shape;47;p6"/>
          <p:cNvSpPr txBox="1">
            <a:spLocks noGrp="1"/>
          </p:cNvSpPr>
          <p:nvPr>
            <p:ph type="body" idx="1"/>
          </p:nvPr>
        </p:nvSpPr>
        <p:spPr>
          <a:xfrm rot="5400000">
            <a:off x="2476500" y="114300"/>
            <a:ext cx="4191000" cy="7772400"/>
          </a:xfrm>
          <a:prstGeom prst="rect">
            <a:avLst/>
          </a:prstGeom>
          <a:noFill/>
          <a:ln>
            <a:noFill/>
          </a:ln>
        </p:spPr>
        <p:txBody>
          <a:bodyPr spcFirstLastPara="1" wrap="square" lIns="91425" tIns="45700" rIns="91425" bIns="45700" anchor="t" anchorCtr="0">
            <a:noAutofit/>
          </a:bodyPr>
          <a:lstStyle>
            <a:lvl1pPr marL="457200" lvl="0" indent="-325755" algn="l" rtl="0">
              <a:spcBef>
                <a:spcPts val="360"/>
              </a:spcBef>
              <a:spcAft>
                <a:spcPts val="0"/>
              </a:spcAft>
              <a:buClr>
                <a:schemeClr val="dk1"/>
              </a:buClr>
              <a:buSzPts val="1530"/>
              <a:buChar char="•"/>
              <a:defRPr/>
            </a:lvl1pPr>
            <a:lvl2pPr marL="914400" lvl="1" indent="-308610" algn="l" rtl="0">
              <a:spcBef>
                <a:spcPts val="360"/>
              </a:spcBef>
              <a:spcAft>
                <a:spcPts val="0"/>
              </a:spcAft>
              <a:buSzPts val="1260"/>
              <a:buChar char="■"/>
              <a:defRPr/>
            </a:lvl2pPr>
            <a:lvl3pPr marL="1371600" lvl="2" indent="-308610" algn="l" rtl="0">
              <a:spcBef>
                <a:spcPts val="360"/>
              </a:spcBef>
              <a:spcAft>
                <a:spcPts val="0"/>
              </a:spcAft>
              <a:buClr>
                <a:schemeClr val="dk1"/>
              </a:buClr>
              <a:buSzPts val="1260"/>
              <a:buChar char="■"/>
              <a:defRPr/>
            </a:lvl3pPr>
            <a:lvl4pPr marL="1828800" lvl="3" indent="-308610" algn="l" rtl="0">
              <a:spcBef>
                <a:spcPts val="360"/>
              </a:spcBef>
              <a:spcAft>
                <a:spcPts val="0"/>
              </a:spcAft>
              <a:buClr>
                <a:schemeClr val="dk1"/>
              </a:buClr>
              <a:buSzPts val="126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48" name="Google Shape;48;p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0" name="Google Shape;50;p6"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3" name="Google Shape;53;p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272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lt2"/>
              </a:buClr>
              <a:buSzPts val="1960"/>
              <a:buFont typeface="Noto Sans Symbols"/>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1680"/>
              <a:buFont typeface="Noto Sans Symbols"/>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1400"/>
              <a:buFont typeface="Noto Sans Symbols"/>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7"/>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190"/>
              <a:buFont typeface="Times New Roman"/>
              <a:buNone/>
              <a:defRPr sz="1400"/>
            </a:lvl1pPr>
            <a:lvl2pPr marL="914400" lvl="1" indent="-228600" algn="l" rtl="0">
              <a:spcBef>
                <a:spcPts val="240"/>
              </a:spcBef>
              <a:spcAft>
                <a:spcPts val="0"/>
              </a:spcAft>
              <a:buSzPts val="840"/>
              <a:buNone/>
              <a:defRPr sz="1200"/>
            </a:lvl2pPr>
            <a:lvl3pPr marL="1371600" lvl="2" indent="-228600" algn="l" rtl="0">
              <a:spcBef>
                <a:spcPts val="200"/>
              </a:spcBef>
              <a:spcAft>
                <a:spcPts val="0"/>
              </a:spcAft>
              <a:buClr>
                <a:schemeClr val="dk1"/>
              </a:buClr>
              <a:buSzPts val="700"/>
              <a:buNone/>
              <a:defRPr sz="1000"/>
            </a:lvl3pPr>
            <a:lvl4pPr marL="1828800" lvl="3" indent="-228600" algn="l" rtl="0">
              <a:spcBef>
                <a:spcPts val="180"/>
              </a:spcBef>
              <a:spcAft>
                <a:spcPts val="0"/>
              </a:spcAft>
              <a:buClr>
                <a:schemeClr val="dk1"/>
              </a:buClr>
              <a:buSzPts val="630"/>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55" name="Google Shape;55;p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6" name="Google Shape;56;p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7"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8"/>
          <p:cNvSpPr txBox="1">
            <a:spLocks noGrp="1"/>
          </p:cNvSpPr>
          <p:nvPr>
            <p:ph type="title"/>
          </p:nvPr>
        </p:nvSpPr>
        <p:spPr>
          <a:xfrm>
            <a:off x="457200" y="273050"/>
            <a:ext cx="3008400" cy="11622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0" name="Google Shape;60;p8"/>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01320" algn="l" rtl="0">
              <a:spcBef>
                <a:spcPts val="640"/>
              </a:spcBef>
              <a:spcAft>
                <a:spcPts val="0"/>
              </a:spcAft>
              <a:buClr>
                <a:schemeClr val="dk1"/>
              </a:buClr>
              <a:buSzPts val="2720"/>
              <a:buFont typeface="Times New Roman"/>
              <a:buChar char="•"/>
              <a:defRPr sz="3200"/>
            </a:lvl1pPr>
            <a:lvl2pPr marL="914400" lvl="1" indent="-353060" algn="l" rtl="0">
              <a:spcBef>
                <a:spcPts val="560"/>
              </a:spcBef>
              <a:spcAft>
                <a:spcPts val="0"/>
              </a:spcAft>
              <a:buSzPts val="1960"/>
              <a:buChar char="■"/>
              <a:defRPr sz="2800"/>
            </a:lvl2pPr>
            <a:lvl3pPr marL="1371600" lvl="2" indent="-335280" algn="l" rtl="0">
              <a:spcBef>
                <a:spcPts val="480"/>
              </a:spcBef>
              <a:spcAft>
                <a:spcPts val="0"/>
              </a:spcAft>
              <a:buClr>
                <a:schemeClr val="dk1"/>
              </a:buClr>
              <a:buSzPts val="1680"/>
              <a:buChar char="■"/>
              <a:defRPr sz="2400"/>
            </a:lvl3pPr>
            <a:lvl4pPr marL="1828800" lvl="3" indent="-317500" algn="l" rtl="0">
              <a:spcBef>
                <a:spcPts val="400"/>
              </a:spcBef>
              <a:spcAft>
                <a:spcPts val="0"/>
              </a:spcAft>
              <a:buClr>
                <a:schemeClr val="dk1"/>
              </a:buClr>
              <a:buSzPts val="1400"/>
              <a:buChar char="■"/>
              <a:defRPr sz="2000"/>
            </a:lvl4pPr>
            <a:lvl5pPr marL="2286000" lvl="4" indent="-355600" algn="l" rtl="0">
              <a:spcBef>
                <a:spcPts val="400"/>
              </a:spcBef>
              <a:spcAft>
                <a:spcPts val="0"/>
              </a:spcAft>
              <a:buClr>
                <a:schemeClr val="dk1"/>
              </a:buClr>
              <a:buSzPts val="2000"/>
              <a:buFont typeface="Times New Roman"/>
              <a:buChar char="•"/>
              <a:defRPr sz="2000"/>
            </a:lvl5pPr>
            <a:lvl6pPr marL="2743200" lvl="5" indent="-355600" algn="l" rtl="0">
              <a:spcBef>
                <a:spcPts val="400"/>
              </a:spcBef>
              <a:spcAft>
                <a:spcPts val="0"/>
              </a:spcAft>
              <a:buClr>
                <a:schemeClr val="dk1"/>
              </a:buClr>
              <a:buSzPts val="2000"/>
              <a:buFont typeface="Times New Roman"/>
              <a:buChar char="•"/>
              <a:defRPr sz="2000"/>
            </a:lvl6pPr>
            <a:lvl7pPr marL="3200400" lvl="6" indent="-355600" algn="l" rtl="0">
              <a:spcBef>
                <a:spcPts val="400"/>
              </a:spcBef>
              <a:spcAft>
                <a:spcPts val="0"/>
              </a:spcAft>
              <a:buClr>
                <a:schemeClr val="dk1"/>
              </a:buClr>
              <a:buSzPts val="2000"/>
              <a:buFont typeface="Times New Roman"/>
              <a:buChar char="•"/>
              <a:defRPr sz="2000"/>
            </a:lvl7pPr>
            <a:lvl8pPr marL="3657600" lvl="7" indent="-355600" algn="l" rtl="0">
              <a:spcBef>
                <a:spcPts val="400"/>
              </a:spcBef>
              <a:spcAft>
                <a:spcPts val="0"/>
              </a:spcAft>
              <a:buClr>
                <a:schemeClr val="dk1"/>
              </a:buClr>
              <a:buSzPts val="2000"/>
              <a:buFont typeface="Times New Roman"/>
              <a:buChar char="•"/>
              <a:defRPr sz="2000"/>
            </a:lvl8pPr>
            <a:lvl9pPr marL="4114800" lvl="8" indent="-355600" algn="l" rtl="0">
              <a:spcBef>
                <a:spcPts val="400"/>
              </a:spcBef>
              <a:spcAft>
                <a:spcPts val="0"/>
              </a:spcAft>
              <a:buClr>
                <a:schemeClr val="dk1"/>
              </a:buClr>
              <a:buSzPts val="2000"/>
              <a:buFont typeface="Times New Roman"/>
              <a:buChar char="•"/>
              <a:defRPr sz="2000"/>
            </a:lvl9pPr>
          </a:lstStyle>
          <a:p>
            <a:endParaRPr/>
          </a:p>
        </p:txBody>
      </p:sp>
      <p:sp>
        <p:nvSpPr>
          <p:cNvPr id="61" name="Google Shape;61;p8"/>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190"/>
              <a:buFont typeface="Times New Roman"/>
              <a:buNone/>
              <a:defRPr sz="1400"/>
            </a:lvl1pPr>
            <a:lvl2pPr marL="914400" lvl="1" indent="-228600" algn="l" rtl="0">
              <a:spcBef>
                <a:spcPts val="240"/>
              </a:spcBef>
              <a:spcAft>
                <a:spcPts val="0"/>
              </a:spcAft>
              <a:buSzPts val="840"/>
              <a:buNone/>
              <a:defRPr sz="1200"/>
            </a:lvl2pPr>
            <a:lvl3pPr marL="1371600" lvl="2" indent="-228600" algn="l" rtl="0">
              <a:spcBef>
                <a:spcPts val="200"/>
              </a:spcBef>
              <a:spcAft>
                <a:spcPts val="0"/>
              </a:spcAft>
              <a:buClr>
                <a:schemeClr val="dk1"/>
              </a:buClr>
              <a:buSzPts val="700"/>
              <a:buNone/>
              <a:defRPr sz="1000"/>
            </a:lvl3pPr>
            <a:lvl4pPr marL="1828800" lvl="3" indent="-228600" algn="l" rtl="0">
              <a:spcBef>
                <a:spcPts val="180"/>
              </a:spcBef>
              <a:spcAft>
                <a:spcPts val="0"/>
              </a:spcAft>
              <a:buClr>
                <a:schemeClr val="dk1"/>
              </a:buClr>
              <a:buSzPts val="630"/>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62" name="Google Shape;62;p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4" name="Google Shape;64;p8"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
        <p:nvSpPr>
          <p:cNvPr id="66" name="Google Shape;66;p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9"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1" name="Google Shape;71;p1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0"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p11"/>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040"/>
              <a:buFont typeface="Times New Roman"/>
              <a:buNone/>
              <a:defRPr sz="2400" b="1"/>
            </a:lvl1pPr>
            <a:lvl2pPr marL="914400" lvl="1" indent="-228600" algn="l" rtl="0">
              <a:spcBef>
                <a:spcPts val="400"/>
              </a:spcBef>
              <a:spcAft>
                <a:spcPts val="0"/>
              </a:spcAft>
              <a:buSzPts val="1400"/>
              <a:buNone/>
              <a:defRPr sz="2000" b="1"/>
            </a:lvl2pPr>
            <a:lvl3pPr marL="1371600" lvl="2" indent="-228600" algn="l" rtl="0">
              <a:spcBef>
                <a:spcPts val="360"/>
              </a:spcBef>
              <a:spcAft>
                <a:spcPts val="0"/>
              </a:spcAft>
              <a:buClr>
                <a:schemeClr val="dk1"/>
              </a:buClr>
              <a:buSzPts val="1260"/>
              <a:buNone/>
              <a:defRPr sz="1800" b="1"/>
            </a:lvl3pPr>
            <a:lvl4pPr marL="1828800" lvl="3" indent="-228600" algn="l" rtl="0">
              <a:spcBef>
                <a:spcPts val="320"/>
              </a:spcBef>
              <a:spcAft>
                <a:spcPts val="0"/>
              </a:spcAft>
              <a:buClr>
                <a:schemeClr val="dk1"/>
              </a:buClr>
              <a:buSzPts val="1120"/>
              <a:buNone/>
              <a:defRPr sz="1600" b="1"/>
            </a:lvl4pPr>
            <a:lvl5pPr marL="2286000" lvl="4" indent="-228600" algn="l" rtl="0">
              <a:spcBef>
                <a:spcPts val="320"/>
              </a:spcBef>
              <a:spcAft>
                <a:spcPts val="0"/>
              </a:spcAft>
              <a:buClr>
                <a:schemeClr val="dk1"/>
              </a:buClr>
              <a:buSzPts val="1600"/>
              <a:buFont typeface="Times New Roman"/>
              <a:buNone/>
              <a:defRPr sz="1600" b="1"/>
            </a:lvl5pPr>
            <a:lvl6pPr marL="2743200" lvl="5" indent="-228600" algn="l" rtl="0">
              <a:spcBef>
                <a:spcPts val="320"/>
              </a:spcBef>
              <a:spcAft>
                <a:spcPts val="0"/>
              </a:spcAft>
              <a:buClr>
                <a:schemeClr val="dk1"/>
              </a:buClr>
              <a:buSzPts val="1600"/>
              <a:buFont typeface="Times New Roman"/>
              <a:buNone/>
              <a:defRPr sz="1600" b="1"/>
            </a:lvl6pPr>
            <a:lvl7pPr marL="3200400" lvl="6" indent="-228600" algn="l" rtl="0">
              <a:spcBef>
                <a:spcPts val="320"/>
              </a:spcBef>
              <a:spcAft>
                <a:spcPts val="0"/>
              </a:spcAft>
              <a:buClr>
                <a:schemeClr val="dk1"/>
              </a:buClr>
              <a:buSzPts val="1600"/>
              <a:buFont typeface="Times New Roman"/>
              <a:buNone/>
              <a:defRPr sz="1600" b="1"/>
            </a:lvl7pPr>
            <a:lvl8pPr marL="3657600" lvl="7" indent="-228600" algn="l" rtl="0">
              <a:spcBef>
                <a:spcPts val="320"/>
              </a:spcBef>
              <a:spcAft>
                <a:spcPts val="0"/>
              </a:spcAft>
              <a:buClr>
                <a:schemeClr val="dk1"/>
              </a:buClr>
              <a:buSzPts val="1600"/>
              <a:buFont typeface="Times New Roman"/>
              <a:buNone/>
              <a:defRPr sz="1600" b="1"/>
            </a:lvl8pPr>
            <a:lvl9pPr marL="4114800" lvl="8" indent="-228600" algn="l" rtl="0">
              <a:spcBef>
                <a:spcPts val="320"/>
              </a:spcBef>
              <a:spcAft>
                <a:spcPts val="0"/>
              </a:spcAft>
              <a:buClr>
                <a:schemeClr val="dk1"/>
              </a:buClr>
              <a:buSzPts val="1600"/>
              <a:buFont typeface="Times New Roman"/>
              <a:buNone/>
              <a:defRPr sz="1600" b="1"/>
            </a:lvl9pPr>
          </a:lstStyle>
          <a:p>
            <a:endParaRPr/>
          </a:p>
        </p:txBody>
      </p:sp>
      <p:sp>
        <p:nvSpPr>
          <p:cNvPr id="77" name="Google Shape;77;p11"/>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58140" algn="l" rtl="0">
              <a:spcBef>
                <a:spcPts val="480"/>
              </a:spcBef>
              <a:spcAft>
                <a:spcPts val="0"/>
              </a:spcAft>
              <a:buClr>
                <a:schemeClr val="dk1"/>
              </a:buClr>
              <a:buSzPts val="2040"/>
              <a:buFont typeface="Times New Roman"/>
              <a:buChar char="•"/>
              <a:defRPr sz="2400"/>
            </a:lvl1pPr>
            <a:lvl2pPr marL="914400" lvl="1" indent="-317500" algn="l" rtl="0">
              <a:spcBef>
                <a:spcPts val="400"/>
              </a:spcBef>
              <a:spcAft>
                <a:spcPts val="0"/>
              </a:spcAft>
              <a:buSzPts val="1400"/>
              <a:buChar char="■"/>
              <a:defRPr sz="2000"/>
            </a:lvl2pPr>
            <a:lvl3pPr marL="1371600" lvl="2" indent="-308610" algn="l" rtl="0">
              <a:spcBef>
                <a:spcPts val="360"/>
              </a:spcBef>
              <a:spcAft>
                <a:spcPts val="0"/>
              </a:spcAft>
              <a:buClr>
                <a:schemeClr val="dk1"/>
              </a:buClr>
              <a:buSzPts val="1260"/>
              <a:buChar char="■"/>
              <a:defRPr sz="1800"/>
            </a:lvl3pPr>
            <a:lvl4pPr marL="1828800" lvl="3" indent="-299719" algn="l" rtl="0">
              <a:spcBef>
                <a:spcPts val="320"/>
              </a:spcBef>
              <a:spcAft>
                <a:spcPts val="0"/>
              </a:spcAft>
              <a:buClr>
                <a:schemeClr val="dk1"/>
              </a:buClr>
              <a:buSzPts val="1120"/>
              <a:buChar char="■"/>
              <a:defRPr sz="1600"/>
            </a:lvl4pPr>
            <a:lvl5pPr marL="2286000" lvl="4" indent="-330200" algn="l" rtl="0">
              <a:spcBef>
                <a:spcPts val="320"/>
              </a:spcBef>
              <a:spcAft>
                <a:spcPts val="0"/>
              </a:spcAft>
              <a:buClr>
                <a:schemeClr val="dk1"/>
              </a:buClr>
              <a:buSzPts val="1600"/>
              <a:buFont typeface="Times New Roman"/>
              <a:buChar char="•"/>
              <a:defRPr sz="1600"/>
            </a:lvl5pPr>
            <a:lvl6pPr marL="2743200" lvl="5" indent="-330200" algn="l" rtl="0">
              <a:spcBef>
                <a:spcPts val="320"/>
              </a:spcBef>
              <a:spcAft>
                <a:spcPts val="0"/>
              </a:spcAft>
              <a:buClr>
                <a:schemeClr val="dk1"/>
              </a:buClr>
              <a:buSzPts val="1600"/>
              <a:buFont typeface="Times New Roman"/>
              <a:buChar char="•"/>
              <a:defRPr sz="1600"/>
            </a:lvl6pPr>
            <a:lvl7pPr marL="3200400" lvl="6" indent="-330200" algn="l" rtl="0">
              <a:spcBef>
                <a:spcPts val="320"/>
              </a:spcBef>
              <a:spcAft>
                <a:spcPts val="0"/>
              </a:spcAft>
              <a:buClr>
                <a:schemeClr val="dk1"/>
              </a:buClr>
              <a:buSzPts val="1600"/>
              <a:buFont typeface="Times New Roman"/>
              <a:buChar char="•"/>
              <a:defRPr sz="1600"/>
            </a:lvl7pPr>
            <a:lvl8pPr marL="3657600" lvl="7" indent="-330200" algn="l" rtl="0">
              <a:spcBef>
                <a:spcPts val="320"/>
              </a:spcBef>
              <a:spcAft>
                <a:spcPts val="0"/>
              </a:spcAft>
              <a:buClr>
                <a:schemeClr val="dk1"/>
              </a:buClr>
              <a:buSzPts val="1600"/>
              <a:buFont typeface="Times New Roman"/>
              <a:buChar char="•"/>
              <a:defRPr sz="1600"/>
            </a:lvl8pPr>
            <a:lvl9pPr marL="4114800" lvl="8" indent="-330200" algn="l" rtl="0">
              <a:spcBef>
                <a:spcPts val="320"/>
              </a:spcBef>
              <a:spcAft>
                <a:spcPts val="0"/>
              </a:spcAft>
              <a:buClr>
                <a:schemeClr val="dk1"/>
              </a:buClr>
              <a:buSzPts val="1600"/>
              <a:buFont typeface="Times New Roman"/>
              <a:buChar char="•"/>
              <a:defRPr sz="1600"/>
            </a:lvl9pPr>
          </a:lstStyle>
          <a:p>
            <a:endParaRPr/>
          </a:p>
        </p:txBody>
      </p:sp>
      <p:sp>
        <p:nvSpPr>
          <p:cNvPr id="78" name="Google Shape;78;p11"/>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040"/>
              <a:buFont typeface="Times New Roman"/>
              <a:buNone/>
              <a:defRPr sz="2400" b="1"/>
            </a:lvl1pPr>
            <a:lvl2pPr marL="914400" lvl="1" indent="-228600" algn="l" rtl="0">
              <a:spcBef>
                <a:spcPts val="400"/>
              </a:spcBef>
              <a:spcAft>
                <a:spcPts val="0"/>
              </a:spcAft>
              <a:buSzPts val="1400"/>
              <a:buNone/>
              <a:defRPr sz="2000" b="1"/>
            </a:lvl2pPr>
            <a:lvl3pPr marL="1371600" lvl="2" indent="-228600" algn="l" rtl="0">
              <a:spcBef>
                <a:spcPts val="360"/>
              </a:spcBef>
              <a:spcAft>
                <a:spcPts val="0"/>
              </a:spcAft>
              <a:buClr>
                <a:schemeClr val="dk1"/>
              </a:buClr>
              <a:buSzPts val="1260"/>
              <a:buNone/>
              <a:defRPr sz="1800" b="1"/>
            </a:lvl3pPr>
            <a:lvl4pPr marL="1828800" lvl="3" indent="-228600" algn="l" rtl="0">
              <a:spcBef>
                <a:spcPts val="320"/>
              </a:spcBef>
              <a:spcAft>
                <a:spcPts val="0"/>
              </a:spcAft>
              <a:buClr>
                <a:schemeClr val="dk1"/>
              </a:buClr>
              <a:buSzPts val="1120"/>
              <a:buNone/>
              <a:defRPr sz="1600" b="1"/>
            </a:lvl4pPr>
            <a:lvl5pPr marL="2286000" lvl="4" indent="-228600" algn="l" rtl="0">
              <a:spcBef>
                <a:spcPts val="320"/>
              </a:spcBef>
              <a:spcAft>
                <a:spcPts val="0"/>
              </a:spcAft>
              <a:buClr>
                <a:schemeClr val="dk1"/>
              </a:buClr>
              <a:buSzPts val="1600"/>
              <a:buFont typeface="Times New Roman"/>
              <a:buNone/>
              <a:defRPr sz="1600" b="1"/>
            </a:lvl5pPr>
            <a:lvl6pPr marL="2743200" lvl="5" indent="-228600" algn="l" rtl="0">
              <a:spcBef>
                <a:spcPts val="320"/>
              </a:spcBef>
              <a:spcAft>
                <a:spcPts val="0"/>
              </a:spcAft>
              <a:buClr>
                <a:schemeClr val="dk1"/>
              </a:buClr>
              <a:buSzPts val="1600"/>
              <a:buFont typeface="Times New Roman"/>
              <a:buNone/>
              <a:defRPr sz="1600" b="1"/>
            </a:lvl6pPr>
            <a:lvl7pPr marL="3200400" lvl="6" indent="-228600" algn="l" rtl="0">
              <a:spcBef>
                <a:spcPts val="320"/>
              </a:spcBef>
              <a:spcAft>
                <a:spcPts val="0"/>
              </a:spcAft>
              <a:buClr>
                <a:schemeClr val="dk1"/>
              </a:buClr>
              <a:buSzPts val="1600"/>
              <a:buFont typeface="Times New Roman"/>
              <a:buNone/>
              <a:defRPr sz="1600" b="1"/>
            </a:lvl7pPr>
            <a:lvl8pPr marL="3657600" lvl="7" indent="-228600" algn="l" rtl="0">
              <a:spcBef>
                <a:spcPts val="320"/>
              </a:spcBef>
              <a:spcAft>
                <a:spcPts val="0"/>
              </a:spcAft>
              <a:buClr>
                <a:schemeClr val="dk1"/>
              </a:buClr>
              <a:buSzPts val="1600"/>
              <a:buFont typeface="Times New Roman"/>
              <a:buNone/>
              <a:defRPr sz="1600" b="1"/>
            </a:lvl8pPr>
            <a:lvl9pPr marL="4114800" lvl="8" indent="-228600" algn="l" rtl="0">
              <a:spcBef>
                <a:spcPts val="320"/>
              </a:spcBef>
              <a:spcAft>
                <a:spcPts val="0"/>
              </a:spcAft>
              <a:buClr>
                <a:schemeClr val="dk1"/>
              </a:buClr>
              <a:buSzPts val="1600"/>
              <a:buFont typeface="Times New Roman"/>
              <a:buNone/>
              <a:defRPr sz="1600" b="1"/>
            </a:lvl9pPr>
          </a:lstStyle>
          <a:p>
            <a:endParaRPr/>
          </a:p>
        </p:txBody>
      </p:sp>
      <p:sp>
        <p:nvSpPr>
          <p:cNvPr id="79" name="Google Shape;79;p11"/>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58140" algn="l" rtl="0">
              <a:spcBef>
                <a:spcPts val="480"/>
              </a:spcBef>
              <a:spcAft>
                <a:spcPts val="0"/>
              </a:spcAft>
              <a:buClr>
                <a:schemeClr val="dk1"/>
              </a:buClr>
              <a:buSzPts val="2040"/>
              <a:buFont typeface="Times New Roman"/>
              <a:buChar char="•"/>
              <a:defRPr sz="2400"/>
            </a:lvl1pPr>
            <a:lvl2pPr marL="914400" lvl="1" indent="-317500" algn="l" rtl="0">
              <a:spcBef>
                <a:spcPts val="400"/>
              </a:spcBef>
              <a:spcAft>
                <a:spcPts val="0"/>
              </a:spcAft>
              <a:buSzPts val="1400"/>
              <a:buChar char="■"/>
              <a:defRPr sz="2000"/>
            </a:lvl2pPr>
            <a:lvl3pPr marL="1371600" lvl="2" indent="-308610" algn="l" rtl="0">
              <a:spcBef>
                <a:spcPts val="360"/>
              </a:spcBef>
              <a:spcAft>
                <a:spcPts val="0"/>
              </a:spcAft>
              <a:buClr>
                <a:schemeClr val="dk1"/>
              </a:buClr>
              <a:buSzPts val="1260"/>
              <a:buChar char="■"/>
              <a:defRPr sz="1800"/>
            </a:lvl3pPr>
            <a:lvl4pPr marL="1828800" lvl="3" indent="-299719" algn="l" rtl="0">
              <a:spcBef>
                <a:spcPts val="320"/>
              </a:spcBef>
              <a:spcAft>
                <a:spcPts val="0"/>
              </a:spcAft>
              <a:buClr>
                <a:schemeClr val="dk1"/>
              </a:buClr>
              <a:buSzPts val="1120"/>
              <a:buChar char="■"/>
              <a:defRPr sz="1600"/>
            </a:lvl4pPr>
            <a:lvl5pPr marL="2286000" lvl="4" indent="-330200" algn="l" rtl="0">
              <a:spcBef>
                <a:spcPts val="320"/>
              </a:spcBef>
              <a:spcAft>
                <a:spcPts val="0"/>
              </a:spcAft>
              <a:buClr>
                <a:schemeClr val="dk1"/>
              </a:buClr>
              <a:buSzPts val="1600"/>
              <a:buFont typeface="Times New Roman"/>
              <a:buChar char="•"/>
              <a:defRPr sz="1600"/>
            </a:lvl5pPr>
            <a:lvl6pPr marL="2743200" lvl="5" indent="-330200" algn="l" rtl="0">
              <a:spcBef>
                <a:spcPts val="320"/>
              </a:spcBef>
              <a:spcAft>
                <a:spcPts val="0"/>
              </a:spcAft>
              <a:buClr>
                <a:schemeClr val="dk1"/>
              </a:buClr>
              <a:buSzPts val="1600"/>
              <a:buFont typeface="Times New Roman"/>
              <a:buChar char="•"/>
              <a:defRPr sz="1600"/>
            </a:lvl6pPr>
            <a:lvl7pPr marL="3200400" lvl="6" indent="-330200" algn="l" rtl="0">
              <a:spcBef>
                <a:spcPts val="320"/>
              </a:spcBef>
              <a:spcAft>
                <a:spcPts val="0"/>
              </a:spcAft>
              <a:buClr>
                <a:schemeClr val="dk1"/>
              </a:buClr>
              <a:buSzPts val="1600"/>
              <a:buFont typeface="Times New Roman"/>
              <a:buChar char="•"/>
              <a:defRPr sz="1600"/>
            </a:lvl7pPr>
            <a:lvl8pPr marL="3657600" lvl="7" indent="-330200" algn="l" rtl="0">
              <a:spcBef>
                <a:spcPts val="320"/>
              </a:spcBef>
              <a:spcAft>
                <a:spcPts val="0"/>
              </a:spcAft>
              <a:buClr>
                <a:schemeClr val="dk1"/>
              </a:buClr>
              <a:buSzPts val="1600"/>
              <a:buFont typeface="Times New Roman"/>
              <a:buChar char="•"/>
              <a:defRPr sz="1600"/>
            </a:lvl8pPr>
            <a:lvl9pPr marL="4114800" lvl="8" indent="-330200" algn="l" rtl="0">
              <a:spcBef>
                <a:spcPts val="320"/>
              </a:spcBef>
              <a:spcAft>
                <a:spcPts val="0"/>
              </a:spcAft>
              <a:buClr>
                <a:schemeClr val="dk1"/>
              </a:buClr>
              <a:buSzPts val="1600"/>
              <a:buFont typeface="Times New Roman"/>
              <a:buChar char="•"/>
              <a:defRPr sz="1600"/>
            </a:lvl9pPr>
          </a:lstStyle>
          <a:p>
            <a:endParaRPr/>
          </a:p>
        </p:txBody>
      </p:sp>
      <p:sp>
        <p:nvSpPr>
          <p:cNvPr id="80" name="Google Shape;80;p1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1" name="Google Shape;81;p1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2" name="Google Shape;82;p11"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1.jp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
        <p:cNvGrpSpPr/>
        <p:nvPr/>
      </p:nvGrpSpPr>
      <p:grpSpPr>
        <a:xfrm>
          <a:off x="0" y="0"/>
          <a:ext cx="0" cy="0"/>
          <a:chOff x="0" y="0"/>
          <a:chExt cx="0" cy="0"/>
        </a:xfrm>
      </p:grpSpPr>
      <p:sp>
        <p:nvSpPr>
          <p:cNvPr id="6" name="Google Shape;6;p1" descr="Large confetti"/>
          <p:cNvSpPr txBox="1"/>
          <p:nvPr/>
        </p:nvSpPr>
        <p:spPr>
          <a:xfrm>
            <a:off x="484187" y="1549400"/>
            <a:ext cx="8158200" cy="16890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7" name="Google Shape;7;p1"/>
          <p:cNvSpPr/>
          <p:nvPr/>
        </p:nvSpPr>
        <p:spPr>
          <a:xfrm>
            <a:off x="228600" y="3206750"/>
            <a:ext cx="8686800" cy="777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8" name="Google Shape;8;p1"/>
          <p:cNvSpPr/>
          <p:nvPr/>
        </p:nvSpPr>
        <p:spPr>
          <a:xfrm>
            <a:off x="228600" y="1482725"/>
            <a:ext cx="8686800" cy="777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9" name="Google Shape;9;p1"/>
          <p:cNvSpPr/>
          <p:nvPr/>
        </p:nvSpPr>
        <p:spPr>
          <a:xfrm>
            <a:off x="8623300" y="1246187"/>
            <a:ext cx="77700" cy="22353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 name="Google Shape;10;p1"/>
          <p:cNvSpPr/>
          <p:nvPr/>
        </p:nvSpPr>
        <p:spPr>
          <a:xfrm>
            <a:off x="434975" y="1252537"/>
            <a:ext cx="77700" cy="22353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1" name="Google Shape;11;p1"/>
          <p:cNvSpPr/>
          <p:nvPr/>
        </p:nvSpPr>
        <p:spPr>
          <a:xfrm>
            <a:off x="2830512" y="5783262"/>
            <a:ext cx="3481500" cy="777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2" name="Google Shape;12;p1" descr="Large confetti"/>
          <p:cNvSpPr txBox="1"/>
          <p:nvPr/>
        </p:nvSpPr>
        <p:spPr>
          <a:xfrm>
            <a:off x="4095750" y="5734050"/>
            <a:ext cx="949200" cy="1761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3" name="Google Shape;13;p1"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lvl1pPr marL="457200" marR="0" lvl="0" indent="-401320" algn="l" rtl="0">
              <a:spcBef>
                <a:spcPts val="640"/>
              </a:spcBef>
              <a:spcAft>
                <a:spcPts val="0"/>
              </a:spcAft>
              <a:buClr>
                <a:schemeClr val="dk1"/>
              </a:buClr>
              <a:buSzPts val="272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dk1"/>
                </a:solidFill>
                <a:latin typeface="Times New Roman"/>
                <a:ea typeface="Times New Roman"/>
                <a:cs typeface="Times New Roman"/>
                <a:sym typeface="Times New Roman"/>
              </a:defRPr>
            </a:lvl2pPr>
            <a:lvl3pPr marL="1371600" marR="0" lvl="2" indent="-335280" algn="l" rtl="0">
              <a:spcBef>
                <a:spcPts val="480"/>
              </a:spcBef>
              <a:spcAft>
                <a:spcPts val="0"/>
              </a:spcAft>
              <a:buClr>
                <a:schemeClr val="dk1"/>
              </a:buClr>
              <a:buSzPts val="168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400"/>
              </a:spcBef>
              <a:spcAft>
                <a:spcPts val="0"/>
              </a:spcAft>
              <a:buClr>
                <a:schemeClr val="dk1"/>
              </a:buClr>
              <a:buSzPts val="1400"/>
              <a:buFont typeface="Noto Sans Symbols"/>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24"/>
        <p:cNvGrpSpPr/>
        <p:nvPr/>
      </p:nvGrpSpPr>
      <p:grpSpPr>
        <a:xfrm>
          <a:off x="0" y="0"/>
          <a:ext cx="0" cy="0"/>
          <a:chOff x="0" y="0"/>
          <a:chExt cx="0" cy="0"/>
        </a:xfrm>
      </p:grpSpPr>
      <p:sp>
        <p:nvSpPr>
          <p:cNvPr id="25" name="Google Shape;25;p3"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26" name="Google Shape;26;p3"/>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lvl1pPr marL="457200" marR="0" lvl="0" indent="-401320" algn="l" rtl="0">
              <a:spcBef>
                <a:spcPts val="640"/>
              </a:spcBef>
              <a:spcAft>
                <a:spcPts val="0"/>
              </a:spcAft>
              <a:buClr>
                <a:schemeClr val="dk1"/>
              </a:buClr>
              <a:buSzPts val="272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dk1"/>
                </a:solidFill>
                <a:latin typeface="Times New Roman"/>
                <a:ea typeface="Times New Roman"/>
                <a:cs typeface="Times New Roman"/>
                <a:sym typeface="Times New Roman"/>
              </a:defRPr>
            </a:lvl2pPr>
            <a:lvl3pPr marL="1371600" marR="0" lvl="2" indent="-335280" algn="l" rtl="0">
              <a:spcBef>
                <a:spcPts val="480"/>
              </a:spcBef>
              <a:spcAft>
                <a:spcPts val="0"/>
              </a:spcAft>
              <a:buClr>
                <a:schemeClr val="dk1"/>
              </a:buClr>
              <a:buSzPts val="168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400"/>
              </a:spcBef>
              <a:spcAft>
                <a:spcPts val="0"/>
              </a:spcAft>
              <a:buClr>
                <a:schemeClr val="dk1"/>
              </a:buClr>
              <a:buSzPts val="1400"/>
              <a:buFont typeface="Noto Sans Symbols"/>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27" name="Google Shape;27;p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29" name="Google Shape;29;p3"/>
          <p:cNvSpPr txBox="1"/>
          <p:nvPr/>
        </p:nvSpPr>
        <p:spPr>
          <a:xfrm>
            <a:off x="0" y="1512887"/>
            <a:ext cx="8458200" cy="87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30" name="Google Shape;30;p3" descr="Large confetti"/>
          <p:cNvSpPr txBox="1"/>
          <p:nvPr/>
        </p:nvSpPr>
        <p:spPr>
          <a:xfrm>
            <a:off x="247650" y="0"/>
            <a:ext cx="793800" cy="18414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31" name="Google Shape;31;p3"/>
          <p:cNvSpPr txBox="1"/>
          <p:nvPr/>
        </p:nvSpPr>
        <p:spPr>
          <a:xfrm>
            <a:off x="7067550" y="6553200"/>
            <a:ext cx="2076600" cy="79500"/>
          </a:xfrm>
          <a:prstGeom prst="rect">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32" name="Google Shape;32;p3"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4" descr="Large confetti"/>
          <p:cNvSpPr txBox="1">
            <a:spLocks noGrp="1"/>
          </p:cNvSpPr>
          <p:nvPr>
            <p:ph type="ctrTitle"/>
          </p:nvPr>
        </p:nvSpPr>
        <p:spPr>
          <a:xfrm>
            <a:off x="685800" y="1752600"/>
            <a:ext cx="7772400" cy="1143000"/>
          </a:xfrm>
          <a:prstGeom prst="rect">
            <a:avLst/>
          </a:prstGeom>
          <a:solidFill>
            <a:schemeClr val="folHlink"/>
          </a:solid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4400"/>
              <a:buFont typeface="Times New Roman"/>
              <a:buNone/>
            </a:pPr>
            <a:r>
              <a:rPr lang="en-US" sz="4400" b="0" i="0" u="none" dirty="0">
                <a:solidFill>
                  <a:schemeClr val="lt1"/>
                </a:solidFill>
                <a:latin typeface="Times New Roman"/>
                <a:ea typeface="Times New Roman"/>
                <a:cs typeface="Times New Roman"/>
                <a:sym typeface="Times New Roman"/>
              </a:rPr>
              <a:t>The Philosophy of Education</a:t>
            </a:r>
            <a:endParaRPr dirty="0"/>
          </a:p>
        </p:txBody>
      </p:sp>
      <p:sp>
        <p:nvSpPr>
          <p:cNvPr id="3" name="Google Shape;100;p14" descr="Large confetti"/>
          <p:cNvSpPr txBox="1">
            <a:spLocks/>
          </p:cNvSpPr>
          <p:nvPr/>
        </p:nvSpPr>
        <p:spPr>
          <a:xfrm>
            <a:off x="838200" y="1905000"/>
            <a:ext cx="7772400" cy="1143000"/>
          </a:xfrm>
          <a:prstGeom prst="rect">
            <a:avLst/>
          </a:prstGeom>
          <a:solidFill>
            <a:schemeClr val="folHlink"/>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9pPr>
          </a:lstStyle>
          <a:p>
            <a:r>
              <a:rPr lang="en-US" b="1" dirty="0"/>
              <a:t>Historical </a:t>
            </a:r>
            <a:r>
              <a:rPr lang="en-US" b="1" dirty="0" smtClean="0"/>
              <a:t>Background Revisited </a:t>
            </a:r>
            <a:r>
              <a:rPr lang="en-US" b="1" dirty="0" smtClean="0"/>
              <a:t>6</a:t>
            </a:r>
            <a:endParaRPr lang="en-US"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solidFill>
                  <a:schemeClr val="tx1"/>
                </a:solidFill>
              </a:rPr>
              <a:t>Relevance theory</a:t>
            </a:r>
            <a:endParaRPr sz="4000" b="1" dirty="0">
              <a:solidFill>
                <a:schemeClr val="tx1"/>
              </a:solidFill>
            </a:endParaRPr>
          </a:p>
        </p:txBody>
      </p:sp>
      <p:sp>
        <p:nvSpPr>
          <p:cNvPr id="106" name="Google Shape;106;p15"/>
          <p:cNvSpPr txBox="1">
            <a:spLocks noGrp="1"/>
          </p:cNvSpPr>
          <p:nvPr>
            <p:ph type="body" idx="1"/>
          </p:nvPr>
        </p:nvSpPr>
        <p:spPr>
          <a:xfrm>
            <a:off x="145473" y="1600196"/>
            <a:ext cx="8762999"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He further argues that “the intended interpretation of the translation”, in order to 'resemble' the ST, “should make it adequately relevant to the audience” (ibid). Similarly, the translation needs be presented in a way that easily tells “the intended interpretation without putting the audience to unnecessary processing effort”</a:t>
            </a:r>
            <a:endParaRPr sz="3600" b="1" dirty="0"/>
          </a:p>
        </p:txBody>
      </p:sp>
    </p:spTree>
    <p:extLst>
      <p:ext uri="{BB962C8B-B14F-4D97-AF65-F5344CB8AC3E}">
        <p14:creationId xmlns:p14="http://schemas.microsoft.com/office/powerpoint/2010/main" val="27620678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smtClean="0"/>
              <a:t>Invisibility Vs. Visibility</a:t>
            </a:r>
            <a:endParaRPr sz="4000" b="1" dirty="0">
              <a:solidFill>
                <a:schemeClr val="tx1"/>
              </a:solidFill>
            </a:endParaRPr>
          </a:p>
        </p:txBody>
      </p:sp>
      <p:sp>
        <p:nvSpPr>
          <p:cNvPr id="106" name="Google Shape;106;p15"/>
          <p:cNvSpPr txBox="1">
            <a:spLocks noGrp="1"/>
          </p:cNvSpPr>
          <p:nvPr>
            <p:ph type="body" idx="1"/>
          </p:nvPr>
        </p:nvSpPr>
        <p:spPr>
          <a:xfrm>
            <a:off x="145473" y="1704106"/>
            <a:ext cx="8998527"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The notion of translator’s </a:t>
            </a:r>
            <a:r>
              <a:rPr lang="en-US" sz="3600" b="1" dirty="0"/>
              <a:t>invisibility</a:t>
            </a:r>
            <a:r>
              <a:rPr lang="en-US" sz="3600" dirty="0"/>
              <a:t>, as opposed to </a:t>
            </a:r>
            <a:r>
              <a:rPr lang="en-US" sz="3600" b="1" dirty="0"/>
              <a:t>visibility</a:t>
            </a:r>
            <a:r>
              <a:rPr lang="en-US" sz="3600" dirty="0"/>
              <a:t>, is introduced by </a:t>
            </a:r>
            <a:r>
              <a:rPr lang="en-US" sz="3600" dirty="0" err="1"/>
              <a:t>Venuti</a:t>
            </a:r>
            <a:r>
              <a:rPr lang="en-US" sz="3600" dirty="0"/>
              <a:t>. By </a:t>
            </a:r>
            <a:r>
              <a:rPr lang="en-US" sz="3600" i="1" dirty="0"/>
              <a:t>invisibility</a:t>
            </a:r>
            <a:r>
              <a:rPr lang="en-US" sz="3600" dirty="0"/>
              <a:t>, he means that translators tend to hide their voices, thus producing a 'fluent' piece of translation by avoiding “any linguistic or stylistic peculiarities” that make “it seem transparent” (</a:t>
            </a:r>
            <a:r>
              <a:rPr lang="en-US" sz="3600" dirty="0" err="1"/>
              <a:t>Venuti</a:t>
            </a:r>
            <a:r>
              <a:rPr lang="en-US" sz="3600" dirty="0"/>
              <a:t> 1995: 1-2). To put this differently, the TT sounds as if it were not a 'translation', but rather the 'original'.</a:t>
            </a:r>
            <a:endParaRPr sz="3600" b="1" dirty="0"/>
          </a:p>
        </p:txBody>
      </p:sp>
    </p:spTree>
    <p:extLst>
      <p:ext uri="{BB962C8B-B14F-4D97-AF65-F5344CB8AC3E}">
        <p14:creationId xmlns:p14="http://schemas.microsoft.com/office/powerpoint/2010/main" val="30211291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smtClean="0"/>
              <a:t>Invisibility Vs. Visibility</a:t>
            </a:r>
            <a:endParaRPr sz="4000" b="1" dirty="0">
              <a:solidFill>
                <a:schemeClr val="tx1"/>
              </a:solidFill>
            </a:endParaRPr>
          </a:p>
        </p:txBody>
      </p:sp>
      <p:sp>
        <p:nvSpPr>
          <p:cNvPr id="106" name="Google Shape;106;p15"/>
          <p:cNvSpPr txBox="1">
            <a:spLocks noGrp="1"/>
          </p:cNvSpPr>
          <p:nvPr>
            <p:ph type="body" idx="1"/>
          </p:nvPr>
        </p:nvSpPr>
        <p:spPr>
          <a:xfrm>
            <a:off x="145473" y="1704106"/>
            <a:ext cx="8998527"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By contrast, </a:t>
            </a:r>
            <a:r>
              <a:rPr lang="en-US" sz="3600" i="1" dirty="0"/>
              <a:t>visibility</a:t>
            </a:r>
            <a:r>
              <a:rPr lang="en-US" sz="3600" dirty="0"/>
              <a:t>, according to </a:t>
            </a:r>
            <a:r>
              <a:rPr lang="en-US" sz="3600" dirty="0" err="1"/>
              <a:t>Venuti</a:t>
            </a:r>
            <a:r>
              <a:rPr lang="en-US" sz="3600" dirty="0"/>
              <a:t>, refers to that type of translation in which translators, whether deliberately or not, leave their fingerprint in the TT, thus producing a piece of work full of linguistic and stylistic features that strike the TL reader as marked and unusual.</a:t>
            </a:r>
            <a:endParaRPr sz="3600" b="1" dirty="0"/>
          </a:p>
        </p:txBody>
      </p:sp>
    </p:spTree>
    <p:extLst>
      <p:ext uri="{BB962C8B-B14F-4D97-AF65-F5344CB8AC3E}">
        <p14:creationId xmlns:p14="http://schemas.microsoft.com/office/powerpoint/2010/main" val="13052208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domesticating </a:t>
            </a:r>
            <a:r>
              <a:rPr lang="en-US" sz="4000" b="1" dirty="0" smtClean="0"/>
              <a:t>Vs. </a:t>
            </a:r>
            <a:r>
              <a:rPr lang="en-US" sz="4000" b="1" dirty="0" err="1"/>
              <a:t>foreignizing</a:t>
            </a:r>
            <a:endParaRPr sz="4000" b="1" dirty="0">
              <a:solidFill>
                <a:schemeClr val="tx1"/>
              </a:solidFill>
            </a:endParaRPr>
          </a:p>
        </p:txBody>
      </p:sp>
      <p:sp>
        <p:nvSpPr>
          <p:cNvPr id="106" name="Google Shape;106;p15"/>
          <p:cNvSpPr txBox="1">
            <a:spLocks noGrp="1"/>
          </p:cNvSpPr>
          <p:nvPr>
            <p:ph type="body" idx="1"/>
          </p:nvPr>
        </p:nvSpPr>
        <p:spPr>
          <a:xfrm>
            <a:off x="145473" y="1704106"/>
            <a:ext cx="8998527"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Having traced back a distinction made by the German theologian and translator Friedrich Schleiermacher (aforementioned), </a:t>
            </a:r>
            <a:r>
              <a:rPr lang="en-US" sz="3600" dirty="0" err="1"/>
              <a:t>Venuti</a:t>
            </a:r>
            <a:r>
              <a:rPr lang="en-US" sz="3600" dirty="0"/>
              <a:t> (</a:t>
            </a:r>
            <a:r>
              <a:rPr lang="en-US" sz="3600" i="1" dirty="0"/>
              <a:t>ibid</a:t>
            </a:r>
            <a:r>
              <a:rPr lang="en-US" sz="3600" dirty="0"/>
              <a:t>) argues that translation strategy can be either </a:t>
            </a:r>
            <a:r>
              <a:rPr lang="en-US" sz="3600" b="1" dirty="0"/>
              <a:t>domesticating </a:t>
            </a:r>
            <a:r>
              <a:rPr lang="en-US" sz="3600" dirty="0"/>
              <a:t>or </a:t>
            </a:r>
            <a:r>
              <a:rPr lang="en-US" sz="3600" b="1" dirty="0" err="1"/>
              <a:t>foreignizing</a:t>
            </a:r>
            <a:r>
              <a:rPr lang="en-US" sz="3600" dirty="0"/>
              <a:t>.</a:t>
            </a:r>
            <a:endParaRPr sz="3600" b="1" dirty="0"/>
          </a:p>
        </p:txBody>
      </p:sp>
    </p:spTree>
    <p:extLst>
      <p:ext uri="{BB962C8B-B14F-4D97-AF65-F5344CB8AC3E}">
        <p14:creationId xmlns:p14="http://schemas.microsoft.com/office/powerpoint/2010/main" val="4007665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domesticating </a:t>
            </a:r>
            <a:r>
              <a:rPr lang="en-US" sz="4000" b="1" dirty="0" smtClean="0"/>
              <a:t>Vs. </a:t>
            </a:r>
            <a:r>
              <a:rPr lang="en-US" sz="4000" b="1" dirty="0" err="1"/>
              <a:t>foreignizing</a:t>
            </a:r>
            <a:endParaRPr sz="4000" b="1" dirty="0">
              <a:solidFill>
                <a:schemeClr val="tx1"/>
              </a:solidFill>
            </a:endParaRPr>
          </a:p>
        </p:txBody>
      </p:sp>
      <p:sp>
        <p:nvSpPr>
          <p:cNvPr id="106" name="Google Shape;106;p15"/>
          <p:cNvSpPr txBox="1">
            <a:spLocks noGrp="1"/>
          </p:cNvSpPr>
          <p:nvPr>
            <p:ph type="body" idx="1"/>
          </p:nvPr>
        </p:nvSpPr>
        <p:spPr>
          <a:xfrm>
            <a:off x="145473" y="1704106"/>
            <a:ext cx="8998527"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b="1" dirty="0"/>
              <a:t>Domestication </a:t>
            </a:r>
            <a:r>
              <a:rPr lang="en-US" sz="3600" dirty="0"/>
              <a:t>entails filtering out all foreign features, producing a text more acceptable and readable by the TL reader.</a:t>
            </a:r>
          </a:p>
          <a:p>
            <a:pPr marL="131445" indent="0">
              <a:buNone/>
            </a:pPr>
            <a:r>
              <a:rPr lang="en-US" sz="3600" b="1" dirty="0" err="1"/>
              <a:t>Foreignization</a:t>
            </a:r>
            <a:r>
              <a:rPr lang="en-US" sz="3600" b="1" dirty="0"/>
              <a:t> </a:t>
            </a:r>
            <a:r>
              <a:rPr lang="en-US" sz="3600" dirty="0"/>
              <a:t>involves translators leaving the linguistic and cultural features of the SL, thus producing a text full of foreignness, i.e., “moving the reader to the writer” (Schleiermacher 1813/1992: 41-42).</a:t>
            </a:r>
            <a:endParaRPr sz="3600" b="1" dirty="0"/>
          </a:p>
        </p:txBody>
      </p:sp>
    </p:spTree>
    <p:extLst>
      <p:ext uri="{BB962C8B-B14F-4D97-AF65-F5344CB8AC3E}">
        <p14:creationId xmlns:p14="http://schemas.microsoft.com/office/powerpoint/2010/main" val="21325691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smtClean="0"/>
              <a:t>To conclude..</a:t>
            </a:r>
            <a:endParaRPr sz="4000" b="1" dirty="0">
              <a:solidFill>
                <a:schemeClr val="tx1"/>
              </a:solidFill>
            </a:endParaRPr>
          </a:p>
        </p:txBody>
      </p:sp>
      <p:sp>
        <p:nvSpPr>
          <p:cNvPr id="106" name="Google Shape;106;p15"/>
          <p:cNvSpPr txBox="1">
            <a:spLocks noGrp="1"/>
          </p:cNvSpPr>
          <p:nvPr>
            <p:ph type="body" idx="1"/>
          </p:nvPr>
        </p:nvSpPr>
        <p:spPr>
          <a:xfrm>
            <a:off x="145473" y="1704106"/>
            <a:ext cx="8998527" cy="4191000"/>
          </a:xfrm>
          <a:prstGeom prst="rect">
            <a:avLst/>
          </a:prstGeom>
          <a:noFill/>
          <a:ln>
            <a:noFill/>
          </a:ln>
        </p:spPr>
        <p:txBody>
          <a:bodyPr spcFirstLastPara="1" wrap="square" lIns="91425" tIns="45700" rIns="91425" bIns="45700" anchor="t" anchorCtr="0">
            <a:noAutofit/>
          </a:bodyPr>
          <a:lstStyle/>
          <a:p>
            <a:pPr marL="131445" indent="0">
              <a:buNone/>
            </a:pPr>
            <a:r>
              <a:rPr lang="en-US" sz="3000" dirty="0"/>
              <a:t>Over the past five decades, there has existed a series of shifts from word to sentence, from sentence to text, from text to context, from language to culture and/or society, hence the growing interdisciplinary interest between Translation Studies and Sociology. In the past two decades</a:t>
            </a:r>
            <a:r>
              <a:rPr lang="en-US" sz="3000" dirty="0" smtClean="0"/>
              <a:t>,</a:t>
            </a:r>
            <a:r>
              <a:rPr lang="en-US" sz="3000" dirty="0"/>
              <a:t> there has been increased attention “toward more sociologically-and anthropologically-informed approaches to the study of translation processes and products” (</a:t>
            </a:r>
            <a:r>
              <a:rPr lang="en-US" sz="3000" dirty="0" err="1"/>
              <a:t>Inguilleri</a:t>
            </a:r>
            <a:r>
              <a:rPr lang="en-US" sz="3000" dirty="0"/>
              <a:t> 2005: 125), in particular those of Pierre Bourdieu, </a:t>
            </a:r>
            <a:r>
              <a:rPr lang="en-US" sz="3000" dirty="0" err="1"/>
              <a:t>Niklas</a:t>
            </a:r>
            <a:r>
              <a:rPr lang="en-US" sz="3000" dirty="0"/>
              <a:t> </a:t>
            </a:r>
            <a:r>
              <a:rPr lang="en-US" sz="3000" dirty="0" err="1"/>
              <a:t>Luhmann</a:t>
            </a:r>
            <a:r>
              <a:rPr lang="en-US" sz="3000" dirty="0"/>
              <a:t> and Bruno </a:t>
            </a:r>
            <a:r>
              <a:rPr lang="en-US" sz="3000" dirty="0" err="1"/>
              <a:t>Latour</a:t>
            </a:r>
            <a:r>
              <a:rPr lang="en-US" sz="3000" dirty="0"/>
              <a:t> </a:t>
            </a:r>
            <a:r>
              <a:rPr lang="en-US" sz="3000" dirty="0" smtClean="0"/>
              <a:t>.</a:t>
            </a:r>
            <a:endParaRPr sz="3000" b="1" dirty="0"/>
          </a:p>
        </p:txBody>
      </p:sp>
    </p:spTree>
    <p:extLst>
      <p:ext uri="{BB962C8B-B14F-4D97-AF65-F5344CB8AC3E}">
        <p14:creationId xmlns:p14="http://schemas.microsoft.com/office/powerpoint/2010/main" val="2491717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16"/>
          <p:cNvSpPr txBox="1">
            <a:spLocks noGrp="1"/>
          </p:cNvSpPr>
          <p:nvPr>
            <p:ph type="body" idx="1"/>
          </p:nvPr>
        </p:nvSpPr>
        <p:spPr>
          <a:xfrm>
            <a:off x="124692" y="1662542"/>
            <a:ext cx="8749144" cy="4191000"/>
          </a:xfrm>
          <a:prstGeom prst="rect">
            <a:avLst/>
          </a:prstGeom>
          <a:noFill/>
          <a:ln>
            <a:noFill/>
          </a:ln>
        </p:spPr>
        <p:txBody>
          <a:bodyPr spcFirstLastPara="1" wrap="square" lIns="91425" tIns="45700" rIns="91425" bIns="45700" anchor="t" anchorCtr="0">
            <a:noAutofit/>
          </a:bodyPr>
          <a:lstStyle/>
          <a:p>
            <a:pPr marL="131445" indent="0" algn="ctr">
              <a:buNone/>
            </a:pPr>
            <a:r>
              <a:rPr lang="en-US" sz="11500" b="1" dirty="0" smtClean="0"/>
              <a:t>Thank You</a:t>
            </a:r>
            <a:endParaRPr sz="11500" b="1" dirty="0"/>
          </a:p>
        </p:txBody>
      </p:sp>
    </p:spTree>
    <p:extLst>
      <p:ext uri="{BB962C8B-B14F-4D97-AF65-F5344CB8AC3E}">
        <p14:creationId xmlns:p14="http://schemas.microsoft.com/office/powerpoint/2010/main" val="3972240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5. Contemporary Translation Theories</a:t>
            </a:r>
            <a:endParaRPr sz="4000" b="1" dirty="0"/>
          </a:p>
        </p:txBody>
      </p:sp>
      <p:sp>
        <p:nvSpPr>
          <p:cNvPr id="106" name="Google Shape;106;p15"/>
          <p:cNvSpPr txBox="1">
            <a:spLocks noGrp="1"/>
          </p:cNvSpPr>
          <p:nvPr>
            <p:ph type="body"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buNone/>
            </a:pPr>
            <a:r>
              <a:rPr lang="en-US" sz="4000" dirty="0"/>
              <a:t>The 1990s, as translation begins to find its footing as an independent scholarly discipline, could be boldly described as ‘the bloom of translation studies’ (</a:t>
            </a:r>
            <a:r>
              <a:rPr lang="en-US" sz="4000" dirty="0" err="1"/>
              <a:t>Gentzler</a:t>
            </a:r>
            <a:r>
              <a:rPr lang="en-US" sz="4000" dirty="0"/>
              <a:t>: 1993: 187). There appear two “different paradigms … to be driving research”:</a:t>
            </a:r>
            <a:endParaRPr sz="4000"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5. Contemporary Translation Theories</a:t>
            </a:r>
            <a:endParaRPr sz="4000" b="1" dirty="0"/>
          </a:p>
        </p:txBody>
      </p:sp>
      <p:sp>
        <p:nvSpPr>
          <p:cNvPr id="106" name="Google Shape;106;p15"/>
          <p:cNvSpPr txBox="1">
            <a:spLocks noGrp="1"/>
          </p:cNvSpPr>
          <p:nvPr>
            <p:ph type="body" idx="1"/>
          </p:nvPr>
        </p:nvSpPr>
        <p:spPr>
          <a:xfrm>
            <a:off x="145473" y="1600196"/>
            <a:ext cx="8762999" cy="4191000"/>
          </a:xfrm>
          <a:prstGeom prst="rect">
            <a:avLst/>
          </a:prstGeom>
          <a:noFill/>
          <a:ln>
            <a:noFill/>
          </a:ln>
        </p:spPr>
        <p:txBody>
          <a:bodyPr spcFirstLastPara="1" wrap="square" lIns="91425" tIns="45700" rIns="91425" bIns="45700" anchor="t" anchorCtr="0">
            <a:noAutofit/>
          </a:bodyPr>
          <a:lstStyle/>
          <a:p>
            <a:pPr marL="131445" indent="0">
              <a:buNone/>
            </a:pPr>
            <a:r>
              <a:rPr lang="en-US" sz="4000" dirty="0"/>
              <a:t>1- </a:t>
            </a:r>
            <a:r>
              <a:rPr lang="en-US" sz="4000" b="1" dirty="0"/>
              <a:t>Text Linguistic</a:t>
            </a:r>
            <a:r>
              <a:rPr lang="en-US" sz="4000" dirty="0"/>
              <a:t>, which relates the notion of equivalence to </a:t>
            </a:r>
            <a:r>
              <a:rPr lang="en-US" sz="4000" b="1" dirty="0"/>
              <a:t>text typology</a:t>
            </a:r>
            <a:r>
              <a:rPr lang="en-US" sz="4000" dirty="0"/>
              <a:t>; and</a:t>
            </a:r>
          </a:p>
          <a:p>
            <a:pPr marL="131445" indent="0">
              <a:buNone/>
            </a:pPr>
            <a:r>
              <a:rPr lang="en-US" sz="4000" dirty="0"/>
              <a:t>2- </a:t>
            </a:r>
            <a:r>
              <a:rPr lang="en-US" sz="4000" b="1" dirty="0"/>
              <a:t>Cultural Studies</a:t>
            </a:r>
            <a:r>
              <a:rPr lang="en-US" sz="4000" dirty="0"/>
              <a:t>, which shifts focus of attention towards “how values, ideologies, and institutions shape practices differently in different historical periods” (</a:t>
            </a:r>
            <a:r>
              <a:rPr lang="en-US" sz="4000" dirty="0" err="1"/>
              <a:t>Venuti</a:t>
            </a:r>
            <a:r>
              <a:rPr lang="en-US" sz="4000" dirty="0"/>
              <a:t> 1998: </a:t>
            </a:r>
            <a:r>
              <a:rPr lang="en-US" sz="4000" dirty="0" smtClean="0"/>
              <a:t>315).</a:t>
            </a:r>
            <a:endParaRPr sz="4000" b="1" dirty="0"/>
          </a:p>
        </p:txBody>
      </p:sp>
    </p:spTree>
    <p:extLst>
      <p:ext uri="{BB962C8B-B14F-4D97-AF65-F5344CB8AC3E}">
        <p14:creationId xmlns:p14="http://schemas.microsoft.com/office/powerpoint/2010/main" val="16896350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Pragmatic theories</a:t>
            </a:r>
            <a:endParaRPr sz="4000" b="1" dirty="0"/>
          </a:p>
        </p:txBody>
      </p:sp>
      <p:sp>
        <p:nvSpPr>
          <p:cNvPr id="106" name="Google Shape;106;p15"/>
          <p:cNvSpPr txBox="1">
            <a:spLocks noGrp="1"/>
          </p:cNvSpPr>
          <p:nvPr>
            <p:ph type="body" idx="1"/>
          </p:nvPr>
        </p:nvSpPr>
        <p:spPr>
          <a:xfrm>
            <a:off x="145473" y="1600196"/>
            <a:ext cx="8762999" cy="4191000"/>
          </a:xfrm>
          <a:prstGeom prst="rect">
            <a:avLst/>
          </a:prstGeom>
          <a:noFill/>
          <a:ln>
            <a:noFill/>
          </a:ln>
        </p:spPr>
        <p:txBody>
          <a:bodyPr spcFirstLastPara="1" wrap="square" lIns="91425" tIns="45700" rIns="91425" bIns="45700" anchor="t" anchorCtr="0">
            <a:noAutofit/>
          </a:bodyPr>
          <a:lstStyle/>
          <a:p>
            <a:pPr marL="131445" indent="0">
              <a:buNone/>
            </a:pPr>
            <a:r>
              <a:rPr lang="en-US" sz="4000" dirty="0" smtClean="0"/>
              <a:t>which </a:t>
            </a:r>
            <a:r>
              <a:rPr lang="en-US" sz="4000" dirty="0"/>
              <a:t>drew upon Speech Act theory introduced first by </a:t>
            </a:r>
            <a:r>
              <a:rPr lang="en-US" sz="4000" b="1" dirty="0"/>
              <a:t>Austin</a:t>
            </a:r>
            <a:r>
              <a:rPr lang="en-US" sz="4000" dirty="0"/>
              <a:t> (1962) and later developed by </a:t>
            </a:r>
            <a:r>
              <a:rPr lang="en-US" sz="4000" b="1" dirty="0"/>
              <a:t>Searle</a:t>
            </a:r>
            <a:r>
              <a:rPr lang="en-US" sz="4000" dirty="0"/>
              <a:t> (1975), bring particular attention to the importance of linking the illocutionary force (i.e., the communicative force of the utterance) to its </a:t>
            </a:r>
            <a:r>
              <a:rPr lang="en-US" sz="4000" dirty="0" err="1"/>
              <a:t>perlocutionary</a:t>
            </a:r>
            <a:r>
              <a:rPr lang="en-US" sz="4000" dirty="0"/>
              <a:t> effect (i.e., the effect of the utterance on the receptor).</a:t>
            </a:r>
            <a:endParaRPr sz="4000" b="1" dirty="0"/>
          </a:p>
        </p:txBody>
      </p:sp>
    </p:spTree>
    <p:extLst>
      <p:ext uri="{BB962C8B-B14F-4D97-AF65-F5344CB8AC3E}">
        <p14:creationId xmlns:p14="http://schemas.microsoft.com/office/powerpoint/2010/main" val="31972786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Pragmatic theories</a:t>
            </a:r>
            <a:endParaRPr sz="4000" b="1" dirty="0"/>
          </a:p>
        </p:txBody>
      </p:sp>
      <p:sp>
        <p:nvSpPr>
          <p:cNvPr id="106" name="Google Shape;106;p15"/>
          <p:cNvSpPr txBox="1">
            <a:spLocks noGrp="1"/>
          </p:cNvSpPr>
          <p:nvPr>
            <p:ph type="body" idx="1"/>
          </p:nvPr>
        </p:nvSpPr>
        <p:spPr>
          <a:xfrm>
            <a:off x="145473" y="1683324"/>
            <a:ext cx="8762999" cy="4191000"/>
          </a:xfrm>
          <a:prstGeom prst="rect">
            <a:avLst/>
          </a:prstGeom>
          <a:noFill/>
          <a:ln>
            <a:noFill/>
          </a:ln>
        </p:spPr>
        <p:txBody>
          <a:bodyPr spcFirstLastPara="1" wrap="square" lIns="91425" tIns="45700" rIns="91425" bIns="45700" anchor="t" anchorCtr="0">
            <a:noAutofit/>
          </a:bodyPr>
          <a:lstStyle/>
          <a:p>
            <a:pPr marL="131445" indent="0" algn="just">
              <a:buNone/>
            </a:pPr>
            <a:r>
              <a:rPr lang="en-US" sz="2800" dirty="0"/>
              <a:t>The </a:t>
            </a:r>
            <a:r>
              <a:rPr lang="en-US" sz="2800" dirty="0" err="1"/>
              <a:t>locutionary</a:t>
            </a:r>
            <a:r>
              <a:rPr lang="en-US" sz="2800" dirty="0"/>
              <a:t> act refers to the form, the illocutionary act is about the intended action of the translation and the </a:t>
            </a:r>
            <a:r>
              <a:rPr lang="en-US" sz="2800" dirty="0" err="1"/>
              <a:t>perlocutionary</a:t>
            </a:r>
            <a:r>
              <a:rPr lang="en-US" sz="2800" dirty="0"/>
              <a:t> act means the result of translation on the target readers or hearers.</a:t>
            </a:r>
          </a:p>
          <a:p>
            <a:pPr marL="131445" indent="0" algn="just">
              <a:buNone/>
            </a:pPr>
            <a:r>
              <a:rPr lang="en-US" sz="2800" dirty="0"/>
              <a:t>When the linguistic form does not match the </a:t>
            </a:r>
            <a:r>
              <a:rPr lang="en-US" sz="2800" dirty="0" err="1"/>
              <a:t>perlocutionary</a:t>
            </a:r>
            <a:r>
              <a:rPr lang="en-US" sz="2800" dirty="0"/>
              <a:t> act of the translation, there will be failure in communication.</a:t>
            </a:r>
          </a:p>
          <a:p>
            <a:pPr marL="131445" indent="0" algn="just">
              <a:buNone/>
            </a:pPr>
            <a:r>
              <a:rPr lang="en-US" sz="2800" dirty="0"/>
              <a:t>In translation practice, the translator in question has to succeed in matching between the form and the result. Otherwise, it is not good communication between source text writer and target text readers.</a:t>
            </a:r>
            <a:endParaRPr lang="en-US" sz="2800" dirty="0"/>
          </a:p>
        </p:txBody>
      </p:sp>
    </p:spTree>
    <p:extLst>
      <p:ext uri="{BB962C8B-B14F-4D97-AF65-F5344CB8AC3E}">
        <p14:creationId xmlns:p14="http://schemas.microsoft.com/office/powerpoint/2010/main" val="10162507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Register-oriented theories </a:t>
            </a:r>
            <a:r>
              <a:rPr lang="en-US" sz="3600" dirty="0"/>
              <a:t>in translation</a:t>
            </a:r>
            <a:endParaRPr sz="3600" b="1" dirty="0"/>
          </a:p>
        </p:txBody>
      </p:sp>
      <p:sp>
        <p:nvSpPr>
          <p:cNvPr id="106" name="Google Shape;106;p15"/>
          <p:cNvSpPr txBox="1">
            <a:spLocks noGrp="1"/>
          </p:cNvSpPr>
          <p:nvPr>
            <p:ph type="body" idx="1"/>
          </p:nvPr>
        </p:nvSpPr>
        <p:spPr>
          <a:xfrm>
            <a:off x="145473" y="1600196"/>
            <a:ext cx="8762999"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which were based on early formulation of Register theory presented by </a:t>
            </a:r>
            <a:r>
              <a:rPr lang="en-US" sz="3600" dirty="0" err="1"/>
              <a:t>Halliday</a:t>
            </a:r>
            <a:r>
              <a:rPr lang="en-US" sz="3600" dirty="0"/>
              <a:t> </a:t>
            </a:r>
            <a:r>
              <a:rPr lang="en-US" sz="3600" i="1" dirty="0"/>
              <a:t>et al </a:t>
            </a:r>
            <a:r>
              <a:rPr lang="en-US" sz="3600" dirty="0"/>
              <a:t>(1964) and later by Gregory and </a:t>
            </a:r>
            <a:r>
              <a:rPr lang="en-US" sz="3600" dirty="0" err="1"/>
              <a:t>Caroll</a:t>
            </a:r>
            <a:r>
              <a:rPr lang="en-US" sz="3600" dirty="0"/>
              <a:t> (1978), focus on the analysis of the text according to its user, taking into account three variables: 1) field of discourse; 2) mode of discourse (i.e. the channel of communication); and 3) tenor (i.e. the relationship between the participants)</a:t>
            </a:r>
            <a:endParaRPr sz="3600" b="1" dirty="0"/>
          </a:p>
        </p:txBody>
      </p:sp>
    </p:spTree>
    <p:extLst>
      <p:ext uri="{BB962C8B-B14F-4D97-AF65-F5344CB8AC3E}">
        <p14:creationId xmlns:p14="http://schemas.microsoft.com/office/powerpoint/2010/main" val="1417106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4" name="AutoShape 2" descr="ELT Concourse: genre"/>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IQ"/>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780" y="30719"/>
            <a:ext cx="8374346" cy="6827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45003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Register-oriented theories </a:t>
            </a:r>
            <a:r>
              <a:rPr lang="en-US" sz="3600" dirty="0"/>
              <a:t>in translation</a:t>
            </a:r>
            <a:endParaRPr sz="3600" b="1" dirty="0"/>
          </a:p>
        </p:txBody>
      </p:sp>
      <p:sp>
        <p:nvSpPr>
          <p:cNvPr id="106" name="Google Shape;106;p15"/>
          <p:cNvSpPr txBox="1">
            <a:spLocks noGrp="1"/>
          </p:cNvSpPr>
          <p:nvPr>
            <p:ph type="body" idx="1"/>
          </p:nvPr>
        </p:nvSpPr>
        <p:spPr>
          <a:xfrm>
            <a:off x="145473" y="1600196"/>
            <a:ext cx="8762999" cy="4191000"/>
          </a:xfrm>
          <a:prstGeom prst="rect">
            <a:avLst/>
          </a:prstGeom>
          <a:noFill/>
          <a:ln>
            <a:noFill/>
          </a:ln>
        </p:spPr>
        <p:txBody>
          <a:bodyPr spcFirstLastPara="1" wrap="square" lIns="91425" tIns="45700" rIns="91425" bIns="45700" anchor="t" anchorCtr="0">
            <a:noAutofit/>
          </a:bodyPr>
          <a:lstStyle/>
          <a:p>
            <a:pPr marL="131445" indent="0">
              <a:buNone/>
            </a:pPr>
            <a:r>
              <a:rPr lang="en-US" dirty="0"/>
              <a:t>[…] there is overlap between all three variables, filed, mode and tenor […]. The three variables are interdependent: a given level of formality (tenor) influences and is influenced by a particular level of technicality (field) in an appropriate channel of communication (mode). Translators who are required to produce abstracts in a target language from </a:t>
            </a:r>
            <a:r>
              <a:rPr lang="en-US" dirty="0" smtClean="0"/>
              <a:t>SL </a:t>
            </a:r>
            <a:r>
              <a:rPr lang="en-US" dirty="0"/>
              <a:t>conference paper, for example, will be attentive to the subtle changes in field, mode and tenor that are involved.</a:t>
            </a:r>
            <a:endParaRPr b="1" dirty="0"/>
          </a:p>
        </p:txBody>
      </p:sp>
    </p:spTree>
    <p:extLst>
      <p:ext uri="{BB962C8B-B14F-4D97-AF65-F5344CB8AC3E}">
        <p14:creationId xmlns:p14="http://schemas.microsoft.com/office/powerpoint/2010/main" val="26732169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solidFill>
                  <a:schemeClr val="tx1"/>
                </a:solidFill>
              </a:rPr>
              <a:t>Relevance theory</a:t>
            </a:r>
            <a:endParaRPr sz="4000" b="1" dirty="0">
              <a:solidFill>
                <a:schemeClr val="tx1"/>
              </a:solidFill>
            </a:endParaRPr>
          </a:p>
        </p:txBody>
      </p:sp>
      <p:sp>
        <p:nvSpPr>
          <p:cNvPr id="106" name="Google Shape;106;p15"/>
          <p:cNvSpPr txBox="1">
            <a:spLocks noGrp="1"/>
          </p:cNvSpPr>
          <p:nvPr>
            <p:ph type="body" idx="1"/>
          </p:nvPr>
        </p:nvSpPr>
        <p:spPr>
          <a:xfrm>
            <a:off x="145473" y="1600196"/>
            <a:ext cx="8762999" cy="4191000"/>
          </a:xfrm>
          <a:prstGeom prst="rect">
            <a:avLst/>
          </a:prstGeom>
          <a:noFill/>
          <a:ln>
            <a:noFill/>
          </a:ln>
        </p:spPr>
        <p:txBody>
          <a:bodyPr spcFirstLastPara="1" wrap="square" lIns="91425" tIns="45700" rIns="91425" bIns="45700" anchor="t" anchorCtr="0">
            <a:noAutofit/>
          </a:bodyPr>
          <a:lstStyle/>
          <a:p>
            <a:pPr marL="131445" indent="0">
              <a:buNone/>
            </a:pPr>
            <a:r>
              <a:rPr lang="en-US" dirty="0"/>
              <a:t>the psycholinguist scholar, Ernst-August </a:t>
            </a:r>
            <a:r>
              <a:rPr lang="en-US" dirty="0" err="1"/>
              <a:t>Gutt</a:t>
            </a:r>
            <a:r>
              <a:rPr lang="en-US" dirty="0"/>
              <a:t> (1991) introduces his </a:t>
            </a:r>
            <a:r>
              <a:rPr lang="en-US" b="1" dirty="0"/>
              <a:t>Relevance theory </a:t>
            </a:r>
            <a:r>
              <a:rPr lang="en-US" dirty="0"/>
              <a:t>in which he argues that language users tend to use the least amount of effort to convey the maximum amount of information. He draws attention to the importance of “the inferential approach of relevance theory” to obtaining “a deeper and precise level of understanding texts” (</a:t>
            </a:r>
            <a:r>
              <a:rPr lang="en-US" dirty="0" err="1"/>
              <a:t>Gutt</a:t>
            </a:r>
            <a:r>
              <a:rPr lang="en-US" dirty="0"/>
              <a:t> 1992: 20).</a:t>
            </a:r>
            <a:endParaRPr b="1" dirty="0"/>
          </a:p>
        </p:txBody>
      </p:sp>
    </p:spTree>
    <p:extLst>
      <p:ext uri="{BB962C8B-B14F-4D97-AF65-F5344CB8AC3E}">
        <p14:creationId xmlns:p14="http://schemas.microsoft.com/office/powerpoint/2010/main" val="37874366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TotalTime>
  <Words>903</Words>
  <Application>Microsoft Office PowerPoint</Application>
  <PresentationFormat>عرض على الشاشة (3:4)‏</PresentationFormat>
  <Paragraphs>33</Paragraphs>
  <Slides>16</Slides>
  <Notes>16</Notes>
  <HiddenSlides>0</HiddenSlides>
  <MMClips>0</MMClips>
  <ScaleCrop>false</ScaleCrop>
  <HeadingPairs>
    <vt:vector size="4" baseType="variant">
      <vt:variant>
        <vt:lpstr>نسق</vt:lpstr>
      </vt:variant>
      <vt:variant>
        <vt:i4>2</vt:i4>
      </vt:variant>
      <vt:variant>
        <vt:lpstr>عناوين الشرائح</vt:lpstr>
      </vt:variant>
      <vt:variant>
        <vt:i4>16</vt:i4>
      </vt:variant>
    </vt:vector>
  </HeadingPairs>
  <TitlesOfParts>
    <vt:vector size="18" baseType="lpstr">
      <vt:lpstr>1_Ricepaper</vt:lpstr>
      <vt:lpstr>Ricepaper</vt:lpstr>
      <vt:lpstr>The Philosophy of Education</vt:lpstr>
      <vt:lpstr>5. Contemporary Translation Theories</vt:lpstr>
      <vt:lpstr>5. Contemporary Translation Theories</vt:lpstr>
      <vt:lpstr>Pragmatic theories</vt:lpstr>
      <vt:lpstr>Pragmatic theories</vt:lpstr>
      <vt:lpstr>Register-oriented theories in translation</vt:lpstr>
      <vt:lpstr>عرض تقديمي في PowerPoint</vt:lpstr>
      <vt:lpstr>Register-oriented theories in translation</vt:lpstr>
      <vt:lpstr>Relevance theory</vt:lpstr>
      <vt:lpstr>Relevance theory</vt:lpstr>
      <vt:lpstr>Invisibility Vs. Visibility</vt:lpstr>
      <vt:lpstr>Invisibility Vs. Visibility</vt:lpstr>
      <vt:lpstr>domesticating Vs. foreignizing</vt:lpstr>
      <vt:lpstr>domesticating Vs. foreignizing</vt:lpstr>
      <vt:lpstr>To conclude..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Philosophy of Education</dc:title>
  <cp:lastModifiedBy>bedaya</cp:lastModifiedBy>
  <cp:revision>99</cp:revision>
  <dcterms:modified xsi:type="dcterms:W3CDTF">2022-01-17T19:13:05Z</dcterms:modified>
</cp:coreProperties>
</file>