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6"/>
  </p:notesMasterIdLst>
  <p:sldIdLst>
    <p:sldId id="256" r:id="rId3"/>
    <p:sldId id="257" r:id="rId4"/>
    <p:sldId id="371" r:id="rId5"/>
    <p:sldId id="372" r:id="rId6"/>
    <p:sldId id="373" r:id="rId7"/>
    <p:sldId id="374" r:id="rId8"/>
    <p:sldId id="375" r:id="rId9"/>
    <p:sldId id="376" r:id="rId10"/>
    <p:sldId id="379" r:id="rId11"/>
    <p:sldId id="378" r:id="rId12"/>
    <p:sldId id="380" r:id="rId13"/>
    <p:sldId id="382" r:id="rId14"/>
    <p:sldId id="355"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46" d="100"/>
          <a:sy n="46" d="100"/>
        </p:scale>
        <p:origin x="-1992"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rtl="0">
              <a:spcBef>
                <a:spcPts val="0"/>
              </a:spcBef>
              <a:spcAft>
                <a:spcPts val="0"/>
              </a:spcAft>
              <a:buSzPts val="1100"/>
              <a:buChar char="●"/>
              <a:defRPr sz="1100"/>
            </a:lvl1pPr>
            <a:lvl2pPr marL="914400" lvl="1" indent="-298450" rtl="0">
              <a:spcBef>
                <a:spcPts val="0"/>
              </a:spcBef>
              <a:spcAft>
                <a:spcPts val="0"/>
              </a:spcAft>
              <a:buSzPts val="1100"/>
              <a:buChar char="○"/>
              <a:defRPr sz="1100"/>
            </a:lvl2pPr>
            <a:lvl3pPr marL="1371600" lvl="2" indent="-298450" rtl="0">
              <a:spcBef>
                <a:spcPts val="0"/>
              </a:spcBef>
              <a:spcAft>
                <a:spcPts val="0"/>
              </a:spcAft>
              <a:buSzPts val="1100"/>
              <a:buChar char="■"/>
              <a:defRPr sz="1100"/>
            </a:lvl3pPr>
            <a:lvl4pPr marL="1828800" lvl="3" indent="-298450" rtl="0">
              <a:spcBef>
                <a:spcPts val="0"/>
              </a:spcBef>
              <a:spcAft>
                <a:spcPts val="0"/>
              </a:spcAft>
              <a:buSzPts val="1100"/>
              <a:buChar char="●"/>
              <a:defRPr sz="1100"/>
            </a:lvl4pPr>
            <a:lvl5pPr marL="2286000" lvl="4" indent="-298450" rtl="0">
              <a:spcBef>
                <a:spcPts val="0"/>
              </a:spcBef>
              <a:spcAft>
                <a:spcPts val="0"/>
              </a:spcAft>
              <a:buSzPts val="1100"/>
              <a:buChar char="○"/>
              <a:defRPr sz="1100"/>
            </a:lvl5pPr>
            <a:lvl6pPr marL="2743200" lvl="5" indent="-298450" rtl="0">
              <a:spcBef>
                <a:spcPts val="0"/>
              </a:spcBef>
              <a:spcAft>
                <a:spcPts val="0"/>
              </a:spcAft>
              <a:buSzPts val="1100"/>
              <a:buChar char="■"/>
              <a:defRPr sz="1100"/>
            </a:lvl6pPr>
            <a:lvl7pPr marL="3200400" lvl="6" indent="-298450" rtl="0">
              <a:spcBef>
                <a:spcPts val="0"/>
              </a:spcBef>
              <a:spcAft>
                <a:spcPts val="0"/>
              </a:spcAft>
              <a:buSzPts val="1100"/>
              <a:buChar char="●"/>
              <a:defRPr sz="1100"/>
            </a:lvl7pPr>
            <a:lvl8pPr marL="3657600" lvl="7" indent="-298450" rtl="0">
              <a:spcBef>
                <a:spcPts val="0"/>
              </a:spcBef>
              <a:spcAft>
                <a:spcPts val="0"/>
              </a:spcAft>
              <a:buSzPts val="1100"/>
              <a:buChar char="○"/>
              <a:defRPr sz="1100"/>
            </a:lvl8pPr>
            <a:lvl9pPr marL="4114800" lvl="8" indent="-298450" rtl="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3935905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Google Shape;19;p2" descr="Large confetti"/>
          <p:cNvSpPr txBox="1">
            <a:spLocks noGrp="1"/>
          </p:cNvSpPr>
          <p:nvPr>
            <p:ph type="ctrTitle"/>
          </p:nvPr>
        </p:nvSpPr>
        <p:spPr>
          <a:xfrm>
            <a:off x="685800" y="1752600"/>
            <a:ext cx="7772400" cy="1143000"/>
          </a:xfrm>
          <a:prstGeom prst="rect">
            <a:avLst/>
          </a:prstGeom>
          <a:solidFill>
            <a:schemeClr val="folHlink"/>
          </a:solid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solidFill>
                  <a:schemeClr val="lt1"/>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0" name="Google Shape;20;p2"/>
          <p:cNvSpPr txBox="1">
            <a:spLocks noGrp="1"/>
          </p:cNvSpPr>
          <p:nvPr>
            <p:ph type="subTitle" idx="1"/>
          </p:nvPr>
        </p:nvSpPr>
        <p:spPr>
          <a:xfrm>
            <a:off x="1371600" y="37465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chemeClr val="dk1"/>
              </a:buClr>
              <a:buSzPts val="2720"/>
              <a:buFont typeface="Times New Roman"/>
              <a:buNone/>
              <a:defRPr/>
            </a:lvl1pPr>
            <a:lvl2pPr lvl="1" algn="l" rtl="0">
              <a:spcBef>
                <a:spcPts val="360"/>
              </a:spcBef>
              <a:spcAft>
                <a:spcPts val="0"/>
              </a:spcAft>
              <a:buSzPts val="1260"/>
              <a:buChar char="■"/>
              <a:defRPr/>
            </a:lvl2pPr>
            <a:lvl3pPr lvl="2" algn="l" rtl="0">
              <a:spcBef>
                <a:spcPts val="360"/>
              </a:spcBef>
              <a:spcAft>
                <a:spcPts val="0"/>
              </a:spcAft>
              <a:buClr>
                <a:schemeClr val="dk1"/>
              </a:buClr>
              <a:buSzPts val="1260"/>
              <a:buChar char="■"/>
              <a:defRPr/>
            </a:lvl3pPr>
            <a:lvl4pPr lvl="3" algn="l" rtl="0">
              <a:spcBef>
                <a:spcPts val="360"/>
              </a:spcBef>
              <a:spcAft>
                <a:spcPts val="0"/>
              </a:spcAft>
              <a:buClr>
                <a:schemeClr val="dk1"/>
              </a:buClr>
              <a:buSzPts val="1260"/>
              <a:buChar char="■"/>
              <a:defRPr/>
            </a:lvl4pPr>
            <a:lvl5pPr lvl="4" algn="l" rtl="0">
              <a:spcBef>
                <a:spcPts val="360"/>
              </a:spcBef>
              <a:spcAft>
                <a:spcPts val="0"/>
              </a:spcAft>
              <a:buClr>
                <a:schemeClr val="dk1"/>
              </a:buClr>
              <a:buSzPts val="1800"/>
              <a:buChar char="•"/>
              <a:defRPr/>
            </a:lvl5pPr>
            <a:lvl6pPr lvl="5" algn="l" rtl="0">
              <a:spcBef>
                <a:spcPts val="360"/>
              </a:spcBef>
              <a:spcAft>
                <a:spcPts val="0"/>
              </a:spcAft>
              <a:buClr>
                <a:schemeClr val="dk1"/>
              </a:buClr>
              <a:buSzPts val="1800"/>
              <a:buChar char="•"/>
              <a:defRPr/>
            </a:lvl6pPr>
            <a:lvl7pPr lvl="6" algn="l" rtl="0">
              <a:spcBef>
                <a:spcPts val="360"/>
              </a:spcBef>
              <a:spcAft>
                <a:spcPts val="0"/>
              </a:spcAft>
              <a:buClr>
                <a:schemeClr val="dk1"/>
              </a:buClr>
              <a:buSzPts val="1800"/>
              <a:buChar char="•"/>
              <a:defRPr/>
            </a:lvl7pPr>
            <a:lvl8pPr lvl="7" algn="l" rtl="0">
              <a:spcBef>
                <a:spcPts val="360"/>
              </a:spcBef>
              <a:spcAft>
                <a:spcPts val="0"/>
              </a:spcAft>
              <a:buClr>
                <a:schemeClr val="dk1"/>
              </a:buClr>
              <a:buSzPts val="1800"/>
              <a:buChar char="•"/>
              <a:defRPr/>
            </a:lvl8pPr>
            <a:lvl9pPr lvl="8" algn="l" rtl="0">
              <a:spcBef>
                <a:spcPts val="360"/>
              </a:spcBef>
              <a:spcAft>
                <a:spcPts val="0"/>
              </a:spcAft>
              <a:buClr>
                <a:schemeClr val="dk1"/>
              </a:buClr>
              <a:buSzPts val="1800"/>
              <a:buChar char="•"/>
              <a:defRPr/>
            </a:lvl9pPr>
          </a:lstStyle>
          <a:p>
            <a:endParaRPr/>
          </a:p>
        </p:txBody>
      </p:sp>
      <p:sp>
        <p:nvSpPr>
          <p:cNvPr id="21" name="Google Shape;21;p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2" name="Google Shape;22;p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3" name="Google Shape;23;p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3"/>
        <p:cNvGrpSpPr/>
        <p:nvPr/>
      </p:nvGrpSpPr>
      <p:grpSpPr>
        <a:xfrm>
          <a:off x="0" y="0"/>
          <a:ext cx="0" cy="0"/>
          <a:chOff x="0" y="0"/>
          <a:chExt cx="0" cy="0"/>
        </a:xfrm>
      </p:grpSpPr>
      <p:sp>
        <p:nvSpPr>
          <p:cNvPr id="84" name="Google Shape;84;p12"/>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5" name="Google Shape;85;p12"/>
          <p:cNvSpPr txBox="1">
            <a:spLocks noGrp="1"/>
          </p:cNvSpPr>
          <p:nvPr>
            <p:ph type="body" idx="1"/>
          </p:nvPr>
        </p:nvSpPr>
        <p:spPr>
          <a:xfrm>
            <a:off x="685800" y="1905000"/>
            <a:ext cx="3810000" cy="4191000"/>
          </a:xfrm>
          <a:prstGeom prst="rect">
            <a:avLst/>
          </a:prstGeom>
          <a:noFill/>
          <a:ln>
            <a:noFill/>
          </a:ln>
        </p:spPr>
        <p:txBody>
          <a:bodyPr spcFirstLastPara="1" wrap="square" lIns="91425" tIns="45700" rIns="91425" bIns="45700" anchor="t" anchorCtr="0">
            <a:noAutofit/>
          </a:bodyPr>
          <a:lstStyle>
            <a:lvl1pPr marL="457200" lvl="0" indent="-379730" algn="l" rtl="0">
              <a:spcBef>
                <a:spcPts val="560"/>
              </a:spcBef>
              <a:spcAft>
                <a:spcPts val="0"/>
              </a:spcAft>
              <a:buClr>
                <a:schemeClr val="dk1"/>
              </a:buClr>
              <a:buSzPts val="2380"/>
              <a:buFont typeface="Times New Roman"/>
              <a:buChar char="•"/>
              <a:defRPr sz="2800"/>
            </a:lvl1pPr>
            <a:lvl2pPr marL="914400" lvl="1" indent="-335280" algn="l" rtl="0">
              <a:spcBef>
                <a:spcPts val="480"/>
              </a:spcBef>
              <a:spcAft>
                <a:spcPts val="0"/>
              </a:spcAft>
              <a:buSzPts val="1680"/>
              <a:buChar char="■"/>
              <a:defRPr sz="2400"/>
            </a:lvl2pPr>
            <a:lvl3pPr marL="1371600" lvl="2" indent="-317500" algn="l" rtl="0">
              <a:spcBef>
                <a:spcPts val="400"/>
              </a:spcBef>
              <a:spcAft>
                <a:spcPts val="0"/>
              </a:spcAft>
              <a:buClr>
                <a:schemeClr val="dk1"/>
              </a:buClr>
              <a:buSzPts val="1400"/>
              <a:buChar char="■"/>
              <a:defRPr sz="2000"/>
            </a:lvl3pPr>
            <a:lvl4pPr marL="1828800" lvl="3" indent="-308610" algn="l" rtl="0">
              <a:spcBef>
                <a:spcPts val="360"/>
              </a:spcBef>
              <a:spcAft>
                <a:spcPts val="0"/>
              </a:spcAft>
              <a:buClr>
                <a:schemeClr val="dk1"/>
              </a:buClr>
              <a:buSzPts val="1260"/>
              <a:buChar char="■"/>
              <a:defRPr sz="1800"/>
            </a:lvl4pPr>
            <a:lvl5pPr marL="2286000" lvl="4" indent="-342900" algn="l" rtl="0">
              <a:spcBef>
                <a:spcPts val="360"/>
              </a:spcBef>
              <a:spcAft>
                <a:spcPts val="0"/>
              </a:spcAft>
              <a:buClr>
                <a:schemeClr val="dk1"/>
              </a:buClr>
              <a:buSzPts val="1800"/>
              <a:buFont typeface="Times New Roman"/>
              <a:buChar char="•"/>
              <a:defRPr sz="1800"/>
            </a:lvl5pPr>
            <a:lvl6pPr marL="2743200" lvl="5" indent="-342900" algn="l" rtl="0">
              <a:spcBef>
                <a:spcPts val="360"/>
              </a:spcBef>
              <a:spcAft>
                <a:spcPts val="0"/>
              </a:spcAft>
              <a:buClr>
                <a:schemeClr val="dk1"/>
              </a:buClr>
              <a:buSzPts val="1800"/>
              <a:buFont typeface="Times New Roman"/>
              <a:buChar char="•"/>
              <a:defRPr sz="1800"/>
            </a:lvl6pPr>
            <a:lvl7pPr marL="3200400" lvl="6" indent="-342900" algn="l" rtl="0">
              <a:spcBef>
                <a:spcPts val="360"/>
              </a:spcBef>
              <a:spcAft>
                <a:spcPts val="0"/>
              </a:spcAft>
              <a:buClr>
                <a:schemeClr val="dk1"/>
              </a:buClr>
              <a:buSzPts val="1800"/>
              <a:buFont typeface="Times New Roman"/>
              <a:buChar char="•"/>
              <a:defRPr sz="1800"/>
            </a:lvl7pPr>
            <a:lvl8pPr marL="3657600" lvl="7" indent="-342900" algn="l" rtl="0">
              <a:spcBef>
                <a:spcPts val="360"/>
              </a:spcBef>
              <a:spcAft>
                <a:spcPts val="0"/>
              </a:spcAft>
              <a:buClr>
                <a:schemeClr val="dk1"/>
              </a:buClr>
              <a:buSzPts val="1800"/>
              <a:buFont typeface="Times New Roman"/>
              <a:buChar char="•"/>
              <a:defRPr sz="1800"/>
            </a:lvl8pPr>
            <a:lvl9pPr marL="4114800" lvl="8" indent="-342900" algn="l" rtl="0">
              <a:spcBef>
                <a:spcPts val="360"/>
              </a:spcBef>
              <a:spcAft>
                <a:spcPts val="0"/>
              </a:spcAft>
              <a:buClr>
                <a:schemeClr val="dk1"/>
              </a:buClr>
              <a:buSzPts val="1800"/>
              <a:buFont typeface="Times New Roman"/>
              <a:buChar char="•"/>
              <a:defRPr sz="1800"/>
            </a:lvl9pPr>
          </a:lstStyle>
          <a:p>
            <a:endParaRPr/>
          </a:p>
        </p:txBody>
      </p:sp>
      <p:sp>
        <p:nvSpPr>
          <p:cNvPr id="86" name="Google Shape;86;p12"/>
          <p:cNvSpPr txBox="1">
            <a:spLocks noGrp="1"/>
          </p:cNvSpPr>
          <p:nvPr>
            <p:ph type="body" idx="2"/>
          </p:nvPr>
        </p:nvSpPr>
        <p:spPr>
          <a:xfrm>
            <a:off x="4648200" y="1905000"/>
            <a:ext cx="3810000" cy="4191000"/>
          </a:xfrm>
          <a:prstGeom prst="rect">
            <a:avLst/>
          </a:prstGeom>
          <a:noFill/>
          <a:ln>
            <a:noFill/>
          </a:ln>
        </p:spPr>
        <p:txBody>
          <a:bodyPr spcFirstLastPara="1" wrap="square" lIns="91425" tIns="45700" rIns="91425" bIns="45700" anchor="t" anchorCtr="0">
            <a:noAutofit/>
          </a:bodyPr>
          <a:lstStyle>
            <a:lvl1pPr marL="457200" lvl="0" indent="-379730" algn="l" rtl="0">
              <a:spcBef>
                <a:spcPts val="560"/>
              </a:spcBef>
              <a:spcAft>
                <a:spcPts val="0"/>
              </a:spcAft>
              <a:buClr>
                <a:schemeClr val="dk1"/>
              </a:buClr>
              <a:buSzPts val="2380"/>
              <a:buFont typeface="Times New Roman"/>
              <a:buChar char="•"/>
              <a:defRPr sz="2800"/>
            </a:lvl1pPr>
            <a:lvl2pPr marL="914400" lvl="1" indent="-335280" algn="l" rtl="0">
              <a:spcBef>
                <a:spcPts val="480"/>
              </a:spcBef>
              <a:spcAft>
                <a:spcPts val="0"/>
              </a:spcAft>
              <a:buSzPts val="1680"/>
              <a:buChar char="■"/>
              <a:defRPr sz="2400"/>
            </a:lvl2pPr>
            <a:lvl3pPr marL="1371600" lvl="2" indent="-317500" algn="l" rtl="0">
              <a:spcBef>
                <a:spcPts val="400"/>
              </a:spcBef>
              <a:spcAft>
                <a:spcPts val="0"/>
              </a:spcAft>
              <a:buClr>
                <a:schemeClr val="dk1"/>
              </a:buClr>
              <a:buSzPts val="1400"/>
              <a:buChar char="■"/>
              <a:defRPr sz="2000"/>
            </a:lvl3pPr>
            <a:lvl4pPr marL="1828800" lvl="3" indent="-308610" algn="l" rtl="0">
              <a:spcBef>
                <a:spcPts val="360"/>
              </a:spcBef>
              <a:spcAft>
                <a:spcPts val="0"/>
              </a:spcAft>
              <a:buClr>
                <a:schemeClr val="dk1"/>
              </a:buClr>
              <a:buSzPts val="1260"/>
              <a:buChar char="■"/>
              <a:defRPr sz="1800"/>
            </a:lvl4pPr>
            <a:lvl5pPr marL="2286000" lvl="4" indent="-342900" algn="l" rtl="0">
              <a:spcBef>
                <a:spcPts val="360"/>
              </a:spcBef>
              <a:spcAft>
                <a:spcPts val="0"/>
              </a:spcAft>
              <a:buClr>
                <a:schemeClr val="dk1"/>
              </a:buClr>
              <a:buSzPts val="1800"/>
              <a:buFont typeface="Times New Roman"/>
              <a:buChar char="•"/>
              <a:defRPr sz="1800"/>
            </a:lvl5pPr>
            <a:lvl6pPr marL="2743200" lvl="5" indent="-342900" algn="l" rtl="0">
              <a:spcBef>
                <a:spcPts val="360"/>
              </a:spcBef>
              <a:spcAft>
                <a:spcPts val="0"/>
              </a:spcAft>
              <a:buClr>
                <a:schemeClr val="dk1"/>
              </a:buClr>
              <a:buSzPts val="1800"/>
              <a:buFont typeface="Times New Roman"/>
              <a:buChar char="•"/>
              <a:defRPr sz="1800"/>
            </a:lvl6pPr>
            <a:lvl7pPr marL="3200400" lvl="6" indent="-342900" algn="l" rtl="0">
              <a:spcBef>
                <a:spcPts val="360"/>
              </a:spcBef>
              <a:spcAft>
                <a:spcPts val="0"/>
              </a:spcAft>
              <a:buClr>
                <a:schemeClr val="dk1"/>
              </a:buClr>
              <a:buSzPts val="1800"/>
              <a:buFont typeface="Times New Roman"/>
              <a:buChar char="•"/>
              <a:defRPr sz="1800"/>
            </a:lvl7pPr>
            <a:lvl8pPr marL="3657600" lvl="7" indent="-342900" algn="l" rtl="0">
              <a:spcBef>
                <a:spcPts val="360"/>
              </a:spcBef>
              <a:spcAft>
                <a:spcPts val="0"/>
              </a:spcAft>
              <a:buClr>
                <a:schemeClr val="dk1"/>
              </a:buClr>
              <a:buSzPts val="1800"/>
              <a:buFont typeface="Times New Roman"/>
              <a:buChar char="•"/>
              <a:defRPr sz="1800"/>
            </a:lvl8pPr>
            <a:lvl9pPr marL="4114800" lvl="8" indent="-342900" algn="l" rtl="0">
              <a:spcBef>
                <a:spcPts val="360"/>
              </a:spcBef>
              <a:spcAft>
                <a:spcPts val="0"/>
              </a:spcAft>
              <a:buClr>
                <a:schemeClr val="dk1"/>
              </a:buClr>
              <a:buSzPts val="1800"/>
              <a:buFont typeface="Times New Roman"/>
              <a:buChar char="•"/>
              <a:defRPr sz="1800"/>
            </a:lvl9pPr>
          </a:lstStyle>
          <a:p>
            <a:endParaRPr/>
          </a:p>
        </p:txBody>
      </p:sp>
      <p:sp>
        <p:nvSpPr>
          <p:cNvPr id="87" name="Google Shape;87;p1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8" name="Google Shape;88;p1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9" name="Google Shape;89;p12"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0"/>
        <p:cNvGrpSpPr/>
        <p:nvPr/>
      </p:nvGrpSpPr>
      <p:grpSpPr>
        <a:xfrm>
          <a:off x="0" y="0"/>
          <a:ext cx="0" cy="0"/>
          <a:chOff x="0" y="0"/>
          <a:chExt cx="0" cy="0"/>
        </a:xfrm>
      </p:grpSpPr>
      <p:sp>
        <p:nvSpPr>
          <p:cNvPr id="91" name="Google Shape;91;p13"/>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13"/>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chemeClr val="dk1"/>
              </a:buClr>
              <a:buSzPts val="1700"/>
              <a:buFont typeface="Times New Roman"/>
              <a:buNone/>
              <a:defRPr sz="2000"/>
            </a:lvl1pPr>
            <a:lvl2pPr marL="914400" lvl="1" indent="-228600" algn="l" rtl="0">
              <a:spcBef>
                <a:spcPts val="360"/>
              </a:spcBef>
              <a:spcAft>
                <a:spcPts val="0"/>
              </a:spcAft>
              <a:buSzPts val="1260"/>
              <a:buNone/>
              <a:defRPr sz="1800"/>
            </a:lvl2pPr>
            <a:lvl3pPr marL="1371600" lvl="2" indent="-228600" algn="l" rtl="0">
              <a:spcBef>
                <a:spcPts val="320"/>
              </a:spcBef>
              <a:spcAft>
                <a:spcPts val="0"/>
              </a:spcAft>
              <a:buClr>
                <a:schemeClr val="dk1"/>
              </a:buClr>
              <a:buSzPts val="1120"/>
              <a:buNone/>
              <a:defRPr sz="1600"/>
            </a:lvl3pPr>
            <a:lvl4pPr marL="1828800" lvl="3" indent="-228600" algn="l" rtl="0">
              <a:spcBef>
                <a:spcPts val="280"/>
              </a:spcBef>
              <a:spcAft>
                <a:spcPts val="0"/>
              </a:spcAft>
              <a:buClr>
                <a:schemeClr val="dk1"/>
              </a:buClr>
              <a:buSzPts val="980"/>
              <a:buNone/>
              <a:defRPr sz="1400"/>
            </a:lvl4pPr>
            <a:lvl5pPr marL="2286000" lvl="4" indent="-228600" algn="l" rtl="0">
              <a:spcBef>
                <a:spcPts val="280"/>
              </a:spcBef>
              <a:spcAft>
                <a:spcPts val="0"/>
              </a:spcAft>
              <a:buClr>
                <a:schemeClr val="dk1"/>
              </a:buClr>
              <a:buSzPts val="1400"/>
              <a:buFont typeface="Times New Roman"/>
              <a:buNone/>
              <a:defRPr sz="1400"/>
            </a:lvl5pPr>
            <a:lvl6pPr marL="2743200" lvl="5" indent="-228600" algn="l" rtl="0">
              <a:spcBef>
                <a:spcPts val="280"/>
              </a:spcBef>
              <a:spcAft>
                <a:spcPts val="0"/>
              </a:spcAft>
              <a:buClr>
                <a:schemeClr val="dk1"/>
              </a:buClr>
              <a:buSzPts val="1400"/>
              <a:buFont typeface="Times New Roman"/>
              <a:buNone/>
              <a:defRPr sz="1400"/>
            </a:lvl6pPr>
            <a:lvl7pPr marL="3200400" lvl="6" indent="-228600" algn="l" rtl="0">
              <a:spcBef>
                <a:spcPts val="280"/>
              </a:spcBef>
              <a:spcAft>
                <a:spcPts val="0"/>
              </a:spcAft>
              <a:buClr>
                <a:schemeClr val="dk1"/>
              </a:buClr>
              <a:buSzPts val="1400"/>
              <a:buFont typeface="Times New Roman"/>
              <a:buNone/>
              <a:defRPr sz="1400"/>
            </a:lvl7pPr>
            <a:lvl8pPr marL="3657600" lvl="7" indent="-228600" algn="l" rtl="0">
              <a:spcBef>
                <a:spcPts val="280"/>
              </a:spcBef>
              <a:spcAft>
                <a:spcPts val="0"/>
              </a:spcAft>
              <a:buClr>
                <a:schemeClr val="dk1"/>
              </a:buClr>
              <a:buSzPts val="1400"/>
              <a:buFont typeface="Times New Roman"/>
              <a:buNone/>
              <a:defRPr sz="1400"/>
            </a:lvl8pPr>
            <a:lvl9pPr marL="4114800" lvl="8" indent="-228600" algn="l" rtl="0">
              <a:spcBef>
                <a:spcPts val="280"/>
              </a:spcBef>
              <a:spcAft>
                <a:spcPts val="0"/>
              </a:spcAft>
              <a:buClr>
                <a:schemeClr val="dk1"/>
              </a:buClr>
              <a:buSzPts val="1400"/>
              <a:buFont typeface="Times New Roman"/>
              <a:buNone/>
              <a:defRPr sz="1400"/>
            </a:lvl9pPr>
          </a:lstStyle>
          <a:p>
            <a:endParaRPr/>
          </a:p>
        </p:txBody>
      </p:sp>
      <p:sp>
        <p:nvSpPr>
          <p:cNvPr id="93" name="Google Shape;93;p1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4" name="Google Shape;94;p1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5" name="Google Shape;95;p13"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3"/>
        <p:cNvGrpSpPr/>
        <p:nvPr/>
      </p:nvGrpSpPr>
      <p:grpSpPr>
        <a:xfrm>
          <a:off x="0" y="0"/>
          <a:ext cx="0" cy="0"/>
          <a:chOff x="0" y="0"/>
          <a:chExt cx="0" cy="0"/>
        </a:xfrm>
      </p:grpSpPr>
      <p:sp>
        <p:nvSpPr>
          <p:cNvPr id="34" name="Google Shape;34;p4"/>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5" name="Google Shape;35;p4"/>
          <p:cNvSpPr txBox="1">
            <a:spLocks noGrp="1"/>
          </p:cNvSpPr>
          <p:nvPr>
            <p:ph type="body" idx="1"/>
          </p:nvPr>
        </p:nvSpPr>
        <p:spPr>
          <a:xfrm>
            <a:off x="685800" y="1905000"/>
            <a:ext cx="7772400" cy="4191000"/>
          </a:xfrm>
          <a:prstGeom prst="rect">
            <a:avLst/>
          </a:prstGeom>
          <a:noFill/>
          <a:ln>
            <a:noFill/>
          </a:ln>
        </p:spPr>
        <p:txBody>
          <a:bodyPr spcFirstLastPara="1" wrap="square" lIns="91425" tIns="45700" rIns="91425" bIns="45700" anchor="t" anchorCtr="0">
            <a:noAutofit/>
          </a:bodyPr>
          <a:lstStyle>
            <a:lvl1pPr marL="457200" lvl="0" indent="-325755" algn="l" rtl="0">
              <a:spcBef>
                <a:spcPts val="360"/>
              </a:spcBef>
              <a:spcAft>
                <a:spcPts val="0"/>
              </a:spcAft>
              <a:buClr>
                <a:schemeClr val="dk1"/>
              </a:buClr>
              <a:buSzPts val="1530"/>
              <a:buChar char="•"/>
              <a:defRPr/>
            </a:lvl1pPr>
            <a:lvl2pPr marL="914400" lvl="1" indent="-308610" algn="l" rtl="0">
              <a:spcBef>
                <a:spcPts val="360"/>
              </a:spcBef>
              <a:spcAft>
                <a:spcPts val="0"/>
              </a:spcAft>
              <a:buSzPts val="1260"/>
              <a:buChar char="■"/>
              <a:defRPr/>
            </a:lvl2pPr>
            <a:lvl3pPr marL="1371600" lvl="2" indent="-308610" algn="l" rtl="0">
              <a:spcBef>
                <a:spcPts val="360"/>
              </a:spcBef>
              <a:spcAft>
                <a:spcPts val="0"/>
              </a:spcAft>
              <a:buClr>
                <a:schemeClr val="dk1"/>
              </a:buClr>
              <a:buSzPts val="1260"/>
              <a:buChar char="■"/>
              <a:defRPr/>
            </a:lvl3pPr>
            <a:lvl4pPr marL="1828800" lvl="3" indent="-308610" algn="l" rtl="0">
              <a:spcBef>
                <a:spcPts val="360"/>
              </a:spcBef>
              <a:spcAft>
                <a:spcPts val="0"/>
              </a:spcAft>
              <a:buClr>
                <a:schemeClr val="dk1"/>
              </a:buClr>
              <a:buSzPts val="126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36" name="Google Shape;36;p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7" name="Google Shape;37;p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8" name="Google Shape;38;p4"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rot="5400000">
            <a:off x="4937838" y="2167713"/>
            <a:ext cx="5811900" cy="20448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1" name="Google Shape;41;p5"/>
          <p:cNvSpPr txBox="1">
            <a:spLocks noGrp="1"/>
          </p:cNvSpPr>
          <p:nvPr>
            <p:ph type="body" idx="1"/>
          </p:nvPr>
        </p:nvSpPr>
        <p:spPr>
          <a:xfrm rot="5400000">
            <a:off x="771538" y="198513"/>
            <a:ext cx="5811900" cy="5983200"/>
          </a:xfrm>
          <a:prstGeom prst="rect">
            <a:avLst/>
          </a:prstGeom>
          <a:noFill/>
          <a:ln>
            <a:noFill/>
          </a:ln>
        </p:spPr>
        <p:txBody>
          <a:bodyPr spcFirstLastPara="1" wrap="square" lIns="91425" tIns="45700" rIns="91425" bIns="45700" anchor="t" anchorCtr="0">
            <a:noAutofit/>
          </a:bodyPr>
          <a:lstStyle>
            <a:lvl1pPr marL="457200" lvl="0" indent="-325755" algn="l" rtl="0">
              <a:spcBef>
                <a:spcPts val="360"/>
              </a:spcBef>
              <a:spcAft>
                <a:spcPts val="0"/>
              </a:spcAft>
              <a:buClr>
                <a:schemeClr val="dk1"/>
              </a:buClr>
              <a:buSzPts val="1530"/>
              <a:buChar char="•"/>
              <a:defRPr/>
            </a:lvl1pPr>
            <a:lvl2pPr marL="914400" lvl="1" indent="-308610" algn="l" rtl="0">
              <a:spcBef>
                <a:spcPts val="360"/>
              </a:spcBef>
              <a:spcAft>
                <a:spcPts val="0"/>
              </a:spcAft>
              <a:buSzPts val="1260"/>
              <a:buChar char="■"/>
              <a:defRPr/>
            </a:lvl2pPr>
            <a:lvl3pPr marL="1371600" lvl="2" indent="-308610" algn="l" rtl="0">
              <a:spcBef>
                <a:spcPts val="360"/>
              </a:spcBef>
              <a:spcAft>
                <a:spcPts val="0"/>
              </a:spcAft>
              <a:buClr>
                <a:schemeClr val="dk1"/>
              </a:buClr>
              <a:buSzPts val="1260"/>
              <a:buChar char="■"/>
              <a:defRPr/>
            </a:lvl3pPr>
            <a:lvl4pPr marL="1828800" lvl="3" indent="-308610" algn="l" rtl="0">
              <a:spcBef>
                <a:spcPts val="360"/>
              </a:spcBef>
              <a:spcAft>
                <a:spcPts val="0"/>
              </a:spcAft>
              <a:buClr>
                <a:schemeClr val="dk1"/>
              </a:buClr>
              <a:buSzPts val="126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42" name="Google Shape;42;p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3" name="Google Shape;43;p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4" name="Google Shape;44;p5"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5"/>
        <p:cNvGrpSpPr/>
        <p:nvPr/>
      </p:nvGrpSpPr>
      <p:grpSpPr>
        <a:xfrm>
          <a:off x="0" y="0"/>
          <a:ext cx="0" cy="0"/>
          <a:chOff x="0" y="0"/>
          <a:chExt cx="0" cy="0"/>
        </a:xfrm>
      </p:grpSpPr>
      <p:sp>
        <p:nvSpPr>
          <p:cNvPr id="46" name="Google Shape;46;p6"/>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7" name="Google Shape;47;p6"/>
          <p:cNvSpPr txBox="1">
            <a:spLocks noGrp="1"/>
          </p:cNvSpPr>
          <p:nvPr>
            <p:ph type="body" idx="1"/>
          </p:nvPr>
        </p:nvSpPr>
        <p:spPr>
          <a:xfrm rot="5400000">
            <a:off x="2476500" y="114300"/>
            <a:ext cx="4191000" cy="7772400"/>
          </a:xfrm>
          <a:prstGeom prst="rect">
            <a:avLst/>
          </a:prstGeom>
          <a:noFill/>
          <a:ln>
            <a:noFill/>
          </a:ln>
        </p:spPr>
        <p:txBody>
          <a:bodyPr spcFirstLastPara="1" wrap="square" lIns="91425" tIns="45700" rIns="91425" bIns="45700" anchor="t" anchorCtr="0">
            <a:noAutofit/>
          </a:bodyPr>
          <a:lstStyle>
            <a:lvl1pPr marL="457200" lvl="0" indent="-325755" algn="l" rtl="0">
              <a:spcBef>
                <a:spcPts val="360"/>
              </a:spcBef>
              <a:spcAft>
                <a:spcPts val="0"/>
              </a:spcAft>
              <a:buClr>
                <a:schemeClr val="dk1"/>
              </a:buClr>
              <a:buSzPts val="1530"/>
              <a:buChar char="•"/>
              <a:defRPr/>
            </a:lvl1pPr>
            <a:lvl2pPr marL="914400" lvl="1" indent="-308610" algn="l" rtl="0">
              <a:spcBef>
                <a:spcPts val="360"/>
              </a:spcBef>
              <a:spcAft>
                <a:spcPts val="0"/>
              </a:spcAft>
              <a:buSzPts val="1260"/>
              <a:buChar char="■"/>
              <a:defRPr/>
            </a:lvl2pPr>
            <a:lvl3pPr marL="1371600" lvl="2" indent="-308610" algn="l" rtl="0">
              <a:spcBef>
                <a:spcPts val="360"/>
              </a:spcBef>
              <a:spcAft>
                <a:spcPts val="0"/>
              </a:spcAft>
              <a:buClr>
                <a:schemeClr val="dk1"/>
              </a:buClr>
              <a:buSzPts val="1260"/>
              <a:buChar char="■"/>
              <a:defRPr/>
            </a:lvl3pPr>
            <a:lvl4pPr marL="1828800" lvl="3" indent="-308610" algn="l" rtl="0">
              <a:spcBef>
                <a:spcPts val="360"/>
              </a:spcBef>
              <a:spcAft>
                <a:spcPts val="0"/>
              </a:spcAft>
              <a:buClr>
                <a:schemeClr val="dk1"/>
              </a:buClr>
              <a:buSzPts val="126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48" name="Google Shape;48;p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0" name="Google Shape;50;p6"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3" name="Google Shape;53;p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272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lt2"/>
              </a:buClr>
              <a:buSzPts val="1960"/>
              <a:buFont typeface="Noto Sans Symbols"/>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1680"/>
              <a:buFont typeface="Noto Sans Symbols"/>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1400"/>
              <a:buFont typeface="Noto Sans Symbols"/>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7"/>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190"/>
              <a:buFont typeface="Times New Roman"/>
              <a:buNone/>
              <a:defRPr sz="1400"/>
            </a:lvl1pPr>
            <a:lvl2pPr marL="914400" lvl="1" indent="-228600" algn="l" rtl="0">
              <a:spcBef>
                <a:spcPts val="240"/>
              </a:spcBef>
              <a:spcAft>
                <a:spcPts val="0"/>
              </a:spcAft>
              <a:buSzPts val="840"/>
              <a:buNone/>
              <a:defRPr sz="1200"/>
            </a:lvl2pPr>
            <a:lvl3pPr marL="1371600" lvl="2" indent="-228600" algn="l" rtl="0">
              <a:spcBef>
                <a:spcPts val="200"/>
              </a:spcBef>
              <a:spcAft>
                <a:spcPts val="0"/>
              </a:spcAft>
              <a:buClr>
                <a:schemeClr val="dk1"/>
              </a:buClr>
              <a:buSzPts val="700"/>
              <a:buNone/>
              <a:defRPr sz="1000"/>
            </a:lvl3pPr>
            <a:lvl4pPr marL="1828800" lvl="3" indent="-228600" algn="l" rtl="0">
              <a:spcBef>
                <a:spcPts val="180"/>
              </a:spcBef>
              <a:spcAft>
                <a:spcPts val="0"/>
              </a:spcAft>
              <a:buClr>
                <a:schemeClr val="dk1"/>
              </a:buClr>
              <a:buSzPts val="630"/>
              <a:buNone/>
              <a:defRPr sz="900"/>
            </a:lvl4pPr>
            <a:lvl5pPr marL="2286000" lvl="4" indent="-228600" algn="l" rtl="0">
              <a:spcBef>
                <a:spcPts val="180"/>
              </a:spcBef>
              <a:spcAft>
                <a:spcPts val="0"/>
              </a:spcAft>
              <a:buClr>
                <a:schemeClr val="dk1"/>
              </a:buClr>
              <a:buSzPts val="900"/>
              <a:buFont typeface="Times New Roman"/>
              <a:buNone/>
              <a:defRPr sz="900"/>
            </a:lvl5pPr>
            <a:lvl6pPr marL="2743200" lvl="5" indent="-228600" algn="l" rtl="0">
              <a:spcBef>
                <a:spcPts val="180"/>
              </a:spcBef>
              <a:spcAft>
                <a:spcPts val="0"/>
              </a:spcAft>
              <a:buClr>
                <a:schemeClr val="dk1"/>
              </a:buClr>
              <a:buSzPts val="900"/>
              <a:buFont typeface="Times New Roman"/>
              <a:buNone/>
              <a:defRPr sz="900"/>
            </a:lvl6pPr>
            <a:lvl7pPr marL="3200400" lvl="6" indent="-228600" algn="l" rtl="0">
              <a:spcBef>
                <a:spcPts val="180"/>
              </a:spcBef>
              <a:spcAft>
                <a:spcPts val="0"/>
              </a:spcAft>
              <a:buClr>
                <a:schemeClr val="dk1"/>
              </a:buClr>
              <a:buSzPts val="900"/>
              <a:buFont typeface="Times New Roman"/>
              <a:buNone/>
              <a:defRPr sz="900"/>
            </a:lvl7pPr>
            <a:lvl8pPr marL="3657600" lvl="7" indent="-228600" algn="l" rtl="0">
              <a:spcBef>
                <a:spcPts val="180"/>
              </a:spcBef>
              <a:spcAft>
                <a:spcPts val="0"/>
              </a:spcAft>
              <a:buClr>
                <a:schemeClr val="dk1"/>
              </a:buClr>
              <a:buSzPts val="900"/>
              <a:buFont typeface="Times New Roman"/>
              <a:buNone/>
              <a:defRPr sz="900"/>
            </a:lvl8pPr>
            <a:lvl9pPr marL="4114800" lvl="8" indent="-228600" algn="l" rtl="0">
              <a:spcBef>
                <a:spcPts val="180"/>
              </a:spcBef>
              <a:spcAft>
                <a:spcPts val="0"/>
              </a:spcAft>
              <a:buClr>
                <a:schemeClr val="dk1"/>
              </a:buClr>
              <a:buSzPts val="900"/>
              <a:buFont typeface="Times New Roman"/>
              <a:buNone/>
              <a:defRPr sz="900"/>
            </a:lvl9pPr>
          </a:lstStyle>
          <a:p>
            <a:endParaRPr/>
          </a:p>
        </p:txBody>
      </p:sp>
      <p:sp>
        <p:nvSpPr>
          <p:cNvPr id="55" name="Google Shape;55;p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6" name="Google Shape;56;p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7" name="Google Shape;57;p7"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8"/>
          <p:cNvSpPr txBox="1">
            <a:spLocks noGrp="1"/>
          </p:cNvSpPr>
          <p:nvPr>
            <p:ph type="title"/>
          </p:nvPr>
        </p:nvSpPr>
        <p:spPr>
          <a:xfrm>
            <a:off x="457200" y="273050"/>
            <a:ext cx="3008400" cy="11622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0" name="Google Shape;60;p8"/>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01320" algn="l" rtl="0">
              <a:spcBef>
                <a:spcPts val="640"/>
              </a:spcBef>
              <a:spcAft>
                <a:spcPts val="0"/>
              </a:spcAft>
              <a:buClr>
                <a:schemeClr val="dk1"/>
              </a:buClr>
              <a:buSzPts val="2720"/>
              <a:buFont typeface="Times New Roman"/>
              <a:buChar char="•"/>
              <a:defRPr sz="3200"/>
            </a:lvl1pPr>
            <a:lvl2pPr marL="914400" lvl="1" indent="-353060" algn="l" rtl="0">
              <a:spcBef>
                <a:spcPts val="560"/>
              </a:spcBef>
              <a:spcAft>
                <a:spcPts val="0"/>
              </a:spcAft>
              <a:buSzPts val="1960"/>
              <a:buChar char="■"/>
              <a:defRPr sz="2800"/>
            </a:lvl2pPr>
            <a:lvl3pPr marL="1371600" lvl="2" indent="-335280" algn="l" rtl="0">
              <a:spcBef>
                <a:spcPts val="480"/>
              </a:spcBef>
              <a:spcAft>
                <a:spcPts val="0"/>
              </a:spcAft>
              <a:buClr>
                <a:schemeClr val="dk1"/>
              </a:buClr>
              <a:buSzPts val="1680"/>
              <a:buChar char="■"/>
              <a:defRPr sz="2400"/>
            </a:lvl3pPr>
            <a:lvl4pPr marL="1828800" lvl="3" indent="-317500" algn="l" rtl="0">
              <a:spcBef>
                <a:spcPts val="400"/>
              </a:spcBef>
              <a:spcAft>
                <a:spcPts val="0"/>
              </a:spcAft>
              <a:buClr>
                <a:schemeClr val="dk1"/>
              </a:buClr>
              <a:buSzPts val="1400"/>
              <a:buChar char="■"/>
              <a:defRPr sz="2000"/>
            </a:lvl4pPr>
            <a:lvl5pPr marL="2286000" lvl="4" indent="-355600" algn="l" rtl="0">
              <a:spcBef>
                <a:spcPts val="400"/>
              </a:spcBef>
              <a:spcAft>
                <a:spcPts val="0"/>
              </a:spcAft>
              <a:buClr>
                <a:schemeClr val="dk1"/>
              </a:buClr>
              <a:buSzPts val="2000"/>
              <a:buFont typeface="Times New Roman"/>
              <a:buChar char="•"/>
              <a:defRPr sz="2000"/>
            </a:lvl5pPr>
            <a:lvl6pPr marL="2743200" lvl="5" indent="-355600" algn="l" rtl="0">
              <a:spcBef>
                <a:spcPts val="400"/>
              </a:spcBef>
              <a:spcAft>
                <a:spcPts val="0"/>
              </a:spcAft>
              <a:buClr>
                <a:schemeClr val="dk1"/>
              </a:buClr>
              <a:buSzPts val="2000"/>
              <a:buFont typeface="Times New Roman"/>
              <a:buChar char="•"/>
              <a:defRPr sz="2000"/>
            </a:lvl6pPr>
            <a:lvl7pPr marL="3200400" lvl="6" indent="-355600" algn="l" rtl="0">
              <a:spcBef>
                <a:spcPts val="400"/>
              </a:spcBef>
              <a:spcAft>
                <a:spcPts val="0"/>
              </a:spcAft>
              <a:buClr>
                <a:schemeClr val="dk1"/>
              </a:buClr>
              <a:buSzPts val="2000"/>
              <a:buFont typeface="Times New Roman"/>
              <a:buChar char="•"/>
              <a:defRPr sz="2000"/>
            </a:lvl7pPr>
            <a:lvl8pPr marL="3657600" lvl="7" indent="-355600" algn="l" rtl="0">
              <a:spcBef>
                <a:spcPts val="400"/>
              </a:spcBef>
              <a:spcAft>
                <a:spcPts val="0"/>
              </a:spcAft>
              <a:buClr>
                <a:schemeClr val="dk1"/>
              </a:buClr>
              <a:buSzPts val="2000"/>
              <a:buFont typeface="Times New Roman"/>
              <a:buChar char="•"/>
              <a:defRPr sz="2000"/>
            </a:lvl8pPr>
            <a:lvl9pPr marL="4114800" lvl="8" indent="-355600" algn="l" rtl="0">
              <a:spcBef>
                <a:spcPts val="400"/>
              </a:spcBef>
              <a:spcAft>
                <a:spcPts val="0"/>
              </a:spcAft>
              <a:buClr>
                <a:schemeClr val="dk1"/>
              </a:buClr>
              <a:buSzPts val="2000"/>
              <a:buFont typeface="Times New Roman"/>
              <a:buChar char="•"/>
              <a:defRPr sz="2000"/>
            </a:lvl9pPr>
          </a:lstStyle>
          <a:p>
            <a:endParaRPr/>
          </a:p>
        </p:txBody>
      </p:sp>
      <p:sp>
        <p:nvSpPr>
          <p:cNvPr id="61" name="Google Shape;61;p8"/>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190"/>
              <a:buFont typeface="Times New Roman"/>
              <a:buNone/>
              <a:defRPr sz="1400"/>
            </a:lvl1pPr>
            <a:lvl2pPr marL="914400" lvl="1" indent="-228600" algn="l" rtl="0">
              <a:spcBef>
                <a:spcPts val="240"/>
              </a:spcBef>
              <a:spcAft>
                <a:spcPts val="0"/>
              </a:spcAft>
              <a:buSzPts val="840"/>
              <a:buNone/>
              <a:defRPr sz="1200"/>
            </a:lvl2pPr>
            <a:lvl3pPr marL="1371600" lvl="2" indent="-228600" algn="l" rtl="0">
              <a:spcBef>
                <a:spcPts val="200"/>
              </a:spcBef>
              <a:spcAft>
                <a:spcPts val="0"/>
              </a:spcAft>
              <a:buClr>
                <a:schemeClr val="dk1"/>
              </a:buClr>
              <a:buSzPts val="700"/>
              <a:buNone/>
              <a:defRPr sz="1000"/>
            </a:lvl3pPr>
            <a:lvl4pPr marL="1828800" lvl="3" indent="-228600" algn="l" rtl="0">
              <a:spcBef>
                <a:spcPts val="180"/>
              </a:spcBef>
              <a:spcAft>
                <a:spcPts val="0"/>
              </a:spcAft>
              <a:buClr>
                <a:schemeClr val="dk1"/>
              </a:buClr>
              <a:buSzPts val="630"/>
              <a:buNone/>
              <a:defRPr sz="900"/>
            </a:lvl4pPr>
            <a:lvl5pPr marL="2286000" lvl="4" indent="-228600" algn="l" rtl="0">
              <a:spcBef>
                <a:spcPts val="180"/>
              </a:spcBef>
              <a:spcAft>
                <a:spcPts val="0"/>
              </a:spcAft>
              <a:buClr>
                <a:schemeClr val="dk1"/>
              </a:buClr>
              <a:buSzPts val="900"/>
              <a:buFont typeface="Times New Roman"/>
              <a:buNone/>
              <a:defRPr sz="900"/>
            </a:lvl5pPr>
            <a:lvl6pPr marL="2743200" lvl="5" indent="-228600" algn="l" rtl="0">
              <a:spcBef>
                <a:spcPts val="180"/>
              </a:spcBef>
              <a:spcAft>
                <a:spcPts val="0"/>
              </a:spcAft>
              <a:buClr>
                <a:schemeClr val="dk1"/>
              </a:buClr>
              <a:buSzPts val="900"/>
              <a:buFont typeface="Times New Roman"/>
              <a:buNone/>
              <a:defRPr sz="900"/>
            </a:lvl6pPr>
            <a:lvl7pPr marL="3200400" lvl="6" indent="-228600" algn="l" rtl="0">
              <a:spcBef>
                <a:spcPts val="180"/>
              </a:spcBef>
              <a:spcAft>
                <a:spcPts val="0"/>
              </a:spcAft>
              <a:buClr>
                <a:schemeClr val="dk1"/>
              </a:buClr>
              <a:buSzPts val="900"/>
              <a:buFont typeface="Times New Roman"/>
              <a:buNone/>
              <a:defRPr sz="900"/>
            </a:lvl7pPr>
            <a:lvl8pPr marL="3657600" lvl="7" indent="-228600" algn="l" rtl="0">
              <a:spcBef>
                <a:spcPts val="180"/>
              </a:spcBef>
              <a:spcAft>
                <a:spcPts val="0"/>
              </a:spcAft>
              <a:buClr>
                <a:schemeClr val="dk1"/>
              </a:buClr>
              <a:buSzPts val="900"/>
              <a:buFont typeface="Times New Roman"/>
              <a:buNone/>
              <a:defRPr sz="900"/>
            </a:lvl8pPr>
            <a:lvl9pPr marL="4114800" lvl="8" indent="-228600" algn="l" rtl="0">
              <a:spcBef>
                <a:spcPts val="180"/>
              </a:spcBef>
              <a:spcAft>
                <a:spcPts val="0"/>
              </a:spcAft>
              <a:buClr>
                <a:schemeClr val="dk1"/>
              </a:buClr>
              <a:buSzPts val="900"/>
              <a:buFont typeface="Times New Roman"/>
              <a:buNone/>
              <a:defRPr sz="900"/>
            </a:lvl9pPr>
          </a:lstStyle>
          <a:p>
            <a:endParaRPr/>
          </a:p>
        </p:txBody>
      </p:sp>
      <p:sp>
        <p:nvSpPr>
          <p:cNvPr id="62" name="Google Shape;62;p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3" name="Google Shape;63;p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4" name="Google Shape;64;p8"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5"/>
        <p:cNvGrpSpPr/>
        <p:nvPr/>
      </p:nvGrpSpPr>
      <p:grpSpPr>
        <a:xfrm>
          <a:off x="0" y="0"/>
          <a:ext cx="0" cy="0"/>
          <a:chOff x="0" y="0"/>
          <a:chExt cx="0" cy="0"/>
        </a:xfrm>
      </p:grpSpPr>
      <p:sp>
        <p:nvSpPr>
          <p:cNvPr id="66" name="Google Shape;66;p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8" name="Google Shape;68;p9"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1" name="Google Shape;71;p1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p10"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6" name="Google Shape;76;p11"/>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040"/>
              <a:buFont typeface="Times New Roman"/>
              <a:buNone/>
              <a:defRPr sz="2400" b="1"/>
            </a:lvl1pPr>
            <a:lvl2pPr marL="914400" lvl="1" indent="-228600" algn="l" rtl="0">
              <a:spcBef>
                <a:spcPts val="400"/>
              </a:spcBef>
              <a:spcAft>
                <a:spcPts val="0"/>
              </a:spcAft>
              <a:buSzPts val="1400"/>
              <a:buNone/>
              <a:defRPr sz="2000" b="1"/>
            </a:lvl2pPr>
            <a:lvl3pPr marL="1371600" lvl="2" indent="-228600" algn="l" rtl="0">
              <a:spcBef>
                <a:spcPts val="360"/>
              </a:spcBef>
              <a:spcAft>
                <a:spcPts val="0"/>
              </a:spcAft>
              <a:buClr>
                <a:schemeClr val="dk1"/>
              </a:buClr>
              <a:buSzPts val="1260"/>
              <a:buNone/>
              <a:defRPr sz="1800" b="1"/>
            </a:lvl3pPr>
            <a:lvl4pPr marL="1828800" lvl="3" indent="-228600" algn="l" rtl="0">
              <a:spcBef>
                <a:spcPts val="320"/>
              </a:spcBef>
              <a:spcAft>
                <a:spcPts val="0"/>
              </a:spcAft>
              <a:buClr>
                <a:schemeClr val="dk1"/>
              </a:buClr>
              <a:buSzPts val="1120"/>
              <a:buNone/>
              <a:defRPr sz="1600" b="1"/>
            </a:lvl4pPr>
            <a:lvl5pPr marL="2286000" lvl="4" indent="-228600" algn="l" rtl="0">
              <a:spcBef>
                <a:spcPts val="320"/>
              </a:spcBef>
              <a:spcAft>
                <a:spcPts val="0"/>
              </a:spcAft>
              <a:buClr>
                <a:schemeClr val="dk1"/>
              </a:buClr>
              <a:buSzPts val="1600"/>
              <a:buFont typeface="Times New Roman"/>
              <a:buNone/>
              <a:defRPr sz="1600" b="1"/>
            </a:lvl5pPr>
            <a:lvl6pPr marL="2743200" lvl="5" indent="-228600" algn="l" rtl="0">
              <a:spcBef>
                <a:spcPts val="320"/>
              </a:spcBef>
              <a:spcAft>
                <a:spcPts val="0"/>
              </a:spcAft>
              <a:buClr>
                <a:schemeClr val="dk1"/>
              </a:buClr>
              <a:buSzPts val="1600"/>
              <a:buFont typeface="Times New Roman"/>
              <a:buNone/>
              <a:defRPr sz="1600" b="1"/>
            </a:lvl6pPr>
            <a:lvl7pPr marL="3200400" lvl="6" indent="-228600" algn="l" rtl="0">
              <a:spcBef>
                <a:spcPts val="320"/>
              </a:spcBef>
              <a:spcAft>
                <a:spcPts val="0"/>
              </a:spcAft>
              <a:buClr>
                <a:schemeClr val="dk1"/>
              </a:buClr>
              <a:buSzPts val="1600"/>
              <a:buFont typeface="Times New Roman"/>
              <a:buNone/>
              <a:defRPr sz="1600" b="1"/>
            </a:lvl7pPr>
            <a:lvl8pPr marL="3657600" lvl="7" indent="-228600" algn="l" rtl="0">
              <a:spcBef>
                <a:spcPts val="320"/>
              </a:spcBef>
              <a:spcAft>
                <a:spcPts val="0"/>
              </a:spcAft>
              <a:buClr>
                <a:schemeClr val="dk1"/>
              </a:buClr>
              <a:buSzPts val="1600"/>
              <a:buFont typeface="Times New Roman"/>
              <a:buNone/>
              <a:defRPr sz="1600" b="1"/>
            </a:lvl8pPr>
            <a:lvl9pPr marL="4114800" lvl="8" indent="-228600" algn="l" rtl="0">
              <a:spcBef>
                <a:spcPts val="320"/>
              </a:spcBef>
              <a:spcAft>
                <a:spcPts val="0"/>
              </a:spcAft>
              <a:buClr>
                <a:schemeClr val="dk1"/>
              </a:buClr>
              <a:buSzPts val="1600"/>
              <a:buFont typeface="Times New Roman"/>
              <a:buNone/>
              <a:defRPr sz="1600" b="1"/>
            </a:lvl9pPr>
          </a:lstStyle>
          <a:p>
            <a:endParaRPr/>
          </a:p>
        </p:txBody>
      </p:sp>
      <p:sp>
        <p:nvSpPr>
          <p:cNvPr id="77" name="Google Shape;77;p11"/>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58140" algn="l" rtl="0">
              <a:spcBef>
                <a:spcPts val="480"/>
              </a:spcBef>
              <a:spcAft>
                <a:spcPts val="0"/>
              </a:spcAft>
              <a:buClr>
                <a:schemeClr val="dk1"/>
              </a:buClr>
              <a:buSzPts val="2040"/>
              <a:buFont typeface="Times New Roman"/>
              <a:buChar char="•"/>
              <a:defRPr sz="2400"/>
            </a:lvl1pPr>
            <a:lvl2pPr marL="914400" lvl="1" indent="-317500" algn="l" rtl="0">
              <a:spcBef>
                <a:spcPts val="400"/>
              </a:spcBef>
              <a:spcAft>
                <a:spcPts val="0"/>
              </a:spcAft>
              <a:buSzPts val="1400"/>
              <a:buChar char="■"/>
              <a:defRPr sz="2000"/>
            </a:lvl2pPr>
            <a:lvl3pPr marL="1371600" lvl="2" indent="-308610" algn="l" rtl="0">
              <a:spcBef>
                <a:spcPts val="360"/>
              </a:spcBef>
              <a:spcAft>
                <a:spcPts val="0"/>
              </a:spcAft>
              <a:buClr>
                <a:schemeClr val="dk1"/>
              </a:buClr>
              <a:buSzPts val="1260"/>
              <a:buChar char="■"/>
              <a:defRPr sz="1800"/>
            </a:lvl3pPr>
            <a:lvl4pPr marL="1828800" lvl="3" indent="-299719" algn="l" rtl="0">
              <a:spcBef>
                <a:spcPts val="320"/>
              </a:spcBef>
              <a:spcAft>
                <a:spcPts val="0"/>
              </a:spcAft>
              <a:buClr>
                <a:schemeClr val="dk1"/>
              </a:buClr>
              <a:buSzPts val="1120"/>
              <a:buChar char="■"/>
              <a:defRPr sz="1600"/>
            </a:lvl4pPr>
            <a:lvl5pPr marL="2286000" lvl="4" indent="-330200" algn="l" rtl="0">
              <a:spcBef>
                <a:spcPts val="320"/>
              </a:spcBef>
              <a:spcAft>
                <a:spcPts val="0"/>
              </a:spcAft>
              <a:buClr>
                <a:schemeClr val="dk1"/>
              </a:buClr>
              <a:buSzPts val="1600"/>
              <a:buFont typeface="Times New Roman"/>
              <a:buChar char="•"/>
              <a:defRPr sz="1600"/>
            </a:lvl5pPr>
            <a:lvl6pPr marL="2743200" lvl="5" indent="-330200" algn="l" rtl="0">
              <a:spcBef>
                <a:spcPts val="320"/>
              </a:spcBef>
              <a:spcAft>
                <a:spcPts val="0"/>
              </a:spcAft>
              <a:buClr>
                <a:schemeClr val="dk1"/>
              </a:buClr>
              <a:buSzPts val="1600"/>
              <a:buFont typeface="Times New Roman"/>
              <a:buChar char="•"/>
              <a:defRPr sz="1600"/>
            </a:lvl6pPr>
            <a:lvl7pPr marL="3200400" lvl="6" indent="-330200" algn="l" rtl="0">
              <a:spcBef>
                <a:spcPts val="320"/>
              </a:spcBef>
              <a:spcAft>
                <a:spcPts val="0"/>
              </a:spcAft>
              <a:buClr>
                <a:schemeClr val="dk1"/>
              </a:buClr>
              <a:buSzPts val="1600"/>
              <a:buFont typeface="Times New Roman"/>
              <a:buChar char="•"/>
              <a:defRPr sz="1600"/>
            </a:lvl7pPr>
            <a:lvl8pPr marL="3657600" lvl="7" indent="-330200" algn="l" rtl="0">
              <a:spcBef>
                <a:spcPts val="320"/>
              </a:spcBef>
              <a:spcAft>
                <a:spcPts val="0"/>
              </a:spcAft>
              <a:buClr>
                <a:schemeClr val="dk1"/>
              </a:buClr>
              <a:buSzPts val="1600"/>
              <a:buFont typeface="Times New Roman"/>
              <a:buChar char="•"/>
              <a:defRPr sz="1600"/>
            </a:lvl8pPr>
            <a:lvl9pPr marL="4114800" lvl="8" indent="-330200" algn="l" rtl="0">
              <a:spcBef>
                <a:spcPts val="320"/>
              </a:spcBef>
              <a:spcAft>
                <a:spcPts val="0"/>
              </a:spcAft>
              <a:buClr>
                <a:schemeClr val="dk1"/>
              </a:buClr>
              <a:buSzPts val="1600"/>
              <a:buFont typeface="Times New Roman"/>
              <a:buChar char="•"/>
              <a:defRPr sz="1600"/>
            </a:lvl9pPr>
          </a:lstStyle>
          <a:p>
            <a:endParaRPr/>
          </a:p>
        </p:txBody>
      </p:sp>
      <p:sp>
        <p:nvSpPr>
          <p:cNvPr id="78" name="Google Shape;78;p11"/>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040"/>
              <a:buFont typeface="Times New Roman"/>
              <a:buNone/>
              <a:defRPr sz="2400" b="1"/>
            </a:lvl1pPr>
            <a:lvl2pPr marL="914400" lvl="1" indent="-228600" algn="l" rtl="0">
              <a:spcBef>
                <a:spcPts val="400"/>
              </a:spcBef>
              <a:spcAft>
                <a:spcPts val="0"/>
              </a:spcAft>
              <a:buSzPts val="1400"/>
              <a:buNone/>
              <a:defRPr sz="2000" b="1"/>
            </a:lvl2pPr>
            <a:lvl3pPr marL="1371600" lvl="2" indent="-228600" algn="l" rtl="0">
              <a:spcBef>
                <a:spcPts val="360"/>
              </a:spcBef>
              <a:spcAft>
                <a:spcPts val="0"/>
              </a:spcAft>
              <a:buClr>
                <a:schemeClr val="dk1"/>
              </a:buClr>
              <a:buSzPts val="1260"/>
              <a:buNone/>
              <a:defRPr sz="1800" b="1"/>
            </a:lvl3pPr>
            <a:lvl4pPr marL="1828800" lvl="3" indent="-228600" algn="l" rtl="0">
              <a:spcBef>
                <a:spcPts val="320"/>
              </a:spcBef>
              <a:spcAft>
                <a:spcPts val="0"/>
              </a:spcAft>
              <a:buClr>
                <a:schemeClr val="dk1"/>
              </a:buClr>
              <a:buSzPts val="1120"/>
              <a:buNone/>
              <a:defRPr sz="1600" b="1"/>
            </a:lvl4pPr>
            <a:lvl5pPr marL="2286000" lvl="4" indent="-228600" algn="l" rtl="0">
              <a:spcBef>
                <a:spcPts val="320"/>
              </a:spcBef>
              <a:spcAft>
                <a:spcPts val="0"/>
              </a:spcAft>
              <a:buClr>
                <a:schemeClr val="dk1"/>
              </a:buClr>
              <a:buSzPts val="1600"/>
              <a:buFont typeface="Times New Roman"/>
              <a:buNone/>
              <a:defRPr sz="1600" b="1"/>
            </a:lvl5pPr>
            <a:lvl6pPr marL="2743200" lvl="5" indent="-228600" algn="l" rtl="0">
              <a:spcBef>
                <a:spcPts val="320"/>
              </a:spcBef>
              <a:spcAft>
                <a:spcPts val="0"/>
              </a:spcAft>
              <a:buClr>
                <a:schemeClr val="dk1"/>
              </a:buClr>
              <a:buSzPts val="1600"/>
              <a:buFont typeface="Times New Roman"/>
              <a:buNone/>
              <a:defRPr sz="1600" b="1"/>
            </a:lvl6pPr>
            <a:lvl7pPr marL="3200400" lvl="6" indent="-228600" algn="l" rtl="0">
              <a:spcBef>
                <a:spcPts val="320"/>
              </a:spcBef>
              <a:spcAft>
                <a:spcPts val="0"/>
              </a:spcAft>
              <a:buClr>
                <a:schemeClr val="dk1"/>
              </a:buClr>
              <a:buSzPts val="1600"/>
              <a:buFont typeface="Times New Roman"/>
              <a:buNone/>
              <a:defRPr sz="1600" b="1"/>
            </a:lvl7pPr>
            <a:lvl8pPr marL="3657600" lvl="7" indent="-228600" algn="l" rtl="0">
              <a:spcBef>
                <a:spcPts val="320"/>
              </a:spcBef>
              <a:spcAft>
                <a:spcPts val="0"/>
              </a:spcAft>
              <a:buClr>
                <a:schemeClr val="dk1"/>
              </a:buClr>
              <a:buSzPts val="1600"/>
              <a:buFont typeface="Times New Roman"/>
              <a:buNone/>
              <a:defRPr sz="1600" b="1"/>
            </a:lvl8pPr>
            <a:lvl9pPr marL="4114800" lvl="8" indent="-228600" algn="l" rtl="0">
              <a:spcBef>
                <a:spcPts val="320"/>
              </a:spcBef>
              <a:spcAft>
                <a:spcPts val="0"/>
              </a:spcAft>
              <a:buClr>
                <a:schemeClr val="dk1"/>
              </a:buClr>
              <a:buSzPts val="1600"/>
              <a:buFont typeface="Times New Roman"/>
              <a:buNone/>
              <a:defRPr sz="1600" b="1"/>
            </a:lvl9pPr>
          </a:lstStyle>
          <a:p>
            <a:endParaRPr/>
          </a:p>
        </p:txBody>
      </p:sp>
      <p:sp>
        <p:nvSpPr>
          <p:cNvPr id="79" name="Google Shape;79;p11"/>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58140" algn="l" rtl="0">
              <a:spcBef>
                <a:spcPts val="480"/>
              </a:spcBef>
              <a:spcAft>
                <a:spcPts val="0"/>
              </a:spcAft>
              <a:buClr>
                <a:schemeClr val="dk1"/>
              </a:buClr>
              <a:buSzPts val="2040"/>
              <a:buFont typeface="Times New Roman"/>
              <a:buChar char="•"/>
              <a:defRPr sz="2400"/>
            </a:lvl1pPr>
            <a:lvl2pPr marL="914400" lvl="1" indent="-317500" algn="l" rtl="0">
              <a:spcBef>
                <a:spcPts val="400"/>
              </a:spcBef>
              <a:spcAft>
                <a:spcPts val="0"/>
              </a:spcAft>
              <a:buSzPts val="1400"/>
              <a:buChar char="■"/>
              <a:defRPr sz="2000"/>
            </a:lvl2pPr>
            <a:lvl3pPr marL="1371600" lvl="2" indent="-308610" algn="l" rtl="0">
              <a:spcBef>
                <a:spcPts val="360"/>
              </a:spcBef>
              <a:spcAft>
                <a:spcPts val="0"/>
              </a:spcAft>
              <a:buClr>
                <a:schemeClr val="dk1"/>
              </a:buClr>
              <a:buSzPts val="1260"/>
              <a:buChar char="■"/>
              <a:defRPr sz="1800"/>
            </a:lvl3pPr>
            <a:lvl4pPr marL="1828800" lvl="3" indent="-299719" algn="l" rtl="0">
              <a:spcBef>
                <a:spcPts val="320"/>
              </a:spcBef>
              <a:spcAft>
                <a:spcPts val="0"/>
              </a:spcAft>
              <a:buClr>
                <a:schemeClr val="dk1"/>
              </a:buClr>
              <a:buSzPts val="1120"/>
              <a:buChar char="■"/>
              <a:defRPr sz="1600"/>
            </a:lvl4pPr>
            <a:lvl5pPr marL="2286000" lvl="4" indent="-330200" algn="l" rtl="0">
              <a:spcBef>
                <a:spcPts val="320"/>
              </a:spcBef>
              <a:spcAft>
                <a:spcPts val="0"/>
              </a:spcAft>
              <a:buClr>
                <a:schemeClr val="dk1"/>
              </a:buClr>
              <a:buSzPts val="1600"/>
              <a:buFont typeface="Times New Roman"/>
              <a:buChar char="•"/>
              <a:defRPr sz="1600"/>
            </a:lvl5pPr>
            <a:lvl6pPr marL="2743200" lvl="5" indent="-330200" algn="l" rtl="0">
              <a:spcBef>
                <a:spcPts val="320"/>
              </a:spcBef>
              <a:spcAft>
                <a:spcPts val="0"/>
              </a:spcAft>
              <a:buClr>
                <a:schemeClr val="dk1"/>
              </a:buClr>
              <a:buSzPts val="1600"/>
              <a:buFont typeface="Times New Roman"/>
              <a:buChar char="•"/>
              <a:defRPr sz="1600"/>
            </a:lvl6pPr>
            <a:lvl7pPr marL="3200400" lvl="6" indent="-330200" algn="l" rtl="0">
              <a:spcBef>
                <a:spcPts val="320"/>
              </a:spcBef>
              <a:spcAft>
                <a:spcPts val="0"/>
              </a:spcAft>
              <a:buClr>
                <a:schemeClr val="dk1"/>
              </a:buClr>
              <a:buSzPts val="1600"/>
              <a:buFont typeface="Times New Roman"/>
              <a:buChar char="•"/>
              <a:defRPr sz="1600"/>
            </a:lvl7pPr>
            <a:lvl8pPr marL="3657600" lvl="7" indent="-330200" algn="l" rtl="0">
              <a:spcBef>
                <a:spcPts val="320"/>
              </a:spcBef>
              <a:spcAft>
                <a:spcPts val="0"/>
              </a:spcAft>
              <a:buClr>
                <a:schemeClr val="dk1"/>
              </a:buClr>
              <a:buSzPts val="1600"/>
              <a:buFont typeface="Times New Roman"/>
              <a:buChar char="•"/>
              <a:defRPr sz="1600"/>
            </a:lvl8pPr>
            <a:lvl9pPr marL="4114800" lvl="8" indent="-330200" algn="l" rtl="0">
              <a:spcBef>
                <a:spcPts val="320"/>
              </a:spcBef>
              <a:spcAft>
                <a:spcPts val="0"/>
              </a:spcAft>
              <a:buClr>
                <a:schemeClr val="dk1"/>
              </a:buClr>
              <a:buSzPts val="1600"/>
              <a:buFont typeface="Times New Roman"/>
              <a:buChar char="•"/>
              <a:defRPr sz="1600"/>
            </a:lvl9pPr>
          </a:lstStyle>
          <a:p>
            <a:endParaRPr/>
          </a:p>
        </p:txBody>
      </p:sp>
      <p:sp>
        <p:nvSpPr>
          <p:cNvPr id="80" name="Google Shape;80;p1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1" name="Google Shape;81;p1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2" name="Google Shape;82;p11"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1.jp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
        <p:cNvGrpSpPr/>
        <p:nvPr/>
      </p:nvGrpSpPr>
      <p:grpSpPr>
        <a:xfrm>
          <a:off x="0" y="0"/>
          <a:ext cx="0" cy="0"/>
          <a:chOff x="0" y="0"/>
          <a:chExt cx="0" cy="0"/>
        </a:xfrm>
      </p:grpSpPr>
      <p:sp>
        <p:nvSpPr>
          <p:cNvPr id="6" name="Google Shape;6;p1" descr="Large confetti"/>
          <p:cNvSpPr txBox="1"/>
          <p:nvPr/>
        </p:nvSpPr>
        <p:spPr>
          <a:xfrm>
            <a:off x="484187" y="1549400"/>
            <a:ext cx="8158200" cy="1689000"/>
          </a:xfrm>
          <a:prstGeom prst="rect">
            <a:avLst/>
          </a:prstGeom>
          <a:solidFill>
            <a:schemeClr val="folHlink"/>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7" name="Google Shape;7;p1"/>
          <p:cNvSpPr/>
          <p:nvPr/>
        </p:nvSpPr>
        <p:spPr>
          <a:xfrm>
            <a:off x="228600" y="3206750"/>
            <a:ext cx="8686800" cy="777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8" name="Google Shape;8;p1"/>
          <p:cNvSpPr/>
          <p:nvPr/>
        </p:nvSpPr>
        <p:spPr>
          <a:xfrm>
            <a:off x="228600" y="1482725"/>
            <a:ext cx="8686800" cy="777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9" name="Google Shape;9;p1"/>
          <p:cNvSpPr/>
          <p:nvPr/>
        </p:nvSpPr>
        <p:spPr>
          <a:xfrm>
            <a:off x="8623300" y="1246187"/>
            <a:ext cx="77700" cy="22353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0" name="Google Shape;10;p1"/>
          <p:cNvSpPr/>
          <p:nvPr/>
        </p:nvSpPr>
        <p:spPr>
          <a:xfrm>
            <a:off x="434975" y="1252537"/>
            <a:ext cx="77700" cy="22353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1" name="Google Shape;11;p1"/>
          <p:cNvSpPr/>
          <p:nvPr/>
        </p:nvSpPr>
        <p:spPr>
          <a:xfrm>
            <a:off x="2830512" y="5783262"/>
            <a:ext cx="3481500" cy="77700"/>
          </a:xfrm>
          <a:prstGeom prst="roundRect">
            <a:avLst>
              <a:gd name="adj" fmla="val 10800"/>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2" name="Google Shape;12;p1" descr="Large confetti"/>
          <p:cNvSpPr txBox="1"/>
          <p:nvPr/>
        </p:nvSpPr>
        <p:spPr>
          <a:xfrm>
            <a:off x="4095750" y="5734050"/>
            <a:ext cx="949200" cy="176100"/>
          </a:xfrm>
          <a:prstGeom prst="rect">
            <a:avLst/>
          </a:prstGeom>
          <a:solidFill>
            <a:schemeClr val="folHlink"/>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3" name="Google Shape;13;p1"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body" idx="1"/>
          </p:nvPr>
        </p:nvSpPr>
        <p:spPr>
          <a:xfrm>
            <a:off x="685800" y="1905000"/>
            <a:ext cx="7772400" cy="4191000"/>
          </a:xfrm>
          <a:prstGeom prst="rect">
            <a:avLst/>
          </a:prstGeom>
          <a:noFill/>
          <a:ln>
            <a:noFill/>
          </a:ln>
        </p:spPr>
        <p:txBody>
          <a:bodyPr spcFirstLastPara="1" wrap="square" lIns="91425" tIns="45700" rIns="91425" bIns="45700" anchor="t" anchorCtr="0">
            <a:noAutofit/>
          </a:bodyPr>
          <a:lstStyle>
            <a:lvl1pPr marL="457200" marR="0" lvl="0" indent="-401320" algn="l" rtl="0">
              <a:spcBef>
                <a:spcPts val="640"/>
              </a:spcBef>
              <a:spcAft>
                <a:spcPts val="0"/>
              </a:spcAft>
              <a:buClr>
                <a:schemeClr val="dk1"/>
              </a:buClr>
              <a:buSzPts val="272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dk1"/>
                </a:solidFill>
                <a:latin typeface="Times New Roman"/>
                <a:ea typeface="Times New Roman"/>
                <a:cs typeface="Times New Roman"/>
                <a:sym typeface="Times New Roman"/>
              </a:defRPr>
            </a:lvl2pPr>
            <a:lvl3pPr marL="1371600" marR="0" lvl="2" indent="-335280" algn="l" rtl="0">
              <a:spcBef>
                <a:spcPts val="480"/>
              </a:spcBef>
              <a:spcAft>
                <a:spcPts val="0"/>
              </a:spcAft>
              <a:buClr>
                <a:schemeClr val="dk1"/>
              </a:buClr>
              <a:buSzPts val="1680"/>
              <a:buFont typeface="Noto Sans Symbols"/>
              <a:buChar char="■"/>
              <a:defRPr sz="2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400"/>
              </a:spcBef>
              <a:spcAft>
                <a:spcPts val="0"/>
              </a:spcAft>
              <a:buClr>
                <a:schemeClr val="dk1"/>
              </a:buClr>
              <a:buSzPts val="1400"/>
              <a:buFont typeface="Noto Sans Symbols"/>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24"/>
        <p:cNvGrpSpPr/>
        <p:nvPr/>
      </p:nvGrpSpPr>
      <p:grpSpPr>
        <a:xfrm>
          <a:off x="0" y="0"/>
          <a:ext cx="0" cy="0"/>
          <a:chOff x="0" y="0"/>
          <a:chExt cx="0" cy="0"/>
        </a:xfrm>
      </p:grpSpPr>
      <p:sp>
        <p:nvSpPr>
          <p:cNvPr id="25" name="Google Shape;25;p3"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l"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26" name="Google Shape;26;p3"/>
          <p:cNvSpPr txBox="1">
            <a:spLocks noGrp="1"/>
          </p:cNvSpPr>
          <p:nvPr>
            <p:ph type="body" idx="1"/>
          </p:nvPr>
        </p:nvSpPr>
        <p:spPr>
          <a:xfrm>
            <a:off x="685800" y="1905000"/>
            <a:ext cx="7772400" cy="4191000"/>
          </a:xfrm>
          <a:prstGeom prst="rect">
            <a:avLst/>
          </a:prstGeom>
          <a:noFill/>
          <a:ln>
            <a:noFill/>
          </a:ln>
        </p:spPr>
        <p:txBody>
          <a:bodyPr spcFirstLastPara="1" wrap="square" lIns="91425" tIns="45700" rIns="91425" bIns="45700" anchor="t" anchorCtr="0">
            <a:noAutofit/>
          </a:bodyPr>
          <a:lstStyle>
            <a:lvl1pPr marL="457200" marR="0" lvl="0" indent="-401320" algn="l" rtl="0">
              <a:spcBef>
                <a:spcPts val="640"/>
              </a:spcBef>
              <a:spcAft>
                <a:spcPts val="0"/>
              </a:spcAft>
              <a:buClr>
                <a:schemeClr val="dk1"/>
              </a:buClr>
              <a:buSzPts val="272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dk1"/>
                </a:solidFill>
                <a:latin typeface="Times New Roman"/>
                <a:ea typeface="Times New Roman"/>
                <a:cs typeface="Times New Roman"/>
                <a:sym typeface="Times New Roman"/>
              </a:defRPr>
            </a:lvl2pPr>
            <a:lvl3pPr marL="1371600" marR="0" lvl="2" indent="-335280" algn="l" rtl="0">
              <a:spcBef>
                <a:spcPts val="480"/>
              </a:spcBef>
              <a:spcAft>
                <a:spcPts val="0"/>
              </a:spcAft>
              <a:buClr>
                <a:schemeClr val="dk1"/>
              </a:buClr>
              <a:buSzPts val="1680"/>
              <a:buFont typeface="Noto Sans Symbols"/>
              <a:buChar char="■"/>
              <a:defRPr sz="2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400"/>
              </a:spcBef>
              <a:spcAft>
                <a:spcPts val="0"/>
              </a:spcAft>
              <a:buClr>
                <a:schemeClr val="dk1"/>
              </a:buClr>
              <a:buSzPts val="1400"/>
              <a:buFont typeface="Noto Sans Symbols"/>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27" name="Google Shape;27;p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29" name="Google Shape;29;p3"/>
          <p:cNvSpPr txBox="1"/>
          <p:nvPr/>
        </p:nvSpPr>
        <p:spPr>
          <a:xfrm>
            <a:off x="0" y="1512887"/>
            <a:ext cx="8458200" cy="87300"/>
          </a:xfrm>
          <a:prstGeom prst="rect">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30" name="Google Shape;30;p3" descr="Large confetti"/>
          <p:cNvSpPr txBox="1"/>
          <p:nvPr/>
        </p:nvSpPr>
        <p:spPr>
          <a:xfrm>
            <a:off x="247650" y="0"/>
            <a:ext cx="793800" cy="1841400"/>
          </a:xfrm>
          <a:prstGeom prst="rect">
            <a:avLst/>
          </a:prstGeom>
          <a:solidFill>
            <a:schemeClr val="folHlink"/>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31" name="Google Shape;31;p3"/>
          <p:cNvSpPr txBox="1"/>
          <p:nvPr/>
        </p:nvSpPr>
        <p:spPr>
          <a:xfrm>
            <a:off x="7067550" y="6553200"/>
            <a:ext cx="2076600" cy="79500"/>
          </a:xfrm>
          <a:prstGeom prst="rect">
            <a:avLst/>
          </a:prstGeom>
          <a:solidFill>
            <a:schemeClr val="l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32" name="Google Shape;32;p3" descr="Large confetti"/>
          <p:cNvSpPr txBox="1">
            <a:spLocks noGrp="1"/>
          </p:cNvSpPr>
          <p:nvPr>
            <p:ph type="sldNum" idx="12"/>
          </p:nvPr>
        </p:nvSpPr>
        <p:spPr>
          <a:xfrm>
            <a:off x="8216900" y="6248400"/>
            <a:ext cx="533400" cy="609600"/>
          </a:xfrm>
          <a:prstGeom prst="rect">
            <a:avLst/>
          </a:prstGeom>
          <a:solidFill>
            <a:schemeClr val="folHlink"/>
          </a:solidFill>
          <a:ln>
            <a:noFill/>
          </a:ln>
        </p:spPr>
        <p:txBody>
          <a:bodyPr spcFirstLastPara="1" wrap="square" lIns="91425" tIns="45700" rIns="91425" bIns="45700" anchor="ctr" anchorCtr="1">
            <a:noAutofit/>
          </a:bodyPr>
          <a:lstStyle>
            <a:lvl1pPr marL="0" marR="0" lvl="0"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SzPts val="1400"/>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4" descr="Large confetti"/>
          <p:cNvSpPr txBox="1">
            <a:spLocks noGrp="1"/>
          </p:cNvSpPr>
          <p:nvPr>
            <p:ph type="ctrTitle"/>
          </p:nvPr>
        </p:nvSpPr>
        <p:spPr>
          <a:xfrm>
            <a:off x="685800" y="1752600"/>
            <a:ext cx="7772400" cy="1143000"/>
          </a:xfrm>
          <a:prstGeom prst="rect">
            <a:avLst/>
          </a:prstGeom>
          <a:solidFill>
            <a:schemeClr val="folHlink"/>
          </a:solid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4400"/>
              <a:buFont typeface="Times New Roman"/>
              <a:buNone/>
            </a:pPr>
            <a:r>
              <a:rPr lang="en-US" sz="4400" b="0" i="0" u="none" dirty="0">
                <a:solidFill>
                  <a:schemeClr val="lt1"/>
                </a:solidFill>
                <a:latin typeface="Times New Roman"/>
                <a:ea typeface="Times New Roman"/>
                <a:cs typeface="Times New Roman"/>
                <a:sym typeface="Times New Roman"/>
              </a:rPr>
              <a:t>The Philosophy of Education</a:t>
            </a:r>
            <a:endParaRPr dirty="0"/>
          </a:p>
        </p:txBody>
      </p:sp>
      <p:sp>
        <p:nvSpPr>
          <p:cNvPr id="3" name="Google Shape;100;p14" descr="Large confetti"/>
          <p:cNvSpPr txBox="1">
            <a:spLocks/>
          </p:cNvSpPr>
          <p:nvPr/>
        </p:nvSpPr>
        <p:spPr>
          <a:xfrm>
            <a:off x="838200" y="1905000"/>
            <a:ext cx="7772400" cy="1143000"/>
          </a:xfrm>
          <a:prstGeom prst="rect">
            <a:avLst/>
          </a:prstGeom>
          <a:solidFill>
            <a:schemeClr val="folHlink"/>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9pPr>
          </a:lstStyle>
          <a:p>
            <a:r>
              <a:rPr lang="en-US" b="1" dirty="0"/>
              <a:t>Historical </a:t>
            </a:r>
            <a:r>
              <a:rPr lang="en-US" b="1" dirty="0" smtClean="0"/>
              <a:t>Background Revisited 4</a:t>
            </a:r>
            <a:endParaRPr lang="en-US" b="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6" name="Google Shape;106;p15"/>
          <p:cNvSpPr txBox="1">
            <a:spLocks noGrp="1"/>
          </p:cNvSpPr>
          <p:nvPr>
            <p:ph type="body" idx="1"/>
          </p:nvPr>
        </p:nvSpPr>
        <p:spPr>
          <a:xfrm>
            <a:off x="0" y="1724888"/>
            <a:ext cx="9143999" cy="4925294"/>
          </a:xfrm>
          <a:prstGeom prst="rect">
            <a:avLst/>
          </a:prstGeom>
          <a:noFill/>
          <a:ln>
            <a:noFill/>
          </a:ln>
        </p:spPr>
        <p:txBody>
          <a:bodyPr spcFirstLastPara="1" wrap="square" lIns="91425" tIns="45700" rIns="91425" bIns="45700" anchor="t" anchorCtr="0">
            <a:noAutofit/>
          </a:bodyPr>
          <a:lstStyle/>
          <a:p>
            <a:pPr marL="131445" indent="0">
              <a:buNone/>
            </a:pPr>
            <a:r>
              <a:rPr lang="en-US" sz="3600" dirty="0"/>
              <a:t>He moves beyond the strict issues </a:t>
            </a:r>
            <a:r>
              <a:rPr lang="en-US" sz="3600" dirty="0" smtClean="0"/>
              <a:t>of word-for-word </a:t>
            </a:r>
            <a:r>
              <a:rPr lang="en-US" sz="3600" dirty="0"/>
              <a:t>and sense-for-sense, literal, faithful and free translation, </a:t>
            </a:r>
            <a:r>
              <a:rPr lang="en-US" sz="3600" dirty="0" smtClean="0"/>
              <a:t>and considers </a:t>
            </a:r>
            <a:r>
              <a:rPr lang="en-US" sz="3600" dirty="0"/>
              <a:t>there to be only two paths open for the ‘true’ translator:</a:t>
            </a:r>
          </a:p>
          <a:p>
            <a:pPr marL="131445" indent="0" algn="ctr">
              <a:buNone/>
            </a:pPr>
            <a:r>
              <a:rPr lang="en-US" sz="3600" b="1" i="1" dirty="0" smtClean="0">
                <a:solidFill>
                  <a:schemeClr val="tx1"/>
                </a:solidFill>
              </a:rPr>
              <a:t>“Either </a:t>
            </a:r>
            <a:r>
              <a:rPr lang="en-US" sz="3600" b="1" i="1" dirty="0">
                <a:solidFill>
                  <a:schemeClr val="tx1"/>
                </a:solidFill>
              </a:rPr>
              <a:t>the translator leaves the writer in peace as much as possible </a:t>
            </a:r>
            <a:r>
              <a:rPr lang="en-US" sz="3600" b="1" i="1" dirty="0" smtClean="0">
                <a:solidFill>
                  <a:schemeClr val="tx1"/>
                </a:solidFill>
              </a:rPr>
              <a:t>and moves </a:t>
            </a:r>
            <a:r>
              <a:rPr lang="en-US" sz="3600" b="1" i="1" dirty="0">
                <a:solidFill>
                  <a:schemeClr val="tx1"/>
                </a:solidFill>
              </a:rPr>
              <a:t>the reader toward him, or he leaves the reader in peace as much </a:t>
            </a:r>
            <a:r>
              <a:rPr lang="en-US" sz="3600" b="1" i="1" dirty="0" smtClean="0">
                <a:solidFill>
                  <a:schemeClr val="tx1"/>
                </a:solidFill>
              </a:rPr>
              <a:t>as possible </a:t>
            </a:r>
            <a:r>
              <a:rPr lang="en-US" sz="3600" b="1" i="1" dirty="0">
                <a:solidFill>
                  <a:schemeClr val="tx1"/>
                </a:solidFill>
              </a:rPr>
              <a:t>and moves the writer toward </a:t>
            </a:r>
            <a:r>
              <a:rPr lang="en-US" sz="3600" b="1" i="1" dirty="0" smtClean="0">
                <a:solidFill>
                  <a:schemeClr val="tx1"/>
                </a:solidFill>
              </a:rPr>
              <a:t>him”.</a:t>
            </a:r>
            <a:endParaRPr b="1" i="1" dirty="0">
              <a:solidFill>
                <a:schemeClr val="tx1"/>
              </a:solidFill>
            </a:endParaRPr>
          </a:p>
        </p:txBody>
      </p:sp>
      <p:sp>
        <p:nvSpPr>
          <p:cNvPr id="2" name="مستطيل 1"/>
          <p:cNvSpPr/>
          <p:nvPr/>
        </p:nvSpPr>
        <p:spPr>
          <a:xfrm>
            <a:off x="1267621" y="885182"/>
            <a:ext cx="5939446" cy="707886"/>
          </a:xfrm>
          <a:prstGeom prst="rect">
            <a:avLst/>
          </a:prstGeom>
        </p:spPr>
        <p:txBody>
          <a:bodyPr wrap="none">
            <a:spAutoFit/>
          </a:bodyPr>
          <a:lstStyle/>
          <a:p>
            <a:pPr>
              <a:buClr>
                <a:schemeClr val="dk2"/>
              </a:buClr>
              <a:buSzPts val="4400"/>
            </a:pPr>
            <a:r>
              <a:rPr lang="en-US" sz="4000" b="1" i="1" dirty="0">
                <a:solidFill>
                  <a:schemeClr val="dk2"/>
                </a:solidFill>
                <a:latin typeface="Times New Roman"/>
                <a:ea typeface="Times New Roman"/>
                <a:cs typeface="Times New Roman"/>
                <a:sym typeface="Times New Roman"/>
              </a:rPr>
              <a:t>Friedrich Schleiermacher </a:t>
            </a:r>
            <a:endParaRPr lang="ar-IQ" sz="4000" b="1" i="1" dirty="0">
              <a:solidFill>
                <a:schemeClr val="dk2"/>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305943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6" name="Google Shape;106;p15"/>
          <p:cNvSpPr txBox="1">
            <a:spLocks noGrp="1"/>
          </p:cNvSpPr>
          <p:nvPr>
            <p:ph type="body" idx="1"/>
          </p:nvPr>
        </p:nvSpPr>
        <p:spPr>
          <a:xfrm>
            <a:off x="0" y="1724888"/>
            <a:ext cx="9143999" cy="4925294"/>
          </a:xfrm>
          <a:prstGeom prst="rect">
            <a:avLst/>
          </a:prstGeom>
          <a:noFill/>
          <a:ln>
            <a:noFill/>
          </a:ln>
        </p:spPr>
        <p:txBody>
          <a:bodyPr spcFirstLastPara="1" wrap="square" lIns="91425" tIns="45700" rIns="91425" bIns="45700" anchor="t" anchorCtr="0">
            <a:noAutofit/>
          </a:bodyPr>
          <a:lstStyle/>
          <a:p>
            <a:pPr marL="131445" indent="0">
              <a:buNone/>
            </a:pPr>
            <a:r>
              <a:rPr lang="en-US" dirty="0"/>
              <a:t>In this way, the translator, an expert in the TL, can help the less </a:t>
            </a:r>
            <a:r>
              <a:rPr lang="en-US" dirty="0" smtClean="0"/>
              <a:t>competent but </a:t>
            </a:r>
            <a:r>
              <a:rPr lang="en-US" dirty="0"/>
              <a:t>intelligent German reader to appreciate the ST. To achieve this, the </a:t>
            </a:r>
            <a:r>
              <a:rPr lang="en-US" dirty="0" smtClean="0"/>
              <a:t>translator must </a:t>
            </a:r>
            <a:r>
              <a:rPr lang="en-US" dirty="0"/>
              <a:t>adopt an ‘</a:t>
            </a:r>
            <a:r>
              <a:rPr lang="en-US" b="1" dirty="0"/>
              <a:t>alienating</a:t>
            </a:r>
            <a:r>
              <a:rPr lang="en-US" dirty="0"/>
              <a:t>’, ‘</a:t>
            </a:r>
            <a:r>
              <a:rPr lang="en-US" b="1" dirty="0" err="1"/>
              <a:t>foreignizing</a:t>
            </a:r>
            <a:r>
              <a:rPr lang="en-US" dirty="0"/>
              <a:t>’ method of translation. </a:t>
            </a:r>
            <a:r>
              <a:rPr lang="en-US" dirty="0" smtClean="0"/>
              <a:t>This emphasizes </a:t>
            </a:r>
            <a:r>
              <a:rPr lang="en-US" dirty="0"/>
              <a:t>the value of the foreign, by ‘</a:t>
            </a:r>
            <a:r>
              <a:rPr lang="en-US" b="1" dirty="0"/>
              <a:t>bending</a:t>
            </a:r>
            <a:r>
              <a:rPr lang="en-US" dirty="0"/>
              <a:t>’ TL word-usage to try to </a:t>
            </a:r>
            <a:r>
              <a:rPr lang="en-US" dirty="0" smtClean="0"/>
              <a:t>ensure faithfulness </a:t>
            </a:r>
            <a:r>
              <a:rPr lang="en-US" dirty="0"/>
              <a:t>to the ST. Thus can the TT be faithful to the sense and sound of the </a:t>
            </a:r>
            <a:r>
              <a:rPr lang="en-US" dirty="0" smtClean="0"/>
              <a:t>ST and </a:t>
            </a:r>
            <a:r>
              <a:rPr lang="en-US" dirty="0"/>
              <a:t>can import the foreign concepts and culture into </a:t>
            </a:r>
            <a:r>
              <a:rPr lang="en-US" dirty="0" smtClean="0"/>
              <a:t>German.</a:t>
            </a:r>
            <a:endParaRPr sz="2800" dirty="0"/>
          </a:p>
        </p:txBody>
      </p:sp>
      <p:sp>
        <p:nvSpPr>
          <p:cNvPr id="2" name="مستطيل 1"/>
          <p:cNvSpPr/>
          <p:nvPr/>
        </p:nvSpPr>
        <p:spPr>
          <a:xfrm>
            <a:off x="1278047" y="885182"/>
            <a:ext cx="5939446" cy="707886"/>
          </a:xfrm>
          <a:prstGeom prst="rect">
            <a:avLst/>
          </a:prstGeom>
        </p:spPr>
        <p:txBody>
          <a:bodyPr wrap="none">
            <a:spAutoFit/>
          </a:bodyPr>
          <a:lstStyle/>
          <a:p>
            <a:pPr>
              <a:buClr>
                <a:schemeClr val="dk2"/>
              </a:buClr>
              <a:buSzPts val="4400"/>
            </a:pPr>
            <a:r>
              <a:rPr lang="en-US" sz="4000" b="1" i="1" dirty="0">
                <a:solidFill>
                  <a:schemeClr val="dk2"/>
                </a:solidFill>
                <a:latin typeface="Times New Roman"/>
                <a:ea typeface="Times New Roman"/>
                <a:cs typeface="Times New Roman"/>
              </a:rPr>
              <a:t>Friedrich Schleiermacher </a:t>
            </a:r>
            <a:endParaRPr lang="ar-IQ" sz="4000" b="1" i="1" dirty="0">
              <a:solidFill>
                <a:schemeClr val="dk2"/>
              </a:solidFill>
              <a:latin typeface="Times New Roman"/>
              <a:ea typeface="Times New Roman"/>
              <a:cs typeface="Times New Roman"/>
            </a:endParaRPr>
          </a:p>
        </p:txBody>
      </p:sp>
    </p:spTree>
    <p:extLst>
      <p:ext uri="{BB962C8B-B14F-4D97-AF65-F5344CB8AC3E}">
        <p14:creationId xmlns:p14="http://schemas.microsoft.com/office/powerpoint/2010/main" val="32588616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6" name="Google Shape;106;p15"/>
          <p:cNvSpPr txBox="1">
            <a:spLocks noGrp="1"/>
          </p:cNvSpPr>
          <p:nvPr>
            <p:ph type="body" idx="1"/>
          </p:nvPr>
        </p:nvSpPr>
        <p:spPr>
          <a:xfrm>
            <a:off x="0" y="1724888"/>
            <a:ext cx="9143999" cy="4925294"/>
          </a:xfrm>
          <a:prstGeom prst="rect">
            <a:avLst/>
          </a:prstGeom>
          <a:noFill/>
          <a:ln>
            <a:noFill/>
          </a:ln>
        </p:spPr>
        <p:txBody>
          <a:bodyPr spcFirstLastPara="1" wrap="square" lIns="91425" tIns="45700" rIns="91425" bIns="45700" anchor="t" anchorCtr="0">
            <a:noAutofit/>
          </a:bodyPr>
          <a:lstStyle/>
          <a:p>
            <a:pPr marL="131445" indent="0">
              <a:buNone/>
            </a:pPr>
            <a:r>
              <a:rPr lang="en-US" sz="2900" dirty="0"/>
              <a:t>There are several consequences of this approach, including:</a:t>
            </a:r>
          </a:p>
          <a:p>
            <a:pPr marL="131445" indent="0">
              <a:buNone/>
            </a:pPr>
            <a:r>
              <a:rPr lang="en-US" sz="2900" dirty="0"/>
              <a:t>(1) If the translator is to seek to communicate the same impression which he </a:t>
            </a:r>
            <a:r>
              <a:rPr lang="en-US" sz="2900" dirty="0" smtClean="0"/>
              <a:t>or she </a:t>
            </a:r>
            <a:r>
              <a:rPr lang="en-US" sz="2900" dirty="0"/>
              <a:t>received from the ST, this impression will also depend on the level </a:t>
            </a:r>
            <a:r>
              <a:rPr lang="en-US" sz="2900" dirty="0" smtClean="0"/>
              <a:t>of education </a:t>
            </a:r>
            <a:r>
              <a:rPr lang="en-US" sz="2900" dirty="0"/>
              <a:t>and understanding among the TT </a:t>
            </a:r>
            <a:r>
              <a:rPr lang="en-US" sz="2900" dirty="0" smtClean="0"/>
              <a:t>readership</a:t>
            </a:r>
            <a:r>
              <a:rPr lang="en-US" sz="2900" dirty="0"/>
              <a:t> </a:t>
            </a:r>
            <a:r>
              <a:rPr lang="en-US" sz="2900" dirty="0" smtClean="0"/>
              <a:t>and the translator.</a:t>
            </a:r>
            <a:endParaRPr lang="en-US" sz="2900" dirty="0"/>
          </a:p>
          <a:p>
            <a:pPr marL="131445" indent="0">
              <a:buNone/>
            </a:pPr>
            <a:r>
              <a:rPr lang="en-US" sz="2900" dirty="0"/>
              <a:t>(2) A special language of translation may </a:t>
            </a:r>
            <a:r>
              <a:rPr lang="en-US" sz="2900" dirty="0" smtClean="0"/>
              <a:t>be necessary</a:t>
            </a:r>
            <a:r>
              <a:rPr lang="en-US" sz="2900" dirty="0"/>
              <a:t>, for example </a:t>
            </a:r>
            <a:r>
              <a:rPr lang="en-US" sz="2900" dirty="0" smtClean="0"/>
              <a:t>compensating in </a:t>
            </a:r>
            <a:r>
              <a:rPr lang="en-US" sz="2900" dirty="0"/>
              <a:t>one place with an imaginative word where elsewhere the </a:t>
            </a:r>
            <a:r>
              <a:rPr lang="en-US" sz="2900" dirty="0" smtClean="0"/>
              <a:t>translator has </a:t>
            </a:r>
            <a:r>
              <a:rPr lang="en-US" sz="2900" dirty="0"/>
              <a:t>to make do with a hackneyed expression that cannot convey the </a:t>
            </a:r>
            <a:r>
              <a:rPr lang="en-US" sz="2900" dirty="0" smtClean="0"/>
              <a:t>impression of </a:t>
            </a:r>
            <a:r>
              <a:rPr lang="en-US" sz="2900" dirty="0"/>
              <a:t>the foreign.</a:t>
            </a:r>
            <a:endParaRPr sz="2900" dirty="0"/>
          </a:p>
        </p:txBody>
      </p:sp>
      <p:sp>
        <p:nvSpPr>
          <p:cNvPr id="2" name="مستطيل 1"/>
          <p:cNvSpPr/>
          <p:nvPr/>
        </p:nvSpPr>
        <p:spPr>
          <a:xfrm>
            <a:off x="1278047" y="885182"/>
            <a:ext cx="5939446" cy="707886"/>
          </a:xfrm>
          <a:prstGeom prst="rect">
            <a:avLst/>
          </a:prstGeom>
        </p:spPr>
        <p:txBody>
          <a:bodyPr wrap="none">
            <a:spAutoFit/>
          </a:bodyPr>
          <a:lstStyle/>
          <a:p>
            <a:pPr>
              <a:buClr>
                <a:schemeClr val="dk2"/>
              </a:buClr>
              <a:buSzPts val="4400"/>
            </a:pPr>
            <a:r>
              <a:rPr lang="en-US" sz="4000" b="1" i="1" dirty="0">
                <a:solidFill>
                  <a:schemeClr val="dk2"/>
                </a:solidFill>
                <a:latin typeface="Times New Roman"/>
                <a:ea typeface="Times New Roman"/>
                <a:cs typeface="Times New Roman"/>
              </a:rPr>
              <a:t>Friedrich Schleiermacher </a:t>
            </a:r>
            <a:endParaRPr lang="ar-IQ" sz="4000" b="1" i="1" dirty="0">
              <a:solidFill>
                <a:schemeClr val="dk2"/>
              </a:solidFill>
              <a:latin typeface="Times New Roman"/>
              <a:ea typeface="Times New Roman"/>
              <a:cs typeface="Times New Roman"/>
            </a:endParaRPr>
          </a:p>
        </p:txBody>
      </p:sp>
    </p:spTree>
    <p:extLst>
      <p:ext uri="{BB962C8B-B14F-4D97-AF65-F5344CB8AC3E}">
        <p14:creationId xmlns:p14="http://schemas.microsoft.com/office/powerpoint/2010/main" val="30093123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Google Shape;112;p16"/>
          <p:cNvSpPr txBox="1">
            <a:spLocks noGrp="1"/>
          </p:cNvSpPr>
          <p:nvPr>
            <p:ph type="body" idx="1"/>
          </p:nvPr>
        </p:nvSpPr>
        <p:spPr>
          <a:xfrm>
            <a:off x="124692" y="1662542"/>
            <a:ext cx="8749144" cy="4191000"/>
          </a:xfrm>
          <a:prstGeom prst="rect">
            <a:avLst/>
          </a:prstGeom>
          <a:noFill/>
          <a:ln>
            <a:noFill/>
          </a:ln>
        </p:spPr>
        <p:txBody>
          <a:bodyPr spcFirstLastPara="1" wrap="square" lIns="91425" tIns="45700" rIns="91425" bIns="45700" anchor="t" anchorCtr="0">
            <a:noAutofit/>
          </a:bodyPr>
          <a:lstStyle/>
          <a:p>
            <a:pPr marL="131445" indent="0" algn="ctr">
              <a:buNone/>
            </a:pPr>
            <a:r>
              <a:rPr lang="en-US" sz="11500" b="1" dirty="0" smtClean="0"/>
              <a:t>Thank You</a:t>
            </a:r>
            <a:endParaRPr sz="11500" b="1" dirty="0"/>
          </a:p>
        </p:txBody>
      </p:sp>
    </p:spTree>
    <p:extLst>
      <p:ext uri="{BB962C8B-B14F-4D97-AF65-F5344CB8AC3E}">
        <p14:creationId xmlns:p14="http://schemas.microsoft.com/office/powerpoint/2010/main" val="3972240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4. Translation Theories in Modern Times</a:t>
            </a:r>
            <a:endParaRPr sz="3600" b="1" dirty="0"/>
          </a:p>
        </p:txBody>
      </p:sp>
      <p:sp>
        <p:nvSpPr>
          <p:cNvPr id="106" name="Google Shape;106;p15"/>
          <p:cNvSpPr txBox="1">
            <a:spLocks noGrp="1"/>
          </p:cNvSpPr>
          <p:nvPr>
            <p:ph type="body"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buNone/>
            </a:pPr>
            <a:r>
              <a:rPr lang="en-US" sz="3600" dirty="0"/>
              <a:t>In the 18th century, the translator was likened to an artist with a moral duty both to the work of the original author and to the </a:t>
            </a:r>
            <a:r>
              <a:rPr lang="en-US" sz="3600" dirty="0" smtClean="0"/>
              <a:t>receiver.</a:t>
            </a:r>
            <a:r>
              <a:rPr lang="en-US" sz="3600" dirty="0"/>
              <a:t> Alexander Fraser </a:t>
            </a:r>
            <a:r>
              <a:rPr lang="en-US" sz="3600" dirty="0" err="1" smtClean="0"/>
              <a:t>Tytler</a:t>
            </a:r>
            <a:r>
              <a:rPr lang="en-US" sz="3600" dirty="0"/>
              <a:t> </a:t>
            </a:r>
            <a:r>
              <a:rPr lang="en-US" sz="3600" dirty="0" smtClean="0"/>
              <a:t>in his book </a:t>
            </a:r>
            <a:r>
              <a:rPr lang="en-US" sz="3600" i="1" dirty="0"/>
              <a:t>Principles of Translation </a:t>
            </a:r>
            <a:r>
              <a:rPr lang="en-US" sz="3600" dirty="0"/>
              <a:t>(</a:t>
            </a:r>
            <a:r>
              <a:rPr lang="en-US" sz="3600" dirty="0" smtClean="0"/>
              <a:t>1791) </a:t>
            </a:r>
            <a:r>
              <a:rPr lang="en-US" sz="3600" dirty="0"/>
              <a:t>drew attention to three principles that should be taken into account by translators:</a:t>
            </a:r>
            <a:endParaRPr sz="3600" b="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Alexander Fraser </a:t>
            </a:r>
            <a:r>
              <a:rPr lang="en-US" sz="3600" b="1" dirty="0" err="1"/>
              <a:t>Tytler</a:t>
            </a:r>
            <a:endParaRPr sz="3600" b="1" dirty="0"/>
          </a:p>
        </p:txBody>
      </p:sp>
      <p:sp>
        <p:nvSpPr>
          <p:cNvPr id="106" name="Google Shape;106;p15"/>
          <p:cNvSpPr txBox="1">
            <a:spLocks noGrp="1"/>
          </p:cNvSpPr>
          <p:nvPr>
            <p:ph type="body"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buNone/>
            </a:pPr>
            <a:r>
              <a:rPr lang="en-US" sz="4000" dirty="0"/>
              <a:t>1- the contents and/or ideas of the ST should be transferred completely into the TT;</a:t>
            </a:r>
          </a:p>
          <a:p>
            <a:pPr marL="131445" indent="0">
              <a:buNone/>
            </a:pPr>
            <a:r>
              <a:rPr lang="en-US" sz="4000" dirty="0"/>
              <a:t>2- the style and manner of the ST should be retained in the TL; and</a:t>
            </a:r>
          </a:p>
          <a:p>
            <a:pPr marL="131445" indent="0">
              <a:buNone/>
            </a:pPr>
            <a:r>
              <a:rPr lang="en-US" sz="4000" dirty="0"/>
              <a:t>3- the translation should have all the ease of the original composition</a:t>
            </a:r>
            <a:endParaRPr sz="4000" b="1" dirty="0"/>
          </a:p>
        </p:txBody>
      </p:sp>
    </p:spTree>
    <p:extLst>
      <p:ext uri="{BB962C8B-B14F-4D97-AF65-F5344CB8AC3E}">
        <p14:creationId xmlns:p14="http://schemas.microsoft.com/office/powerpoint/2010/main" val="11874598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Alexander Fraser </a:t>
            </a:r>
            <a:r>
              <a:rPr lang="en-US" sz="3600" b="1" dirty="0" err="1"/>
              <a:t>Tytler</a:t>
            </a:r>
            <a:endParaRPr sz="3600" dirty="0"/>
          </a:p>
        </p:txBody>
      </p:sp>
      <p:sp>
        <p:nvSpPr>
          <p:cNvPr id="106" name="Google Shape;106;p15"/>
          <p:cNvSpPr txBox="1">
            <a:spLocks noGrp="1"/>
          </p:cNvSpPr>
          <p:nvPr>
            <p:ph type="body" idx="1"/>
          </p:nvPr>
        </p:nvSpPr>
        <p:spPr>
          <a:xfrm>
            <a:off x="124691" y="1475504"/>
            <a:ext cx="8873836" cy="4191000"/>
          </a:xfrm>
          <a:prstGeom prst="rect">
            <a:avLst/>
          </a:prstGeom>
          <a:noFill/>
          <a:ln>
            <a:noFill/>
          </a:ln>
        </p:spPr>
        <p:txBody>
          <a:bodyPr spcFirstLastPara="1" wrap="square" lIns="91425" tIns="45700" rIns="91425" bIns="45700" anchor="t" anchorCtr="0">
            <a:noAutofit/>
          </a:bodyPr>
          <a:lstStyle/>
          <a:p>
            <a:pPr marL="131445" indent="0">
              <a:buNone/>
            </a:pPr>
            <a:r>
              <a:rPr lang="en-US" dirty="0"/>
              <a:t>Examining </a:t>
            </a:r>
            <a:r>
              <a:rPr lang="en-US" dirty="0" err="1"/>
              <a:t>Tytler’s</a:t>
            </a:r>
            <a:r>
              <a:rPr lang="en-US" dirty="0"/>
              <a:t> principals, in particular the first two, one can readily observe that his principles represent, albeit indirectly, the age-old debate of the nature of translation: whether the translator had to opt for word-for-word translation or sense-for-sense translation. While the first principle requires translators to be faithful to the content of the original text, the second principle encourages translators to be free “from linguistic constraints involving form and denotation in </a:t>
            </a:r>
            <a:r>
              <a:rPr lang="en-US" dirty="0" err="1"/>
              <a:t>favour</a:t>
            </a:r>
            <a:r>
              <a:rPr lang="en-US" dirty="0"/>
              <a:t> of a more functional perspective</a:t>
            </a:r>
            <a:r>
              <a:rPr lang="en-US" dirty="0" smtClean="0"/>
              <a:t>”.</a:t>
            </a:r>
            <a:endParaRPr b="1" dirty="0"/>
          </a:p>
        </p:txBody>
      </p:sp>
    </p:spTree>
    <p:extLst>
      <p:ext uri="{BB962C8B-B14F-4D97-AF65-F5344CB8AC3E}">
        <p14:creationId xmlns:p14="http://schemas.microsoft.com/office/powerpoint/2010/main" val="38488821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Alexander Fraser </a:t>
            </a:r>
            <a:r>
              <a:rPr lang="en-US" sz="3600" b="1" dirty="0" err="1"/>
              <a:t>Tytler</a:t>
            </a:r>
            <a:endParaRPr sz="3600" dirty="0"/>
          </a:p>
        </p:txBody>
      </p:sp>
      <p:sp>
        <p:nvSpPr>
          <p:cNvPr id="106" name="Google Shape;106;p15"/>
          <p:cNvSpPr txBox="1">
            <a:spLocks noGrp="1"/>
          </p:cNvSpPr>
          <p:nvPr>
            <p:ph type="body" idx="1"/>
          </p:nvPr>
        </p:nvSpPr>
        <p:spPr>
          <a:xfrm>
            <a:off x="124691" y="1475504"/>
            <a:ext cx="8873836" cy="4191000"/>
          </a:xfrm>
          <a:prstGeom prst="rect">
            <a:avLst/>
          </a:prstGeom>
          <a:noFill/>
          <a:ln>
            <a:noFill/>
          </a:ln>
        </p:spPr>
        <p:txBody>
          <a:bodyPr spcFirstLastPara="1" wrap="square" lIns="91425" tIns="45700" rIns="91425" bIns="45700" anchor="t" anchorCtr="0">
            <a:noAutofit/>
          </a:bodyPr>
          <a:lstStyle/>
          <a:p>
            <a:pPr marL="131445" indent="0">
              <a:buNone/>
            </a:pPr>
            <a:r>
              <a:rPr lang="en-US" sz="4000" dirty="0"/>
              <a:t>We see in his third principle, </a:t>
            </a:r>
            <a:r>
              <a:rPr lang="en-US" sz="4000" dirty="0" err="1"/>
              <a:t>Tytler</a:t>
            </a:r>
            <a:r>
              <a:rPr lang="en-US" sz="4000" dirty="0"/>
              <a:t> developing the concepts of ‘</a:t>
            </a:r>
            <a:r>
              <a:rPr lang="en-US" sz="4000" dirty="0" smtClean="0"/>
              <a:t>fluency’, </a:t>
            </a:r>
            <a:r>
              <a:rPr lang="en-US" sz="4000" dirty="0"/>
              <a:t>‘naturalness’ ,</a:t>
            </a:r>
            <a:r>
              <a:rPr lang="en-US" sz="4000" dirty="0" smtClean="0"/>
              <a:t> </a:t>
            </a:r>
            <a:r>
              <a:rPr lang="en-US" sz="4000" dirty="0"/>
              <a:t>and </a:t>
            </a:r>
            <a:r>
              <a:rPr lang="en-US" sz="4000" dirty="0" smtClean="0"/>
              <a:t>domestication.</a:t>
            </a:r>
            <a:endParaRPr sz="4000" b="1" dirty="0"/>
          </a:p>
        </p:txBody>
      </p:sp>
    </p:spTree>
    <p:extLst>
      <p:ext uri="{BB962C8B-B14F-4D97-AF65-F5344CB8AC3E}">
        <p14:creationId xmlns:p14="http://schemas.microsoft.com/office/powerpoint/2010/main" val="2525171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Alexander Fraser </a:t>
            </a:r>
            <a:r>
              <a:rPr lang="en-US" sz="3600" b="1" dirty="0" err="1"/>
              <a:t>Tytler</a:t>
            </a:r>
            <a:endParaRPr sz="3600" dirty="0"/>
          </a:p>
        </p:txBody>
      </p:sp>
      <p:sp>
        <p:nvSpPr>
          <p:cNvPr id="106" name="Google Shape;106;p15"/>
          <p:cNvSpPr txBox="1">
            <a:spLocks noGrp="1"/>
          </p:cNvSpPr>
          <p:nvPr>
            <p:ph type="body" idx="1"/>
          </p:nvPr>
        </p:nvSpPr>
        <p:spPr>
          <a:xfrm>
            <a:off x="124691" y="1475504"/>
            <a:ext cx="8873836" cy="4191000"/>
          </a:xfrm>
          <a:prstGeom prst="rect">
            <a:avLst/>
          </a:prstGeom>
          <a:noFill/>
          <a:ln>
            <a:noFill/>
          </a:ln>
        </p:spPr>
        <p:txBody>
          <a:bodyPr spcFirstLastPara="1" wrap="square" lIns="91425" tIns="45700" rIns="91425" bIns="45700" anchor="t" anchorCtr="0">
            <a:noAutofit/>
          </a:bodyPr>
          <a:lstStyle/>
          <a:p>
            <a:pPr marL="131445" indent="0">
              <a:buNone/>
            </a:pPr>
            <a:r>
              <a:rPr lang="en-US" dirty="0" err="1"/>
              <a:t>Tytler</a:t>
            </a:r>
            <a:r>
              <a:rPr lang="en-US" dirty="0"/>
              <a:t> (1747–1813) defines a ‘good translation’ as being oriented towards the target language reader:</a:t>
            </a:r>
          </a:p>
          <a:p>
            <a:pPr marL="131445" indent="0" algn="just">
              <a:buNone/>
            </a:pPr>
            <a:endParaRPr lang="en-US" dirty="0"/>
          </a:p>
          <a:p>
            <a:pPr marL="131445" indent="0" algn="ctr">
              <a:buNone/>
            </a:pPr>
            <a:r>
              <a:rPr lang="en-US" b="1" i="1" dirty="0" smtClean="0">
                <a:solidFill>
                  <a:schemeClr val="tx1"/>
                </a:solidFill>
              </a:rPr>
              <a:t>“That </a:t>
            </a:r>
            <a:r>
              <a:rPr lang="en-US" b="1" i="1" dirty="0">
                <a:solidFill>
                  <a:schemeClr val="tx1"/>
                </a:solidFill>
              </a:rPr>
              <a:t>in which the merit of the original work is so completely transfused into another language as to be as distinctly apprehended, and as strongly felt, by a native of the country to which that language belongs as it is by those who speak the language of the original </a:t>
            </a:r>
            <a:r>
              <a:rPr lang="en-US" b="1" i="1" dirty="0" smtClean="0">
                <a:solidFill>
                  <a:schemeClr val="tx1"/>
                </a:solidFill>
              </a:rPr>
              <a:t>work”.</a:t>
            </a:r>
            <a:endParaRPr lang="en-US" b="1" i="1" dirty="0">
              <a:solidFill>
                <a:schemeClr val="tx1"/>
              </a:solidFill>
            </a:endParaRPr>
          </a:p>
        </p:txBody>
      </p:sp>
    </p:spTree>
    <p:extLst>
      <p:ext uri="{BB962C8B-B14F-4D97-AF65-F5344CB8AC3E}">
        <p14:creationId xmlns:p14="http://schemas.microsoft.com/office/powerpoint/2010/main" val="40094178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4000" b="1" dirty="0"/>
              <a:t>Alexander Fraser </a:t>
            </a:r>
            <a:r>
              <a:rPr lang="en-US" sz="4000" b="1" dirty="0" err="1"/>
              <a:t>Tytler</a:t>
            </a:r>
            <a:endParaRPr sz="4000" dirty="0"/>
          </a:p>
        </p:txBody>
      </p:sp>
      <p:sp>
        <p:nvSpPr>
          <p:cNvPr id="106" name="Google Shape;106;p15"/>
          <p:cNvSpPr txBox="1">
            <a:spLocks noGrp="1"/>
          </p:cNvSpPr>
          <p:nvPr>
            <p:ph type="body" idx="1"/>
          </p:nvPr>
        </p:nvSpPr>
        <p:spPr>
          <a:xfrm>
            <a:off x="124691" y="1475504"/>
            <a:ext cx="8873836" cy="4191000"/>
          </a:xfrm>
          <a:prstGeom prst="rect">
            <a:avLst/>
          </a:prstGeom>
          <a:noFill/>
          <a:ln>
            <a:noFill/>
          </a:ln>
        </p:spPr>
        <p:txBody>
          <a:bodyPr spcFirstLastPara="1" wrap="square" lIns="91425" tIns="45700" rIns="91425" bIns="45700" anchor="t" anchorCtr="0">
            <a:noAutofit/>
          </a:bodyPr>
          <a:lstStyle/>
          <a:p>
            <a:pPr marL="131445" indent="0">
              <a:buNone/>
            </a:pPr>
            <a:r>
              <a:rPr lang="en-US" sz="4000" dirty="0"/>
              <a:t>Although </a:t>
            </a:r>
            <a:r>
              <a:rPr lang="en-US" sz="4000" dirty="0" err="1"/>
              <a:t>Tytler</a:t>
            </a:r>
            <a:r>
              <a:rPr lang="en-US" sz="4000" dirty="0"/>
              <a:t> was of a view that translators had to clarify obscurities in the original by way of omission or addition, </a:t>
            </a:r>
            <a:r>
              <a:rPr lang="en-US" sz="4000" b="1" dirty="0"/>
              <a:t>he stood against ‘paraphrase’, which was supported by </a:t>
            </a:r>
            <a:r>
              <a:rPr lang="en-US" sz="4000" b="1" dirty="0" smtClean="0"/>
              <a:t>Dryden  </a:t>
            </a:r>
            <a:r>
              <a:rPr lang="en-US" sz="4000" b="1" dirty="0"/>
              <a:t>holding that “the concept of ‘paraphrase’ had led to exaggeratedly loose translations”</a:t>
            </a:r>
            <a:endParaRPr lang="en-US" sz="4000" b="1" i="1" dirty="0">
              <a:solidFill>
                <a:srgbClr val="FF0000"/>
              </a:solidFill>
            </a:endParaRPr>
          </a:p>
        </p:txBody>
      </p:sp>
    </p:spTree>
    <p:extLst>
      <p:ext uri="{BB962C8B-B14F-4D97-AF65-F5344CB8AC3E}">
        <p14:creationId xmlns:p14="http://schemas.microsoft.com/office/powerpoint/2010/main" val="2907657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1093787" y="284162"/>
            <a:ext cx="77724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200" b="1" i="1" dirty="0"/>
              <a:t>Nineteenth Century</a:t>
            </a:r>
            <a:r>
              <a:rPr lang="en-US" sz="3200" i="1" dirty="0"/>
              <a:t>: </a:t>
            </a:r>
            <a:r>
              <a:rPr lang="en-US" sz="3200" i="1" dirty="0" smtClean="0"/>
              <a:t>Schleiermacher </a:t>
            </a:r>
            <a:r>
              <a:rPr lang="en-US" sz="3200" i="1" dirty="0"/>
              <a:t>&amp; Muhammad Ali Pasha (Romanticism &amp; Reformism)</a:t>
            </a:r>
            <a:endParaRPr sz="3200" dirty="0"/>
          </a:p>
        </p:txBody>
      </p:sp>
      <p:sp>
        <p:nvSpPr>
          <p:cNvPr id="106" name="Google Shape;106;p15"/>
          <p:cNvSpPr txBox="1">
            <a:spLocks noGrp="1"/>
          </p:cNvSpPr>
          <p:nvPr>
            <p:ph type="body" idx="1"/>
          </p:nvPr>
        </p:nvSpPr>
        <p:spPr>
          <a:xfrm>
            <a:off x="124691" y="1475504"/>
            <a:ext cx="8873836" cy="4191000"/>
          </a:xfrm>
          <a:prstGeom prst="rect">
            <a:avLst/>
          </a:prstGeom>
          <a:noFill/>
          <a:ln>
            <a:noFill/>
          </a:ln>
        </p:spPr>
        <p:txBody>
          <a:bodyPr spcFirstLastPara="1" wrap="square" lIns="91425" tIns="45700" rIns="91425" bIns="45700" anchor="t" anchorCtr="0">
            <a:noAutofit/>
          </a:bodyPr>
          <a:lstStyle/>
          <a:p>
            <a:pPr marL="131445" indent="0">
              <a:buNone/>
            </a:pPr>
            <a:r>
              <a:rPr lang="en-US" sz="3600" dirty="0"/>
              <a:t>The 19th century was characterized by two conflicting tendencies: 1) considering translation as a “category of thought, with the translator seen as a creative genius”, who “enriches the literature and language into which he is translating”; and 2) viewing the translator in terms of performing the mechanical function of making a text or an author </a:t>
            </a:r>
            <a:r>
              <a:rPr lang="en-US" sz="3600" dirty="0" smtClean="0"/>
              <a:t>known.</a:t>
            </a:r>
            <a:endParaRPr lang="en-US" sz="3600" b="1" i="1" dirty="0">
              <a:solidFill>
                <a:srgbClr val="FF0000"/>
              </a:solidFill>
            </a:endParaRPr>
          </a:p>
        </p:txBody>
      </p:sp>
    </p:spTree>
    <p:extLst>
      <p:ext uri="{BB962C8B-B14F-4D97-AF65-F5344CB8AC3E}">
        <p14:creationId xmlns:p14="http://schemas.microsoft.com/office/powerpoint/2010/main" val="37826660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6" name="Google Shape;106;p15"/>
          <p:cNvSpPr txBox="1">
            <a:spLocks noGrp="1"/>
          </p:cNvSpPr>
          <p:nvPr>
            <p:ph type="body" idx="1"/>
          </p:nvPr>
        </p:nvSpPr>
        <p:spPr>
          <a:xfrm>
            <a:off x="0" y="1724888"/>
            <a:ext cx="9143999" cy="4925294"/>
          </a:xfrm>
          <a:prstGeom prst="rect">
            <a:avLst/>
          </a:prstGeom>
          <a:noFill/>
          <a:ln>
            <a:noFill/>
          </a:ln>
        </p:spPr>
        <p:txBody>
          <a:bodyPr spcFirstLastPara="1" wrap="square" lIns="91425" tIns="45700" rIns="91425" bIns="45700" anchor="t" anchorCtr="0">
            <a:noAutofit/>
          </a:bodyPr>
          <a:lstStyle/>
          <a:p>
            <a:pPr marL="131445" indent="0">
              <a:buNone/>
            </a:pPr>
            <a:r>
              <a:rPr lang="en-US" sz="3600" dirty="0"/>
              <a:t>The theologian and translator, Friedrich Schleiermacher (1813), considered the founder of the modern hermeneutics, took the discussion a step further in his essay entitled </a:t>
            </a:r>
            <a:r>
              <a:rPr lang="en-US" sz="3600" i="1" dirty="0"/>
              <a:t>'On the Different Methods of Translating' </a:t>
            </a:r>
            <a:r>
              <a:rPr lang="en-US" sz="3600" dirty="0"/>
              <a:t>in which he focused on the </a:t>
            </a:r>
            <a:r>
              <a:rPr lang="en-US" sz="3600" b="1" dirty="0"/>
              <a:t>“methodologies of translations”, </a:t>
            </a:r>
            <a:r>
              <a:rPr lang="en-US" sz="3600" dirty="0"/>
              <a:t>rather than “illuminating the nature of the translation process</a:t>
            </a:r>
            <a:r>
              <a:rPr lang="en-US" sz="3600" i="1" dirty="0"/>
              <a:t>”</a:t>
            </a:r>
            <a:endParaRPr i="1" dirty="0">
              <a:solidFill>
                <a:srgbClr val="FF0000"/>
              </a:solidFill>
            </a:endParaRPr>
          </a:p>
        </p:txBody>
      </p:sp>
      <p:sp>
        <p:nvSpPr>
          <p:cNvPr id="2" name="مستطيل 1"/>
          <p:cNvSpPr/>
          <p:nvPr/>
        </p:nvSpPr>
        <p:spPr>
          <a:xfrm>
            <a:off x="1267621" y="885182"/>
            <a:ext cx="5939446" cy="707886"/>
          </a:xfrm>
          <a:prstGeom prst="rect">
            <a:avLst/>
          </a:prstGeom>
        </p:spPr>
        <p:txBody>
          <a:bodyPr wrap="none">
            <a:spAutoFit/>
          </a:bodyPr>
          <a:lstStyle/>
          <a:p>
            <a:pPr>
              <a:buClr>
                <a:schemeClr val="dk2"/>
              </a:buClr>
              <a:buSzPts val="4400"/>
            </a:pPr>
            <a:r>
              <a:rPr lang="en-US" sz="4000" b="1" i="1" dirty="0">
                <a:solidFill>
                  <a:schemeClr val="dk2"/>
                </a:solidFill>
                <a:latin typeface="Times New Roman"/>
                <a:ea typeface="Times New Roman"/>
                <a:cs typeface="Times New Roman"/>
                <a:sym typeface="Times New Roman"/>
              </a:rPr>
              <a:t>Friedrich Schleiermacher </a:t>
            </a:r>
            <a:endParaRPr lang="ar-IQ" sz="4000" b="1" i="1" dirty="0">
              <a:solidFill>
                <a:schemeClr val="dk2"/>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8106123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Ricepaper">
  <a:themeElements>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icepaper">
  <a:themeElements>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980</TotalTime>
  <Words>765</Words>
  <Application>Microsoft Office PowerPoint</Application>
  <PresentationFormat>عرض على الشاشة (3:4)‏</PresentationFormat>
  <Paragraphs>32</Paragraphs>
  <Slides>13</Slides>
  <Notes>13</Notes>
  <HiddenSlides>0</HiddenSlides>
  <MMClips>0</MMClips>
  <ScaleCrop>false</ScaleCrop>
  <HeadingPairs>
    <vt:vector size="4" baseType="variant">
      <vt:variant>
        <vt:lpstr>نسق</vt:lpstr>
      </vt:variant>
      <vt:variant>
        <vt:i4>2</vt:i4>
      </vt:variant>
      <vt:variant>
        <vt:lpstr>عناوين الشرائح</vt:lpstr>
      </vt:variant>
      <vt:variant>
        <vt:i4>13</vt:i4>
      </vt:variant>
    </vt:vector>
  </HeadingPairs>
  <TitlesOfParts>
    <vt:vector size="15" baseType="lpstr">
      <vt:lpstr>1_Ricepaper</vt:lpstr>
      <vt:lpstr>Ricepaper</vt:lpstr>
      <vt:lpstr>The Philosophy of Education</vt:lpstr>
      <vt:lpstr>4. Translation Theories in Modern Times</vt:lpstr>
      <vt:lpstr>Alexander Fraser Tytler</vt:lpstr>
      <vt:lpstr>Alexander Fraser Tytler</vt:lpstr>
      <vt:lpstr>Alexander Fraser Tytler</vt:lpstr>
      <vt:lpstr>Alexander Fraser Tytler</vt:lpstr>
      <vt:lpstr>Alexander Fraser Tytler</vt:lpstr>
      <vt:lpstr>Nineteenth Century: Schleiermacher &amp; Muhammad Ali Pasha (Romanticism &amp; Reformism)</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Philosophy of Education</dc:title>
  <cp:lastModifiedBy>bedaya</cp:lastModifiedBy>
  <cp:revision>92</cp:revision>
  <dcterms:modified xsi:type="dcterms:W3CDTF">2022-01-04T19:09:45Z</dcterms:modified>
</cp:coreProperties>
</file>