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notesMasterIdLst>
    <p:notesMasterId r:id="rId18"/>
  </p:notesMasterIdLst>
  <p:sldIdLst>
    <p:sldId id="256" r:id="rId2"/>
    <p:sldId id="259" r:id="rId3"/>
    <p:sldId id="260" r:id="rId4"/>
    <p:sldId id="261" r:id="rId5"/>
    <p:sldId id="262" r:id="rId6"/>
    <p:sldId id="264" r:id="rId7"/>
    <p:sldId id="263" r:id="rId8"/>
    <p:sldId id="265" r:id="rId9"/>
    <p:sldId id="270" r:id="rId10"/>
    <p:sldId id="266" r:id="rId11"/>
    <p:sldId id="267" r:id="rId12"/>
    <p:sldId id="268" r:id="rId13"/>
    <p:sldId id="271" r:id="rId14"/>
    <p:sldId id="272" r:id="rId15"/>
    <p:sldId id="273"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2ED"/>
    <a:srgbClr val="FED6F7"/>
    <a:srgbClr val="E9F0F5"/>
    <a:srgbClr val="BED3E3"/>
    <a:srgbClr val="FFF6FB"/>
    <a:srgbClr val="CCA5A7"/>
    <a:srgbClr val="AF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2F8E5D-DFDB-45C2-BB31-FEBBFF2E14A9}" type="datetimeFigureOut">
              <a:rPr lang="en-US" smtClean="0"/>
              <a:t>12/13/2021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D83C31-D55C-45DF-BFC8-82733573247D}" type="slidenum">
              <a:rPr lang="en-US" smtClean="0"/>
              <a:t>‹#›</a:t>
            </a:fld>
            <a:endParaRPr lang="en-US"/>
          </a:p>
        </p:txBody>
      </p:sp>
    </p:spTree>
    <p:extLst>
      <p:ext uri="{BB962C8B-B14F-4D97-AF65-F5344CB8AC3E}">
        <p14:creationId xmlns:p14="http://schemas.microsoft.com/office/powerpoint/2010/main" val="4152953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D83C31-D55C-45DF-BFC8-82733573247D}" type="slidenum">
              <a:rPr lang="en-US" smtClean="0"/>
              <a:t>1</a:t>
            </a:fld>
            <a:endParaRPr lang="en-US"/>
          </a:p>
        </p:txBody>
      </p:sp>
    </p:spTree>
    <p:extLst>
      <p:ext uri="{BB962C8B-B14F-4D97-AF65-F5344CB8AC3E}">
        <p14:creationId xmlns:p14="http://schemas.microsoft.com/office/powerpoint/2010/main" val="1763125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62864-0C92-4819-B3F6-C7D1B4CBEF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66A89E-DB1F-4349-9775-D3871A6011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4B26D3-86D3-40BC-B59E-0E592ACEBBFC}"/>
              </a:ext>
            </a:extLst>
          </p:cNvPr>
          <p:cNvSpPr>
            <a:spLocks noGrp="1"/>
          </p:cNvSpPr>
          <p:nvPr>
            <p:ph type="dt" sz="half" idx="10"/>
          </p:nvPr>
        </p:nvSpPr>
        <p:spPr/>
        <p:txBody>
          <a:bodyPr/>
          <a:lstStyle/>
          <a:p>
            <a:fld id="{655A5808-3B61-48CC-92EF-85AC2E0DFA56}" type="datetime2">
              <a:rPr lang="en-US" smtClean="0"/>
              <a:t>Monday, December 13, 2021</a:t>
            </a:fld>
            <a:endParaRPr lang="en-US"/>
          </a:p>
        </p:txBody>
      </p:sp>
      <p:sp>
        <p:nvSpPr>
          <p:cNvPr id="5" name="Footer Placeholder 4">
            <a:extLst>
              <a:ext uri="{FF2B5EF4-FFF2-40B4-BE49-F238E27FC236}">
                <a16:creationId xmlns:a16="http://schemas.microsoft.com/office/drawing/2014/main" id="{A830E67B-D9B5-4302-A1DF-C9958A7432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83944B-9FA5-4D36-94AA-A034A2E5BFC3}"/>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529025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BA3E7-A745-4E75-BE2A-F270C2EEA3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DF2479-61BC-4BE8-9116-CC5F4B1ECF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DF09C-7870-4F80-8765-88BCEB1DBAD7}"/>
              </a:ext>
            </a:extLst>
          </p:cNvPr>
          <p:cNvSpPr>
            <a:spLocks noGrp="1"/>
          </p:cNvSpPr>
          <p:nvPr>
            <p:ph type="dt" sz="half" idx="10"/>
          </p:nvPr>
        </p:nvSpPr>
        <p:spPr/>
        <p:txBody>
          <a:bodyPr/>
          <a:lstStyle/>
          <a:p>
            <a:fld id="{735E98AF-4574-4509-BF7A-519ACD5BF826}" type="datetime2">
              <a:rPr lang="en-US" smtClean="0"/>
              <a:t>Monday, December 13, 2021</a:t>
            </a:fld>
            <a:endParaRPr lang="en-US"/>
          </a:p>
        </p:txBody>
      </p:sp>
      <p:sp>
        <p:nvSpPr>
          <p:cNvPr id="5" name="Footer Placeholder 4">
            <a:extLst>
              <a:ext uri="{FF2B5EF4-FFF2-40B4-BE49-F238E27FC236}">
                <a16:creationId xmlns:a16="http://schemas.microsoft.com/office/drawing/2014/main" id="{6771DB04-2F14-4332-83B4-223A924523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FD21AE-AF3A-4324-AB4F-DD1BB6B0F70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586649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ABDC11-A53E-40A0-8D1E-B59072B59C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FF095E-DF53-4787-BB84-30443AC2F6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8EAB41-573F-4DD0-BF38-FB0A4815BB1D}"/>
              </a:ext>
            </a:extLst>
          </p:cNvPr>
          <p:cNvSpPr>
            <a:spLocks noGrp="1"/>
          </p:cNvSpPr>
          <p:nvPr>
            <p:ph type="dt" sz="half" idx="10"/>
          </p:nvPr>
        </p:nvSpPr>
        <p:spPr/>
        <p:txBody>
          <a:bodyPr/>
          <a:lstStyle/>
          <a:p>
            <a:fld id="{93DD97D4-9636-490F-85D0-E926C2B6F3B1}" type="datetime2">
              <a:rPr lang="en-US" smtClean="0"/>
              <a:t>Monday, December 13, 2021</a:t>
            </a:fld>
            <a:endParaRPr lang="en-US"/>
          </a:p>
        </p:txBody>
      </p:sp>
      <p:sp>
        <p:nvSpPr>
          <p:cNvPr id="5" name="Footer Placeholder 4">
            <a:extLst>
              <a:ext uri="{FF2B5EF4-FFF2-40B4-BE49-F238E27FC236}">
                <a16:creationId xmlns:a16="http://schemas.microsoft.com/office/drawing/2014/main" id="{676C80B7-A45F-4135-8047-2BDA6599E2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FA517-0722-4EC7-8B7F-F895BA15489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10071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0DACD-9896-475B-9756-8F83A4E39A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F2C916-1C5F-4C45-B6F6-AA5AD7DA56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D7740A-C720-41C6-8A35-19C6BC116C3B}"/>
              </a:ext>
            </a:extLst>
          </p:cNvPr>
          <p:cNvSpPr>
            <a:spLocks noGrp="1"/>
          </p:cNvSpPr>
          <p:nvPr>
            <p:ph type="dt" sz="half" idx="10"/>
          </p:nvPr>
        </p:nvSpPr>
        <p:spPr/>
        <p:txBody>
          <a:bodyPr/>
          <a:lstStyle/>
          <a:p>
            <a:fld id="{2F3AF3C6-0FD4-4939-991C-00DDE5C56815}" type="datetime2">
              <a:rPr lang="en-US" smtClean="0"/>
              <a:t>Monday, December 13, 2021</a:t>
            </a:fld>
            <a:endParaRPr lang="en-US"/>
          </a:p>
        </p:txBody>
      </p:sp>
      <p:sp>
        <p:nvSpPr>
          <p:cNvPr id="5" name="Footer Placeholder 4">
            <a:extLst>
              <a:ext uri="{FF2B5EF4-FFF2-40B4-BE49-F238E27FC236}">
                <a16:creationId xmlns:a16="http://schemas.microsoft.com/office/drawing/2014/main" id="{5D6C338B-030B-4837-A20A-486E9FAFC1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6776B1-CDC6-4732-BF8A-918BE5849306}"/>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621138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A57E2-B852-4B35-BCD7-56F99BC92E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A9DDE5-34B5-49CF-95C2-4EEAD99B79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7EA055-DD0B-47B5-8E56-33E0988941FA}"/>
              </a:ext>
            </a:extLst>
          </p:cNvPr>
          <p:cNvSpPr>
            <a:spLocks noGrp="1"/>
          </p:cNvSpPr>
          <p:nvPr>
            <p:ph type="dt" sz="half" idx="10"/>
          </p:nvPr>
        </p:nvSpPr>
        <p:spPr/>
        <p:txBody>
          <a:bodyPr/>
          <a:lstStyle/>
          <a:p>
            <a:fld id="{86807482-8128-47C6-A8DD-6452B0291CFF}" type="datetime2">
              <a:rPr lang="en-US" smtClean="0"/>
              <a:t>Monday, December 13, 2021</a:t>
            </a:fld>
            <a:endParaRPr lang="en-US"/>
          </a:p>
        </p:txBody>
      </p:sp>
      <p:sp>
        <p:nvSpPr>
          <p:cNvPr id="5" name="Footer Placeholder 4">
            <a:extLst>
              <a:ext uri="{FF2B5EF4-FFF2-40B4-BE49-F238E27FC236}">
                <a16:creationId xmlns:a16="http://schemas.microsoft.com/office/drawing/2014/main" id="{9A9F92D7-FD59-4DD5-9848-7A9AE6050F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2A5D4-D238-45E2-9342-FBA7E176057E}"/>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30957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FE241-2C45-435D-A1EA-9CB8E9A4E6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E6A0AB-71D2-4D0D-97E8-DCF39A8EA0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553307-BBF0-40E1-99C6-9A4FD32070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5C5FC4-16BA-49FE-B880-68A11CD66DAE}"/>
              </a:ext>
            </a:extLst>
          </p:cNvPr>
          <p:cNvSpPr>
            <a:spLocks noGrp="1"/>
          </p:cNvSpPr>
          <p:nvPr>
            <p:ph type="dt" sz="half" idx="10"/>
          </p:nvPr>
        </p:nvSpPr>
        <p:spPr/>
        <p:txBody>
          <a:bodyPr/>
          <a:lstStyle/>
          <a:p>
            <a:fld id="{37903F25-275E-41DE-BE3B-EBF0DB49F9B1}" type="datetime2">
              <a:rPr lang="en-US" smtClean="0"/>
              <a:t>Monday, December 13, 2021</a:t>
            </a:fld>
            <a:endParaRPr lang="en-US"/>
          </a:p>
        </p:txBody>
      </p:sp>
      <p:sp>
        <p:nvSpPr>
          <p:cNvPr id="6" name="Footer Placeholder 5">
            <a:extLst>
              <a:ext uri="{FF2B5EF4-FFF2-40B4-BE49-F238E27FC236}">
                <a16:creationId xmlns:a16="http://schemas.microsoft.com/office/drawing/2014/main" id="{AAF3ACA6-F16A-4072-9B76-65ECD232FF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3A56E0-113F-4C6C-8E42-40C57497F75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5357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CC7DB-7124-4360-8A71-3A6C59810A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C7C213-91F1-4C47-8F12-CB30FCE3CA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219F19-EDEF-4374-B148-9A9F45F8A6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5C8214-0A50-4924-9BA2-52775FF472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270E4F-C28B-4A77-A846-459DA7C08E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49E6E0-BB59-40C2-921B-7DB215A2CFDC}"/>
              </a:ext>
            </a:extLst>
          </p:cNvPr>
          <p:cNvSpPr>
            <a:spLocks noGrp="1"/>
          </p:cNvSpPr>
          <p:nvPr>
            <p:ph type="dt" sz="half" idx="10"/>
          </p:nvPr>
        </p:nvSpPr>
        <p:spPr/>
        <p:txBody>
          <a:bodyPr/>
          <a:lstStyle/>
          <a:p>
            <a:fld id="{EE475572-4A44-4171-84AA-64D42C8050A6}" type="datetime2">
              <a:rPr lang="en-US" smtClean="0"/>
              <a:t>Monday, December 13, 2021</a:t>
            </a:fld>
            <a:endParaRPr lang="en-US"/>
          </a:p>
        </p:txBody>
      </p:sp>
      <p:sp>
        <p:nvSpPr>
          <p:cNvPr id="8" name="Footer Placeholder 7">
            <a:extLst>
              <a:ext uri="{FF2B5EF4-FFF2-40B4-BE49-F238E27FC236}">
                <a16:creationId xmlns:a16="http://schemas.microsoft.com/office/drawing/2014/main" id="{24DDB937-C912-4455-A4BC-5832BF87BA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95F51E-4731-4E78-977A-09D56B25695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72682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C-2A24-44E1-B9A7-9DC344D27D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AACE4D-F835-4A04-82FA-D1298271C395}"/>
              </a:ext>
            </a:extLst>
          </p:cNvPr>
          <p:cNvSpPr>
            <a:spLocks noGrp="1"/>
          </p:cNvSpPr>
          <p:nvPr>
            <p:ph type="dt" sz="half" idx="10"/>
          </p:nvPr>
        </p:nvSpPr>
        <p:spPr/>
        <p:txBody>
          <a:bodyPr/>
          <a:lstStyle/>
          <a:p>
            <a:fld id="{C4C1612E-528E-4FD5-9E9E-E15F1108F171}" type="datetime2">
              <a:rPr lang="en-US" smtClean="0"/>
              <a:t>Monday, December 13, 2021</a:t>
            </a:fld>
            <a:endParaRPr lang="en-US"/>
          </a:p>
        </p:txBody>
      </p:sp>
      <p:sp>
        <p:nvSpPr>
          <p:cNvPr id="4" name="Footer Placeholder 3">
            <a:extLst>
              <a:ext uri="{FF2B5EF4-FFF2-40B4-BE49-F238E27FC236}">
                <a16:creationId xmlns:a16="http://schemas.microsoft.com/office/drawing/2014/main" id="{381347B9-E1FD-4033-9EED-CF3EBBBF19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DA1BD4-1F44-4D36-A7CD-02597520A60B}"/>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566557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79A221-E139-44B9-A733-871F89A22E31}"/>
              </a:ext>
            </a:extLst>
          </p:cNvPr>
          <p:cNvSpPr>
            <a:spLocks noGrp="1"/>
          </p:cNvSpPr>
          <p:nvPr>
            <p:ph type="dt" sz="half" idx="10"/>
          </p:nvPr>
        </p:nvSpPr>
        <p:spPr/>
        <p:txBody>
          <a:bodyPr/>
          <a:lstStyle/>
          <a:p>
            <a:fld id="{D4F6D862-A06D-436F-A92E-EBAAD50B6E50}" type="datetime2">
              <a:rPr lang="en-US" smtClean="0"/>
              <a:t>Monday, December 13, 2021</a:t>
            </a:fld>
            <a:endParaRPr lang="en-US"/>
          </a:p>
        </p:txBody>
      </p:sp>
      <p:sp>
        <p:nvSpPr>
          <p:cNvPr id="3" name="Footer Placeholder 2">
            <a:extLst>
              <a:ext uri="{FF2B5EF4-FFF2-40B4-BE49-F238E27FC236}">
                <a16:creationId xmlns:a16="http://schemas.microsoft.com/office/drawing/2014/main" id="{0618E83F-2764-4621-AF37-0FFF434DB3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B00122-4D50-4D07-9B7B-5E9B3F34EB0F}"/>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208908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FF1C3-18C5-437F-A175-9D5CC52FE0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AA4BAF-5A6F-46C0-A97D-09B09096AE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774373-BE36-446C-82DC-204FFA51D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A2F81E-3DA1-4E25-B408-6D306A8BCCA5}"/>
              </a:ext>
            </a:extLst>
          </p:cNvPr>
          <p:cNvSpPr>
            <a:spLocks noGrp="1"/>
          </p:cNvSpPr>
          <p:nvPr>
            <p:ph type="dt" sz="half" idx="10"/>
          </p:nvPr>
        </p:nvSpPr>
        <p:spPr/>
        <p:txBody>
          <a:bodyPr/>
          <a:lstStyle/>
          <a:p>
            <a:fld id="{B73E0B7D-2260-4809-8F0A-9E5F3E24F169}" type="datetime2">
              <a:rPr lang="en-US" smtClean="0"/>
              <a:t>Monday, December 13, 2021</a:t>
            </a:fld>
            <a:endParaRPr lang="en-US"/>
          </a:p>
        </p:txBody>
      </p:sp>
      <p:sp>
        <p:nvSpPr>
          <p:cNvPr id="6" name="Footer Placeholder 5">
            <a:extLst>
              <a:ext uri="{FF2B5EF4-FFF2-40B4-BE49-F238E27FC236}">
                <a16:creationId xmlns:a16="http://schemas.microsoft.com/office/drawing/2014/main" id="{D97FA065-2AB3-465C-831F-56095548DB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96514D-8DE7-49D1-AD7D-80EB5575A70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2484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69564-6F14-402A-BFFA-8754BFE085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F73AAB-F635-46ED-97E6-0A4772F5C0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B64525-77CE-413C-B06E-B32B10A096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116E11-1ADD-47DB-ACF0-F4887FCDEDD3}"/>
              </a:ext>
            </a:extLst>
          </p:cNvPr>
          <p:cNvSpPr>
            <a:spLocks noGrp="1"/>
          </p:cNvSpPr>
          <p:nvPr>
            <p:ph type="dt" sz="half" idx="10"/>
          </p:nvPr>
        </p:nvSpPr>
        <p:spPr/>
        <p:txBody>
          <a:bodyPr/>
          <a:lstStyle/>
          <a:p>
            <a:fld id="{3C8E4735-C637-46A3-94EB-AB3AC4188D2F}" type="datetime2">
              <a:rPr lang="en-US" smtClean="0"/>
              <a:t>Monday, December 13, 2021</a:t>
            </a:fld>
            <a:endParaRPr lang="en-US"/>
          </a:p>
        </p:txBody>
      </p:sp>
      <p:sp>
        <p:nvSpPr>
          <p:cNvPr id="6" name="Footer Placeholder 5">
            <a:extLst>
              <a:ext uri="{FF2B5EF4-FFF2-40B4-BE49-F238E27FC236}">
                <a16:creationId xmlns:a16="http://schemas.microsoft.com/office/drawing/2014/main" id="{764C4322-430C-49DC-9B11-06B935D627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F54BE6-3683-41B1-A1F6-40F1C724214A}"/>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136154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762C05-D17A-4AD9-8585-B44D654547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9E6B53-B98D-4E45-9319-D3ECFD519D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E649A-C9F3-4002-A8FA-873A344582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963C-C1DB-4AFD-9DDC-0691666BF49B}" type="datetime2">
              <a:rPr lang="en-US" smtClean="0"/>
              <a:pPr/>
              <a:t>Monday, December 13, 2021</a:t>
            </a:fld>
            <a:endParaRPr lang="en-US" cap="all" dirty="0"/>
          </a:p>
        </p:txBody>
      </p:sp>
      <p:sp>
        <p:nvSpPr>
          <p:cNvPr id="5" name="Footer Placeholder 4">
            <a:extLst>
              <a:ext uri="{FF2B5EF4-FFF2-40B4-BE49-F238E27FC236}">
                <a16:creationId xmlns:a16="http://schemas.microsoft.com/office/drawing/2014/main" id="{489F90A5-6E38-43A4-A7A9-47A26634A6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a:p>
        </p:txBody>
      </p:sp>
      <p:sp>
        <p:nvSpPr>
          <p:cNvPr id="6" name="Slide Number Placeholder 5">
            <a:extLst>
              <a:ext uri="{FF2B5EF4-FFF2-40B4-BE49-F238E27FC236}">
                <a16:creationId xmlns:a16="http://schemas.microsoft.com/office/drawing/2014/main" id="{F0FD503A-48EA-4E1A-A81D-92AFF5D185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1106105124"/>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7">
            <a:extLst>
              <a:ext uri="{FF2B5EF4-FFF2-40B4-BE49-F238E27FC236}">
                <a16:creationId xmlns:a16="http://schemas.microsoft.com/office/drawing/2014/main" id="{F4155C20-3F0E-4576-8A0B-C345B6231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14AA0E1-0F0C-4D3C-8839-8FA16A158C9B}"/>
              </a:ext>
            </a:extLst>
          </p:cNvPr>
          <p:cNvSpPr>
            <a:spLocks noGrp="1"/>
          </p:cNvSpPr>
          <p:nvPr>
            <p:ph type="ctrTitle"/>
          </p:nvPr>
        </p:nvSpPr>
        <p:spPr>
          <a:xfrm>
            <a:off x="355052" y="1167630"/>
            <a:ext cx="5051473" cy="5034817"/>
          </a:xfrm>
        </p:spPr>
        <p:txBody>
          <a:bodyPr vert="horz" lIns="0" tIns="0" rIns="0" bIns="0" rtlCol="0" anchor="t">
            <a:normAutofit/>
          </a:bodyPr>
          <a:lstStyle/>
          <a:p>
            <a:br>
              <a:rPr lang="en-US" sz="7400" b="1" u="none" strike="noStrike" spc="7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6600" b="1" u="none" strike="noStrike" spc="7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Semantic Principles</a:t>
            </a:r>
            <a:endParaRPr lang="en-US" sz="7400" b="1" spc="7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29E2702-CD45-4928-A449-BF0E590849AC}"/>
              </a:ext>
            </a:extLst>
          </p:cNvPr>
          <p:cNvSpPr>
            <a:spLocks noGrp="1"/>
          </p:cNvSpPr>
          <p:nvPr>
            <p:ph type="subTitle" idx="1"/>
          </p:nvPr>
        </p:nvSpPr>
        <p:spPr>
          <a:xfrm>
            <a:off x="5792994" y="1590840"/>
            <a:ext cx="5010506" cy="5007531"/>
          </a:xfrm>
        </p:spPr>
        <p:txBody>
          <a:bodyPr vert="horz" lIns="0" tIns="0" rIns="0" bIns="0" rtlCol="0">
            <a:normAutofit/>
          </a:bodyPr>
          <a:lstStyle/>
          <a:p>
            <a:pPr indent="-228600" algn="l">
              <a:buFont typeface="Arial" panose="020B0604020202020204" pitchFamily="34" charset="0"/>
              <a:buChar char="•"/>
            </a:pPr>
            <a:endParaRPr lang="en-US" sz="4100" b="1">
              <a:solidFill>
                <a:srgbClr val="FFFFFF"/>
              </a:solidFill>
              <a:effectLst/>
            </a:endParaRPr>
          </a:p>
          <a:p>
            <a:pPr indent="-228600" algn="l">
              <a:buFont typeface="Arial" panose="020B0604020202020204" pitchFamily="34" charset="0"/>
              <a:buChar char="•"/>
            </a:pPr>
            <a:endParaRPr lang="en-US" sz="4100" dirty="0">
              <a:solidFill>
                <a:srgbClr val="FFFFFF"/>
              </a:solidFill>
            </a:endParaRPr>
          </a:p>
        </p:txBody>
      </p:sp>
      <p:cxnSp>
        <p:nvCxnSpPr>
          <p:cNvPr id="45"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46" name="Graphic 21">
            <a:extLst>
              <a:ext uri="{FF2B5EF4-FFF2-40B4-BE49-F238E27FC236}">
                <a16:creationId xmlns:a16="http://schemas.microsoft.com/office/drawing/2014/main" id="{0BAEB82B-9A6B-4982-B56B-7529C6EA9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3128" y="1731109"/>
            <a:ext cx="139039" cy="136646"/>
          </a:xfrm>
          <a:custGeom>
            <a:avLst/>
            <a:gdLst>
              <a:gd name="connsiteX0" fmla="*/ 129602 w 139039"/>
              <a:gd name="connsiteY0" fmla="*/ 59048 h 136646"/>
              <a:gd name="connsiteX1" fmla="*/ 78957 w 139039"/>
              <a:gd name="connsiteY1" fmla="*/ 59048 h 136646"/>
              <a:gd name="connsiteX2" fmla="*/ 78957 w 139039"/>
              <a:gd name="connsiteY2" fmla="*/ 9275 h 136646"/>
              <a:gd name="connsiteX3" fmla="*/ 69520 w 139039"/>
              <a:gd name="connsiteY3" fmla="*/ 0 h 136646"/>
              <a:gd name="connsiteX4" fmla="*/ 60082 w 139039"/>
              <a:gd name="connsiteY4" fmla="*/ 9275 h 136646"/>
              <a:gd name="connsiteX5" fmla="*/ 60082 w 139039"/>
              <a:gd name="connsiteY5" fmla="*/ 59048 h 136646"/>
              <a:gd name="connsiteX6" fmla="*/ 9437 w 139039"/>
              <a:gd name="connsiteY6" fmla="*/ 59048 h 136646"/>
              <a:gd name="connsiteX7" fmla="*/ 0 w 139039"/>
              <a:gd name="connsiteY7" fmla="*/ 68323 h 136646"/>
              <a:gd name="connsiteX8" fmla="*/ 9437 w 139039"/>
              <a:gd name="connsiteY8" fmla="*/ 77598 h 136646"/>
              <a:gd name="connsiteX9" fmla="*/ 60082 w 139039"/>
              <a:gd name="connsiteY9" fmla="*/ 77598 h 136646"/>
              <a:gd name="connsiteX10" fmla="*/ 60082 w 139039"/>
              <a:gd name="connsiteY10" fmla="*/ 127371 h 136646"/>
              <a:gd name="connsiteX11" fmla="*/ 69520 w 139039"/>
              <a:gd name="connsiteY11" fmla="*/ 136646 h 136646"/>
              <a:gd name="connsiteX12" fmla="*/ 78957 w 139039"/>
              <a:gd name="connsiteY12" fmla="*/ 127371 h 136646"/>
              <a:gd name="connsiteX13" fmla="*/ 78957 w 139039"/>
              <a:gd name="connsiteY13" fmla="*/ 77598 h 136646"/>
              <a:gd name="connsiteX14" fmla="*/ 129602 w 139039"/>
              <a:gd name="connsiteY14" fmla="*/ 77598 h 136646"/>
              <a:gd name="connsiteX15" fmla="*/ 139039 w 139039"/>
              <a:gd name="connsiteY15" fmla="*/ 68323 h 136646"/>
              <a:gd name="connsiteX16" fmla="*/ 129602 w 139039"/>
              <a:gd name="connsiteY16" fmla="*/ 59048 h 136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6646">
                <a:moveTo>
                  <a:pt x="129602" y="59048"/>
                </a:moveTo>
                <a:lnTo>
                  <a:pt x="78957" y="59048"/>
                </a:lnTo>
                <a:lnTo>
                  <a:pt x="78957" y="9275"/>
                </a:lnTo>
                <a:cubicBezTo>
                  <a:pt x="78957" y="4152"/>
                  <a:pt x="74731" y="0"/>
                  <a:pt x="69520" y="0"/>
                </a:cubicBezTo>
                <a:cubicBezTo>
                  <a:pt x="64308" y="0"/>
                  <a:pt x="60082" y="4152"/>
                  <a:pt x="60082" y="9275"/>
                </a:cubicBezTo>
                <a:lnTo>
                  <a:pt x="60082" y="59048"/>
                </a:lnTo>
                <a:lnTo>
                  <a:pt x="9437" y="59048"/>
                </a:lnTo>
                <a:cubicBezTo>
                  <a:pt x="4225" y="59048"/>
                  <a:pt x="0" y="63201"/>
                  <a:pt x="0" y="68323"/>
                </a:cubicBezTo>
                <a:cubicBezTo>
                  <a:pt x="0" y="73445"/>
                  <a:pt x="4225" y="77598"/>
                  <a:pt x="9437" y="77598"/>
                </a:cubicBezTo>
                <a:lnTo>
                  <a:pt x="60082" y="77598"/>
                </a:lnTo>
                <a:lnTo>
                  <a:pt x="60082" y="127371"/>
                </a:lnTo>
                <a:cubicBezTo>
                  <a:pt x="60082" y="132493"/>
                  <a:pt x="64308" y="136646"/>
                  <a:pt x="69520" y="136646"/>
                </a:cubicBezTo>
                <a:cubicBezTo>
                  <a:pt x="74731" y="136646"/>
                  <a:pt x="78957" y="132493"/>
                  <a:pt x="78957" y="127371"/>
                </a:cubicBezTo>
                <a:lnTo>
                  <a:pt x="78957" y="77598"/>
                </a:lnTo>
                <a:lnTo>
                  <a:pt x="129602" y="77598"/>
                </a:lnTo>
                <a:cubicBezTo>
                  <a:pt x="134814" y="77598"/>
                  <a:pt x="139039" y="73445"/>
                  <a:pt x="139039" y="68323"/>
                </a:cubicBezTo>
                <a:cubicBezTo>
                  <a:pt x="139039" y="63201"/>
                  <a:pt x="134814" y="59048"/>
                  <a:pt x="129602" y="59048"/>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47" name="Graphic 17">
            <a:extLst>
              <a:ext uri="{FF2B5EF4-FFF2-40B4-BE49-F238E27FC236}">
                <a16:creationId xmlns:a16="http://schemas.microsoft.com/office/drawing/2014/main" id="{FC71CE45-EECF-4555-AD4B-1B3D0D5D1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1908" y="1956458"/>
            <a:ext cx="91138" cy="89570"/>
          </a:xfrm>
          <a:custGeom>
            <a:avLst/>
            <a:gdLst>
              <a:gd name="connsiteX0" fmla="*/ 91138 w 91138"/>
              <a:gd name="connsiteY0" fmla="*/ 44785 h 89570"/>
              <a:gd name="connsiteX1" fmla="*/ 45569 w 91138"/>
              <a:gd name="connsiteY1" fmla="*/ 89570 h 89570"/>
              <a:gd name="connsiteX2" fmla="*/ 0 w 91138"/>
              <a:gd name="connsiteY2" fmla="*/ 44785 h 89570"/>
              <a:gd name="connsiteX3" fmla="*/ 45569 w 91138"/>
              <a:gd name="connsiteY3" fmla="*/ 0 h 89570"/>
              <a:gd name="connsiteX4" fmla="*/ 91138 w 91138"/>
              <a:gd name="connsiteY4" fmla="*/ 44785 h 89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89570">
                <a:moveTo>
                  <a:pt x="91138" y="44785"/>
                </a:moveTo>
                <a:cubicBezTo>
                  <a:pt x="91138" y="69519"/>
                  <a:pt x="70736" y="89570"/>
                  <a:pt x="45569" y="89570"/>
                </a:cubicBezTo>
                <a:cubicBezTo>
                  <a:pt x="20402" y="89570"/>
                  <a:pt x="0" y="69519"/>
                  <a:pt x="0" y="44785"/>
                </a:cubicBezTo>
                <a:cubicBezTo>
                  <a:pt x="0" y="20051"/>
                  <a:pt x="20402" y="0"/>
                  <a:pt x="45569" y="0"/>
                </a:cubicBezTo>
                <a:cubicBezTo>
                  <a:pt x="70736" y="0"/>
                  <a:pt x="91138" y="20051"/>
                  <a:pt x="91138" y="44785"/>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48" name="Graphic 22">
            <a:extLst>
              <a:ext uri="{FF2B5EF4-FFF2-40B4-BE49-F238E27FC236}">
                <a16:creationId xmlns:a16="http://schemas.microsoft.com/office/drawing/2014/main" id="{53AA89D1-0C70-46BB-8E35-5722A4B18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7588" y="2177021"/>
            <a:ext cx="127714" cy="125516"/>
          </a:xfrm>
          <a:custGeom>
            <a:avLst/>
            <a:gdLst>
              <a:gd name="connsiteX0" fmla="*/ 63857 w 127714"/>
              <a:gd name="connsiteY0" fmla="*/ 18549 h 125516"/>
              <a:gd name="connsiteX1" fmla="*/ 108840 w 127714"/>
              <a:gd name="connsiteY1" fmla="*/ 62758 h 125516"/>
              <a:gd name="connsiteX2" fmla="*/ 63857 w 127714"/>
              <a:gd name="connsiteY2" fmla="*/ 106967 h 125516"/>
              <a:gd name="connsiteX3" fmla="*/ 18874 w 127714"/>
              <a:gd name="connsiteY3" fmla="*/ 62758 h 125516"/>
              <a:gd name="connsiteX4" fmla="*/ 63857 w 127714"/>
              <a:gd name="connsiteY4" fmla="*/ 18549 h 125516"/>
              <a:gd name="connsiteX5" fmla="*/ 63857 w 127714"/>
              <a:gd name="connsiteY5" fmla="*/ 0 h 125516"/>
              <a:gd name="connsiteX6" fmla="*/ 0 w 127714"/>
              <a:gd name="connsiteY6" fmla="*/ 62758 h 125516"/>
              <a:gd name="connsiteX7" fmla="*/ 63857 w 127714"/>
              <a:gd name="connsiteY7" fmla="*/ 125516 h 125516"/>
              <a:gd name="connsiteX8" fmla="*/ 127714 w 127714"/>
              <a:gd name="connsiteY8" fmla="*/ 62758 h 125516"/>
              <a:gd name="connsiteX9" fmla="*/ 63857 w 127714"/>
              <a:gd name="connsiteY9" fmla="*/ 0 h 1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5516">
                <a:moveTo>
                  <a:pt x="63857" y="18549"/>
                </a:moveTo>
                <a:cubicBezTo>
                  <a:pt x="88700" y="18549"/>
                  <a:pt x="108840" y="38342"/>
                  <a:pt x="108840" y="62758"/>
                </a:cubicBezTo>
                <a:cubicBezTo>
                  <a:pt x="108840" y="87174"/>
                  <a:pt x="88700" y="106967"/>
                  <a:pt x="63857" y="106967"/>
                </a:cubicBezTo>
                <a:cubicBezTo>
                  <a:pt x="39014" y="106967"/>
                  <a:pt x="18874" y="87174"/>
                  <a:pt x="18874" y="62758"/>
                </a:cubicBezTo>
                <a:cubicBezTo>
                  <a:pt x="18898" y="38352"/>
                  <a:pt x="39024" y="18573"/>
                  <a:pt x="63857" y="18549"/>
                </a:cubicBezTo>
                <a:moveTo>
                  <a:pt x="63857" y="0"/>
                </a:moveTo>
                <a:cubicBezTo>
                  <a:pt x="28590" y="0"/>
                  <a:pt x="0" y="28098"/>
                  <a:pt x="0" y="62758"/>
                </a:cubicBezTo>
                <a:cubicBezTo>
                  <a:pt x="0" y="97418"/>
                  <a:pt x="28590" y="125516"/>
                  <a:pt x="63857" y="125516"/>
                </a:cubicBezTo>
                <a:cubicBezTo>
                  <a:pt x="99124" y="125516"/>
                  <a:pt x="127714" y="97418"/>
                  <a:pt x="127714" y="62758"/>
                </a:cubicBezTo>
                <a:cubicBezTo>
                  <a:pt x="127714" y="28098"/>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
        <p:nvSpPr>
          <p:cNvPr id="49" name="TextBox 48">
            <a:extLst>
              <a:ext uri="{FF2B5EF4-FFF2-40B4-BE49-F238E27FC236}">
                <a16:creationId xmlns:a16="http://schemas.microsoft.com/office/drawing/2014/main" id="{5995CF67-0484-48A0-ABCB-270454363F6E}"/>
              </a:ext>
            </a:extLst>
          </p:cNvPr>
          <p:cNvSpPr txBox="1"/>
          <p:nvPr/>
        </p:nvSpPr>
        <p:spPr>
          <a:xfrm>
            <a:off x="5488119" y="1331211"/>
            <a:ext cx="6154220" cy="4955203"/>
          </a:xfrm>
          <a:prstGeom prst="rect">
            <a:avLst/>
          </a:prstGeom>
          <a:noFill/>
        </p:spPr>
        <p:txBody>
          <a:bodyPr wrap="square">
            <a:spAutoFit/>
          </a:bodyPr>
          <a:lstStyle/>
          <a:p>
            <a:pPr algn="ctr"/>
            <a:endParaRPr lang="en-US"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en-US"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3200" b="1" dirty="0">
                <a:solidFill>
                  <a:schemeClr val="tx1">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Course tutor </a:t>
            </a:r>
          </a:p>
          <a:p>
            <a:pPr algn="ctr"/>
            <a:r>
              <a:rPr lang="en-US" sz="2400" b="1" dirty="0">
                <a:solidFill>
                  <a:schemeClr val="tx1">
                    <a:lumMod val="10000"/>
                  </a:schemeClr>
                </a:solidFill>
                <a:effectLst/>
                <a:latin typeface="Times New Roman" panose="02020603050405020304" pitchFamily="18" charset="0"/>
                <a:cs typeface="Times New Roman" panose="02020603050405020304" pitchFamily="18" charset="0"/>
              </a:rPr>
              <a:t>Prof. AHMED Q. ABED, PhD</a:t>
            </a:r>
          </a:p>
          <a:p>
            <a:pPr algn="ctr">
              <a:lnSpc>
                <a:spcPct val="200000"/>
              </a:lnSpc>
            </a:pPr>
            <a:endParaRPr lang="en-US" sz="800" dirty="0">
              <a:solidFill>
                <a:schemeClr val="tx1">
                  <a:lumMod val="10000"/>
                </a:schemeClr>
              </a:solidFill>
              <a:latin typeface="Times New Roman" panose="02020603050405020304" pitchFamily="18" charset="0"/>
              <a:cs typeface="Times New Roman" panose="02020603050405020304" pitchFamily="18" charset="0"/>
            </a:endParaRPr>
          </a:p>
          <a:p>
            <a:pPr algn="ctr">
              <a:lnSpc>
                <a:spcPct val="200000"/>
              </a:lnSpc>
            </a:pPr>
            <a:endParaRPr lang="en-US" sz="800" dirty="0">
              <a:solidFill>
                <a:schemeClr val="tx1">
                  <a:lumMod val="10000"/>
                </a:schemeClr>
              </a:solidFill>
              <a:effectLst/>
              <a:latin typeface="Times New Roman" panose="02020603050405020304" pitchFamily="18" charset="0"/>
              <a:cs typeface="Times New Roman" panose="02020603050405020304" pitchFamily="18" charset="0"/>
            </a:endParaRPr>
          </a:p>
          <a:p>
            <a:pPr algn="ctr">
              <a:lnSpc>
                <a:spcPct val="200000"/>
              </a:lnSpc>
            </a:pPr>
            <a:endParaRPr lang="en-US" sz="800" dirty="0">
              <a:solidFill>
                <a:schemeClr val="tx1">
                  <a:lumMod val="10000"/>
                </a:schemeClr>
              </a:solidFill>
              <a:effectLst/>
              <a:latin typeface="Times New Roman" panose="02020603050405020304" pitchFamily="18" charset="0"/>
              <a:cs typeface="Times New Roman" panose="02020603050405020304" pitchFamily="18" charset="0"/>
            </a:endParaRPr>
          </a:p>
          <a:p>
            <a:pPr lvl="0" algn="ctr">
              <a:lnSpc>
                <a:spcPct val="200000"/>
              </a:lnSpc>
              <a:defRPr/>
            </a:pPr>
            <a:r>
              <a:rPr lang="en-US" sz="3200" b="1" dirty="0">
                <a:solidFill>
                  <a:schemeClr val="tx1">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Prepared by </a:t>
            </a:r>
          </a:p>
          <a:p>
            <a:pPr lvl="0" algn="ctr">
              <a:lnSpc>
                <a:spcPct val="200000"/>
              </a:lnSpc>
              <a:defRPr/>
            </a:pPr>
            <a:r>
              <a:rPr lang="en-US" sz="2400" b="1" dirty="0">
                <a:solidFill>
                  <a:schemeClr val="tx1">
                    <a:lumMod val="10000"/>
                  </a:schemeClr>
                </a:solidFill>
                <a:latin typeface="Times New Roman" panose="02020603050405020304" pitchFamily="18" charset="0"/>
                <a:cs typeface="Times New Roman" panose="02020603050405020304" pitchFamily="18" charset="0"/>
              </a:rPr>
              <a:t>Hind Ibrahim Ismail</a:t>
            </a:r>
          </a:p>
          <a:p>
            <a:endParaRPr lang="en-US" sz="1800" b="1" dirty="0">
              <a:solidFill>
                <a:schemeClr val="tx1">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endParaRPr>
          </a:p>
          <a:p>
            <a:endParaRPr lang="en-US" b="1" dirty="0">
              <a:solidFill>
                <a:schemeClr val="tx1">
                  <a:lumMod val="85000"/>
                  <a:lumOff val="15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145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Freeform: Shape 5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CA439F2-3B41-4891-8CDF-5DC1C5FA5728}"/>
              </a:ext>
            </a:extLst>
          </p:cNvPr>
          <p:cNvSpPr txBox="1"/>
          <p:nvPr/>
        </p:nvSpPr>
        <p:spPr>
          <a:xfrm>
            <a:off x="585628" y="356942"/>
            <a:ext cx="11024170" cy="5927380"/>
          </a:xfrm>
          <a:prstGeom prst="rect">
            <a:avLst/>
          </a:prstGeom>
          <a:noFill/>
          <a:ln w="19050">
            <a:solidFill>
              <a:schemeClr val="accent2">
                <a:lumMod val="50000"/>
              </a:schemeClr>
            </a:solidFill>
            <a:extLst>
              <a:ext uri="{C807C97D-BFC1-408E-A445-0C87EB9F89A2}">
                <ask:lineSketchStyleProps xmlns:ask="http://schemas.microsoft.com/office/drawing/2018/sketchyshapes" sd="864018014">
                  <a:custGeom>
                    <a:avLst/>
                    <a:gdLst>
                      <a:gd name="connsiteX0" fmla="*/ 0 w 11179799"/>
                      <a:gd name="connsiteY0" fmla="*/ 0 h 5927380"/>
                      <a:gd name="connsiteX1" fmla="*/ 700208 w 11179799"/>
                      <a:gd name="connsiteY1" fmla="*/ 0 h 5927380"/>
                      <a:gd name="connsiteX2" fmla="*/ 1400417 w 11179799"/>
                      <a:gd name="connsiteY2" fmla="*/ 0 h 5927380"/>
                      <a:gd name="connsiteX3" fmla="*/ 1988827 w 11179799"/>
                      <a:gd name="connsiteY3" fmla="*/ 0 h 5927380"/>
                      <a:gd name="connsiteX4" fmla="*/ 2800834 w 11179799"/>
                      <a:gd name="connsiteY4" fmla="*/ 0 h 5927380"/>
                      <a:gd name="connsiteX5" fmla="*/ 3277446 w 11179799"/>
                      <a:gd name="connsiteY5" fmla="*/ 0 h 5927380"/>
                      <a:gd name="connsiteX6" fmla="*/ 3642261 w 11179799"/>
                      <a:gd name="connsiteY6" fmla="*/ 0 h 5927380"/>
                      <a:gd name="connsiteX7" fmla="*/ 4007075 w 11179799"/>
                      <a:gd name="connsiteY7" fmla="*/ 0 h 5927380"/>
                      <a:gd name="connsiteX8" fmla="*/ 4371890 w 11179799"/>
                      <a:gd name="connsiteY8" fmla="*/ 0 h 5927380"/>
                      <a:gd name="connsiteX9" fmla="*/ 4736704 w 11179799"/>
                      <a:gd name="connsiteY9" fmla="*/ 0 h 5927380"/>
                      <a:gd name="connsiteX10" fmla="*/ 5436913 w 11179799"/>
                      <a:gd name="connsiteY10" fmla="*/ 0 h 5927380"/>
                      <a:gd name="connsiteX11" fmla="*/ 6248919 w 11179799"/>
                      <a:gd name="connsiteY11" fmla="*/ 0 h 5927380"/>
                      <a:gd name="connsiteX12" fmla="*/ 6725532 w 11179799"/>
                      <a:gd name="connsiteY12" fmla="*/ 0 h 5927380"/>
                      <a:gd name="connsiteX13" fmla="*/ 7425740 w 11179799"/>
                      <a:gd name="connsiteY13" fmla="*/ 0 h 5927380"/>
                      <a:gd name="connsiteX14" fmla="*/ 7902353 w 11179799"/>
                      <a:gd name="connsiteY14" fmla="*/ 0 h 5927380"/>
                      <a:gd name="connsiteX15" fmla="*/ 8602561 w 11179799"/>
                      <a:gd name="connsiteY15" fmla="*/ 0 h 5927380"/>
                      <a:gd name="connsiteX16" fmla="*/ 9190972 w 11179799"/>
                      <a:gd name="connsiteY16" fmla="*/ 0 h 5927380"/>
                      <a:gd name="connsiteX17" fmla="*/ 9443988 w 11179799"/>
                      <a:gd name="connsiteY17" fmla="*/ 0 h 5927380"/>
                      <a:gd name="connsiteX18" fmla="*/ 10032399 w 11179799"/>
                      <a:gd name="connsiteY18" fmla="*/ 0 h 5927380"/>
                      <a:gd name="connsiteX19" fmla="*/ 11179799 w 11179799"/>
                      <a:gd name="connsiteY19" fmla="*/ 0 h 5927380"/>
                      <a:gd name="connsiteX20" fmla="*/ 11179799 w 11179799"/>
                      <a:gd name="connsiteY20" fmla="*/ 474190 h 5927380"/>
                      <a:gd name="connsiteX21" fmla="*/ 11179799 w 11179799"/>
                      <a:gd name="connsiteY21" fmla="*/ 1185476 h 5927380"/>
                      <a:gd name="connsiteX22" fmla="*/ 11179799 w 11179799"/>
                      <a:gd name="connsiteY22" fmla="*/ 1837488 h 5927380"/>
                      <a:gd name="connsiteX23" fmla="*/ 11179799 w 11179799"/>
                      <a:gd name="connsiteY23" fmla="*/ 2548773 h 5927380"/>
                      <a:gd name="connsiteX24" fmla="*/ 11179799 w 11179799"/>
                      <a:gd name="connsiteY24" fmla="*/ 3022964 h 5927380"/>
                      <a:gd name="connsiteX25" fmla="*/ 11179799 w 11179799"/>
                      <a:gd name="connsiteY25" fmla="*/ 3615702 h 5927380"/>
                      <a:gd name="connsiteX26" fmla="*/ 11179799 w 11179799"/>
                      <a:gd name="connsiteY26" fmla="*/ 4089892 h 5927380"/>
                      <a:gd name="connsiteX27" fmla="*/ 11179799 w 11179799"/>
                      <a:gd name="connsiteY27" fmla="*/ 4741904 h 5927380"/>
                      <a:gd name="connsiteX28" fmla="*/ 11179799 w 11179799"/>
                      <a:gd name="connsiteY28" fmla="*/ 5216094 h 5927380"/>
                      <a:gd name="connsiteX29" fmla="*/ 11179799 w 11179799"/>
                      <a:gd name="connsiteY29" fmla="*/ 5927380 h 5927380"/>
                      <a:gd name="connsiteX30" fmla="*/ 10591389 w 11179799"/>
                      <a:gd name="connsiteY30" fmla="*/ 5927380 h 5927380"/>
                      <a:gd name="connsiteX31" fmla="*/ 10226574 w 11179799"/>
                      <a:gd name="connsiteY31" fmla="*/ 5927380 h 5927380"/>
                      <a:gd name="connsiteX32" fmla="*/ 9414568 w 11179799"/>
                      <a:gd name="connsiteY32" fmla="*/ 5927380 h 5927380"/>
                      <a:gd name="connsiteX33" fmla="*/ 8937955 w 11179799"/>
                      <a:gd name="connsiteY33" fmla="*/ 5927380 h 5927380"/>
                      <a:gd name="connsiteX34" fmla="*/ 8349545 w 11179799"/>
                      <a:gd name="connsiteY34" fmla="*/ 5927380 h 5927380"/>
                      <a:gd name="connsiteX35" fmla="*/ 7761134 w 11179799"/>
                      <a:gd name="connsiteY35" fmla="*/ 5927380 h 5927380"/>
                      <a:gd name="connsiteX36" fmla="*/ 7172724 w 11179799"/>
                      <a:gd name="connsiteY36" fmla="*/ 5927380 h 5927380"/>
                      <a:gd name="connsiteX37" fmla="*/ 6807909 w 11179799"/>
                      <a:gd name="connsiteY37" fmla="*/ 5927380 h 5927380"/>
                      <a:gd name="connsiteX38" fmla="*/ 6107701 w 11179799"/>
                      <a:gd name="connsiteY38" fmla="*/ 5927380 h 5927380"/>
                      <a:gd name="connsiteX39" fmla="*/ 5742886 w 11179799"/>
                      <a:gd name="connsiteY39" fmla="*/ 5927380 h 5927380"/>
                      <a:gd name="connsiteX40" fmla="*/ 4930880 w 11179799"/>
                      <a:gd name="connsiteY40" fmla="*/ 5927380 h 5927380"/>
                      <a:gd name="connsiteX41" fmla="*/ 4566065 w 11179799"/>
                      <a:gd name="connsiteY41" fmla="*/ 5927380 h 5927380"/>
                      <a:gd name="connsiteX42" fmla="*/ 4313049 w 11179799"/>
                      <a:gd name="connsiteY42" fmla="*/ 5927380 h 5927380"/>
                      <a:gd name="connsiteX43" fmla="*/ 3501042 w 11179799"/>
                      <a:gd name="connsiteY43" fmla="*/ 5927380 h 5927380"/>
                      <a:gd name="connsiteX44" fmla="*/ 2912632 w 11179799"/>
                      <a:gd name="connsiteY44" fmla="*/ 5927380 h 5927380"/>
                      <a:gd name="connsiteX45" fmla="*/ 2547817 w 11179799"/>
                      <a:gd name="connsiteY45" fmla="*/ 5927380 h 5927380"/>
                      <a:gd name="connsiteX46" fmla="*/ 1959407 w 11179799"/>
                      <a:gd name="connsiteY46" fmla="*/ 5927380 h 5927380"/>
                      <a:gd name="connsiteX47" fmla="*/ 1370996 w 11179799"/>
                      <a:gd name="connsiteY47" fmla="*/ 5927380 h 5927380"/>
                      <a:gd name="connsiteX48" fmla="*/ 558990 w 11179799"/>
                      <a:gd name="connsiteY48" fmla="*/ 5927380 h 5927380"/>
                      <a:gd name="connsiteX49" fmla="*/ 0 w 11179799"/>
                      <a:gd name="connsiteY49" fmla="*/ 5927380 h 5927380"/>
                      <a:gd name="connsiteX50" fmla="*/ 0 w 11179799"/>
                      <a:gd name="connsiteY50" fmla="*/ 5334642 h 5927380"/>
                      <a:gd name="connsiteX51" fmla="*/ 0 w 11179799"/>
                      <a:gd name="connsiteY51" fmla="*/ 4682630 h 5927380"/>
                      <a:gd name="connsiteX52" fmla="*/ 0 w 11179799"/>
                      <a:gd name="connsiteY52" fmla="*/ 4030618 h 5927380"/>
                      <a:gd name="connsiteX53" fmla="*/ 0 w 11179799"/>
                      <a:gd name="connsiteY53" fmla="*/ 3319333 h 5927380"/>
                      <a:gd name="connsiteX54" fmla="*/ 0 w 11179799"/>
                      <a:gd name="connsiteY54" fmla="*/ 2608047 h 5927380"/>
                      <a:gd name="connsiteX55" fmla="*/ 0 w 11179799"/>
                      <a:gd name="connsiteY55" fmla="*/ 1956035 h 5927380"/>
                      <a:gd name="connsiteX56" fmla="*/ 0 w 11179799"/>
                      <a:gd name="connsiteY56" fmla="*/ 1422571 h 5927380"/>
                      <a:gd name="connsiteX57" fmla="*/ 0 w 11179799"/>
                      <a:gd name="connsiteY57" fmla="*/ 829833 h 5927380"/>
                      <a:gd name="connsiteX58" fmla="*/ 0 w 11179799"/>
                      <a:gd name="connsiteY58" fmla="*/ 0 h 592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179799" h="5927380" extrusionOk="0">
                        <a:moveTo>
                          <a:pt x="0" y="0"/>
                        </a:moveTo>
                        <a:cubicBezTo>
                          <a:pt x="199848" y="-49392"/>
                          <a:pt x="484527" y="43994"/>
                          <a:pt x="700208" y="0"/>
                        </a:cubicBezTo>
                        <a:cubicBezTo>
                          <a:pt x="915889" y="-43994"/>
                          <a:pt x="1073091" y="71876"/>
                          <a:pt x="1400417" y="0"/>
                        </a:cubicBezTo>
                        <a:cubicBezTo>
                          <a:pt x="1727743" y="-71876"/>
                          <a:pt x="1822532" y="54234"/>
                          <a:pt x="1988827" y="0"/>
                        </a:cubicBezTo>
                        <a:cubicBezTo>
                          <a:pt x="2155122" y="-54234"/>
                          <a:pt x="2590839" y="19122"/>
                          <a:pt x="2800834" y="0"/>
                        </a:cubicBezTo>
                        <a:cubicBezTo>
                          <a:pt x="3010829" y="-19122"/>
                          <a:pt x="3174151" y="20800"/>
                          <a:pt x="3277446" y="0"/>
                        </a:cubicBezTo>
                        <a:cubicBezTo>
                          <a:pt x="3380741" y="-20800"/>
                          <a:pt x="3528932" y="42901"/>
                          <a:pt x="3642261" y="0"/>
                        </a:cubicBezTo>
                        <a:cubicBezTo>
                          <a:pt x="3755590" y="-42901"/>
                          <a:pt x="3898080" y="28715"/>
                          <a:pt x="4007075" y="0"/>
                        </a:cubicBezTo>
                        <a:cubicBezTo>
                          <a:pt x="4116070" y="-28715"/>
                          <a:pt x="4298427" y="13721"/>
                          <a:pt x="4371890" y="0"/>
                        </a:cubicBezTo>
                        <a:cubicBezTo>
                          <a:pt x="4445353" y="-13721"/>
                          <a:pt x="4639155" y="6723"/>
                          <a:pt x="4736704" y="0"/>
                        </a:cubicBezTo>
                        <a:cubicBezTo>
                          <a:pt x="4834253" y="-6723"/>
                          <a:pt x="5240465" y="51681"/>
                          <a:pt x="5436913" y="0"/>
                        </a:cubicBezTo>
                        <a:cubicBezTo>
                          <a:pt x="5633361" y="-51681"/>
                          <a:pt x="5934954" y="63360"/>
                          <a:pt x="6248919" y="0"/>
                        </a:cubicBezTo>
                        <a:cubicBezTo>
                          <a:pt x="6562884" y="-63360"/>
                          <a:pt x="6556356" y="50577"/>
                          <a:pt x="6725532" y="0"/>
                        </a:cubicBezTo>
                        <a:cubicBezTo>
                          <a:pt x="6894708" y="-50577"/>
                          <a:pt x="7245999" y="35952"/>
                          <a:pt x="7425740" y="0"/>
                        </a:cubicBezTo>
                        <a:cubicBezTo>
                          <a:pt x="7605481" y="-35952"/>
                          <a:pt x="7745577" y="7236"/>
                          <a:pt x="7902353" y="0"/>
                        </a:cubicBezTo>
                        <a:cubicBezTo>
                          <a:pt x="8059129" y="-7236"/>
                          <a:pt x="8456519" y="12901"/>
                          <a:pt x="8602561" y="0"/>
                        </a:cubicBezTo>
                        <a:cubicBezTo>
                          <a:pt x="8748603" y="-12901"/>
                          <a:pt x="8901754" y="39509"/>
                          <a:pt x="9190972" y="0"/>
                        </a:cubicBezTo>
                        <a:cubicBezTo>
                          <a:pt x="9480190" y="-39509"/>
                          <a:pt x="9366357" y="18141"/>
                          <a:pt x="9443988" y="0"/>
                        </a:cubicBezTo>
                        <a:cubicBezTo>
                          <a:pt x="9521619" y="-18141"/>
                          <a:pt x="9770047" y="34362"/>
                          <a:pt x="10032399" y="0"/>
                        </a:cubicBezTo>
                        <a:cubicBezTo>
                          <a:pt x="10294751" y="-34362"/>
                          <a:pt x="10868463" y="72882"/>
                          <a:pt x="11179799" y="0"/>
                        </a:cubicBezTo>
                        <a:cubicBezTo>
                          <a:pt x="11183738" y="146000"/>
                          <a:pt x="11174678" y="373746"/>
                          <a:pt x="11179799" y="474190"/>
                        </a:cubicBezTo>
                        <a:cubicBezTo>
                          <a:pt x="11184920" y="574634"/>
                          <a:pt x="11107454" y="981207"/>
                          <a:pt x="11179799" y="1185476"/>
                        </a:cubicBezTo>
                        <a:cubicBezTo>
                          <a:pt x="11252144" y="1389745"/>
                          <a:pt x="11111569" y="1692730"/>
                          <a:pt x="11179799" y="1837488"/>
                        </a:cubicBezTo>
                        <a:cubicBezTo>
                          <a:pt x="11248029" y="1982246"/>
                          <a:pt x="11139276" y="2303888"/>
                          <a:pt x="11179799" y="2548773"/>
                        </a:cubicBezTo>
                        <a:cubicBezTo>
                          <a:pt x="11220322" y="2793658"/>
                          <a:pt x="11149777" y="2865034"/>
                          <a:pt x="11179799" y="3022964"/>
                        </a:cubicBezTo>
                        <a:cubicBezTo>
                          <a:pt x="11209821" y="3180894"/>
                          <a:pt x="11130362" y="3434117"/>
                          <a:pt x="11179799" y="3615702"/>
                        </a:cubicBezTo>
                        <a:cubicBezTo>
                          <a:pt x="11229236" y="3797287"/>
                          <a:pt x="11166497" y="3911177"/>
                          <a:pt x="11179799" y="4089892"/>
                        </a:cubicBezTo>
                        <a:cubicBezTo>
                          <a:pt x="11193101" y="4268607"/>
                          <a:pt x="11110959" y="4593639"/>
                          <a:pt x="11179799" y="4741904"/>
                        </a:cubicBezTo>
                        <a:cubicBezTo>
                          <a:pt x="11248639" y="4890169"/>
                          <a:pt x="11169072" y="5039971"/>
                          <a:pt x="11179799" y="5216094"/>
                        </a:cubicBezTo>
                        <a:cubicBezTo>
                          <a:pt x="11190526" y="5392217"/>
                          <a:pt x="11111347" y="5656425"/>
                          <a:pt x="11179799" y="5927380"/>
                        </a:cubicBezTo>
                        <a:cubicBezTo>
                          <a:pt x="10946003" y="5945308"/>
                          <a:pt x="10713803" y="5902833"/>
                          <a:pt x="10591389" y="5927380"/>
                        </a:cubicBezTo>
                        <a:cubicBezTo>
                          <a:pt x="10468975" y="5951927"/>
                          <a:pt x="10315224" y="5892944"/>
                          <a:pt x="10226574" y="5927380"/>
                        </a:cubicBezTo>
                        <a:cubicBezTo>
                          <a:pt x="10137924" y="5961816"/>
                          <a:pt x="9704856" y="5915874"/>
                          <a:pt x="9414568" y="5927380"/>
                        </a:cubicBezTo>
                        <a:cubicBezTo>
                          <a:pt x="9124280" y="5938886"/>
                          <a:pt x="9033925" y="5873785"/>
                          <a:pt x="8937955" y="5927380"/>
                        </a:cubicBezTo>
                        <a:cubicBezTo>
                          <a:pt x="8841985" y="5980975"/>
                          <a:pt x="8503431" y="5902244"/>
                          <a:pt x="8349545" y="5927380"/>
                        </a:cubicBezTo>
                        <a:cubicBezTo>
                          <a:pt x="8195659" y="5952516"/>
                          <a:pt x="7954519" y="5896218"/>
                          <a:pt x="7761134" y="5927380"/>
                        </a:cubicBezTo>
                        <a:cubicBezTo>
                          <a:pt x="7567749" y="5958542"/>
                          <a:pt x="7324132" y="5889232"/>
                          <a:pt x="7172724" y="5927380"/>
                        </a:cubicBezTo>
                        <a:cubicBezTo>
                          <a:pt x="7021316" y="5965528"/>
                          <a:pt x="6945984" y="5887867"/>
                          <a:pt x="6807909" y="5927380"/>
                        </a:cubicBezTo>
                        <a:cubicBezTo>
                          <a:pt x="6669835" y="5966893"/>
                          <a:pt x="6397432" y="5922573"/>
                          <a:pt x="6107701" y="5927380"/>
                        </a:cubicBezTo>
                        <a:cubicBezTo>
                          <a:pt x="5817970" y="5932187"/>
                          <a:pt x="5891936" y="5891722"/>
                          <a:pt x="5742886" y="5927380"/>
                        </a:cubicBezTo>
                        <a:cubicBezTo>
                          <a:pt x="5593837" y="5963038"/>
                          <a:pt x="5128410" y="5893584"/>
                          <a:pt x="4930880" y="5927380"/>
                        </a:cubicBezTo>
                        <a:cubicBezTo>
                          <a:pt x="4733350" y="5961176"/>
                          <a:pt x="4658293" y="5920970"/>
                          <a:pt x="4566065" y="5927380"/>
                        </a:cubicBezTo>
                        <a:cubicBezTo>
                          <a:pt x="4473838" y="5933790"/>
                          <a:pt x="4436517" y="5900675"/>
                          <a:pt x="4313049" y="5927380"/>
                        </a:cubicBezTo>
                        <a:cubicBezTo>
                          <a:pt x="4189581" y="5954085"/>
                          <a:pt x="3785374" y="5859026"/>
                          <a:pt x="3501042" y="5927380"/>
                        </a:cubicBezTo>
                        <a:cubicBezTo>
                          <a:pt x="3216710" y="5995734"/>
                          <a:pt x="3102287" y="5917874"/>
                          <a:pt x="2912632" y="5927380"/>
                        </a:cubicBezTo>
                        <a:cubicBezTo>
                          <a:pt x="2722977" y="5936886"/>
                          <a:pt x="2675230" y="5892340"/>
                          <a:pt x="2547817" y="5927380"/>
                        </a:cubicBezTo>
                        <a:cubicBezTo>
                          <a:pt x="2420404" y="5962420"/>
                          <a:pt x="2098550" y="5893542"/>
                          <a:pt x="1959407" y="5927380"/>
                        </a:cubicBezTo>
                        <a:cubicBezTo>
                          <a:pt x="1820264" y="5961218"/>
                          <a:pt x="1502401" y="5899749"/>
                          <a:pt x="1370996" y="5927380"/>
                        </a:cubicBezTo>
                        <a:cubicBezTo>
                          <a:pt x="1239591" y="5955011"/>
                          <a:pt x="901159" y="5873776"/>
                          <a:pt x="558990" y="5927380"/>
                        </a:cubicBezTo>
                        <a:cubicBezTo>
                          <a:pt x="216821" y="5980984"/>
                          <a:pt x="233289" y="5907606"/>
                          <a:pt x="0" y="5927380"/>
                        </a:cubicBezTo>
                        <a:cubicBezTo>
                          <a:pt x="-1563" y="5737029"/>
                          <a:pt x="63121" y="5569102"/>
                          <a:pt x="0" y="5334642"/>
                        </a:cubicBezTo>
                        <a:cubicBezTo>
                          <a:pt x="-63121" y="5100182"/>
                          <a:pt x="32436" y="4994969"/>
                          <a:pt x="0" y="4682630"/>
                        </a:cubicBezTo>
                        <a:cubicBezTo>
                          <a:pt x="-32436" y="4370291"/>
                          <a:pt x="1029" y="4327908"/>
                          <a:pt x="0" y="4030618"/>
                        </a:cubicBezTo>
                        <a:cubicBezTo>
                          <a:pt x="-1029" y="3733328"/>
                          <a:pt x="4385" y="3484094"/>
                          <a:pt x="0" y="3319333"/>
                        </a:cubicBezTo>
                        <a:cubicBezTo>
                          <a:pt x="-4385" y="3154572"/>
                          <a:pt x="35170" y="2939086"/>
                          <a:pt x="0" y="2608047"/>
                        </a:cubicBezTo>
                        <a:cubicBezTo>
                          <a:pt x="-35170" y="2277008"/>
                          <a:pt x="56342" y="2112128"/>
                          <a:pt x="0" y="1956035"/>
                        </a:cubicBezTo>
                        <a:cubicBezTo>
                          <a:pt x="-56342" y="1799942"/>
                          <a:pt x="6471" y="1614510"/>
                          <a:pt x="0" y="1422571"/>
                        </a:cubicBezTo>
                        <a:cubicBezTo>
                          <a:pt x="-6471" y="1230632"/>
                          <a:pt x="10384" y="984041"/>
                          <a:pt x="0" y="829833"/>
                        </a:cubicBezTo>
                        <a:cubicBezTo>
                          <a:pt x="-10384" y="675625"/>
                          <a:pt x="20710" y="289329"/>
                          <a:pt x="0" y="0"/>
                        </a:cubicBezTo>
                        <a:close/>
                      </a:path>
                    </a:pathLst>
                  </a:custGeom>
                  <ask:type>
                    <ask:lineSketchNone/>
                  </ask:type>
                </ask:lineSketchStyleProps>
              </a:ext>
            </a:extLst>
          </a:ln>
        </p:spPr>
        <p:txBody>
          <a:bodyPr vert="horz" lIns="91440" tIns="45720" rIns="91440" bIns="45720" rtlCol="0">
            <a:normAutofit/>
          </a:bodyPr>
          <a:lstStyle/>
          <a:p>
            <a:pPr marL="0" marR="0" lvl="0" indent="0" algn="just" defTabSz="914400" rtl="0" eaLnBrk="1" fontAlgn="auto" latinLnBrk="0" hangingPunct="1">
              <a:lnSpc>
                <a:spcPct val="150000"/>
              </a:lnSpc>
              <a:spcBef>
                <a:spcPts val="0"/>
              </a:spcBef>
              <a:spcAft>
                <a:spcPts val="600"/>
              </a:spcAft>
              <a:buClrTx/>
              <a:buSzTx/>
              <a:buFontTx/>
              <a:buNone/>
              <a:tabLst/>
              <a:defRPr/>
            </a:pPr>
            <a:endParaRPr kumimoji="0" lang="en-US" sz="7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600"/>
              </a:spcAft>
              <a:buClrTx/>
              <a:buSzTx/>
              <a:buFontTx/>
              <a:buNone/>
              <a:tabLst/>
              <a:defRPr/>
            </a:pPr>
            <a:r>
              <a:rPr kumimoji="0" lang="en-US" sz="20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Closely related to Sinclair’s open choice principle is </a:t>
            </a:r>
            <a:r>
              <a:rPr kumimoji="0" lang="en-US" sz="2000" b="1"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“compositionality”</a:t>
            </a: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Compositionality means that the meaning of a word, phrase, clause, or sentence is determined by the meanings of its components (semantics) and the way they are put together to form words, phrases, clauses, or sentences (morphology and syntax). </a:t>
            </a:r>
          </a:p>
          <a:p>
            <a:pPr marL="0" marR="0" lvl="0" indent="0" algn="just" defTabSz="914400" rtl="0" eaLnBrk="1" fontAlgn="auto" latinLnBrk="0" hangingPunct="1">
              <a:lnSpc>
                <a:spcPct val="150000"/>
              </a:lnSpc>
              <a:spcBef>
                <a:spcPts val="0"/>
              </a:spcBef>
              <a:spcAft>
                <a:spcPts val="600"/>
              </a:spcAft>
              <a:buClrTx/>
              <a:buSzTx/>
              <a:buFontTx/>
              <a:buNone/>
              <a:tabLst/>
              <a:defRPr/>
            </a:pPr>
            <a:r>
              <a:rPr kumimoji="0" lang="en-US" sz="20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Therefore, a language user cannot understand the meaning of the following sentence unless s/he knows the meanings of its parts and the way they are ordered to form such a sentence:</a:t>
            </a:r>
          </a:p>
          <a:p>
            <a:pPr marL="0" marR="0" lvl="0" indent="0" algn="just" defTabSz="914400" rtl="0" eaLnBrk="1" fontAlgn="auto" latinLnBrk="0" hangingPunct="1">
              <a:lnSpc>
                <a:spcPct val="150000"/>
              </a:lnSpc>
              <a:spcBef>
                <a:spcPts val="0"/>
              </a:spcBef>
              <a:spcAft>
                <a:spcPts val="600"/>
              </a:spcAft>
              <a:buClrTx/>
              <a:buSzTx/>
              <a:buFontTx/>
              <a:buNone/>
              <a:tabLst/>
              <a:defRPr/>
            </a:pPr>
            <a:r>
              <a:rPr kumimoji="0" lang="en-US" sz="2000" b="0" i="1" u="none" strike="noStrike" kern="1200" cap="none" spc="0" normalizeH="0" baseline="0" noProof="0" dirty="0">
                <a:ln>
                  <a:noFill/>
                </a:ln>
                <a:solidFill>
                  <a:srgbClr val="EBDDC3">
                    <a:lumMod val="10000"/>
                  </a:srgbClr>
                </a:solidFill>
                <a:effectLst/>
                <a:highlight>
                  <a:srgbClr val="FED6F7"/>
                </a:highlight>
                <a:uLnTx/>
                <a:uFillTx/>
                <a:latin typeface="Times New Roman" panose="02020603050405020304" pitchFamily="18" charset="0"/>
                <a:ea typeface="+mn-ea"/>
                <a:cs typeface="Times New Roman" panose="02020603050405020304" pitchFamily="18" charset="0"/>
              </a:rPr>
              <a:t>I have been working in this company for ten years.</a:t>
            </a:r>
            <a:r>
              <a:rPr kumimoji="0" lang="en-US" sz="2000" b="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(The year of uttering the sentence is 2016)</a:t>
            </a:r>
          </a:p>
          <a:p>
            <a:pPr marL="0" marR="0" lvl="0" indent="0" algn="just" defTabSz="914400" rtl="0" eaLnBrk="1" fontAlgn="auto" latinLnBrk="0" hangingPunct="1">
              <a:lnSpc>
                <a:spcPct val="150000"/>
              </a:lnSpc>
              <a:spcBef>
                <a:spcPts val="0"/>
              </a:spcBef>
              <a:spcAft>
                <a:spcPts val="600"/>
              </a:spcAft>
              <a:buClrTx/>
              <a:buSzTx/>
              <a:buFontTx/>
              <a:buNone/>
              <a:tabLst/>
              <a:defRPr/>
            </a:pPr>
            <a:endParaRPr kumimoji="0" lang="en-US" sz="2000" b="1"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p:txBody>
      </p:sp>
      <p:sp>
        <p:nvSpPr>
          <p:cNvPr id="59" name="Isosceles Triangle 5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Isosceles Triangle 6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Rounded Corners 9">
            <a:extLst>
              <a:ext uri="{FF2B5EF4-FFF2-40B4-BE49-F238E27FC236}">
                <a16:creationId xmlns:a16="http://schemas.microsoft.com/office/drawing/2014/main" id="{5B30233A-1E56-4CA4-9302-90E1AC9404E9}"/>
              </a:ext>
            </a:extLst>
          </p:cNvPr>
          <p:cNvSpPr/>
          <p:nvPr/>
        </p:nvSpPr>
        <p:spPr>
          <a:xfrm>
            <a:off x="759171" y="4387415"/>
            <a:ext cx="9760968" cy="1407210"/>
          </a:xfrm>
          <a:prstGeom prst="roundRect">
            <a:avLst/>
          </a:prstGeom>
          <a:solidFill>
            <a:schemeClr val="accent4"/>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just">
              <a:lnSpc>
                <a:spcPct val="150000"/>
              </a:lnSpc>
            </a:pPr>
            <a:r>
              <a:rPr kumimoji="0" lang="en-US" sz="2000" b="1" i="1" u="none" strike="noStrike" kern="1200" cap="none" spc="0" normalizeH="0" baseline="0" noProof="0" dirty="0">
                <a:ln>
                  <a:noFill/>
                </a:ln>
                <a:solidFill>
                  <a:schemeClr val="tx1">
                    <a:lumMod val="10000"/>
                  </a:schemeClr>
                </a:solidFill>
                <a:effectLst/>
                <a:highlight>
                  <a:srgbClr val="FED6F7"/>
                </a:highlight>
                <a:uLnTx/>
                <a:uFillTx/>
                <a:latin typeface="Times New Roman" panose="02020603050405020304" pitchFamily="18" charset="0"/>
                <a:cs typeface="Times New Roman" panose="02020603050405020304" pitchFamily="18" charset="0"/>
              </a:rPr>
              <a:t>I</a:t>
            </a:r>
            <a:r>
              <a:rPr kumimoji="0" lang="en-US" sz="2000" b="1" i="1"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a:t>
            </a:r>
            <a:r>
              <a:rPr kumimoji="0" lang="en-US" sz="2000" b="1"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 </a:t>
            </a:r>
            <a:r>
              <a:rPr kumimoji="0" lang="en-US" sz="2000"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the actor referring to the speaker; the pronoun </a:t>
            </a:r>
            <a:r>
              <a:rPr kumimoji="0" lang="en-US" sz="2000" b="1" i="1"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I</a:t>
            </a:r>
            <a:r>
              <a:rPr kumimoji="0" lang="en-US" sz="2000"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 does not indicate</a:t>
            </a:r>
          </a:p>
          <a:p>
            <a:pPr algn="just">
              <a:lnSpc>
                <a:spcPct val="150000"/>
              </a:lnSpc>
            </a:pPr>
            <a:r>
              <a:rPr kumimoji="0" lang="en-US" sz="2000"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the speaker’s gender, age, etc., but we can guess that his/her age is over twenty-eight.</a:t>
            </a:r>
          </a:p>
        </p:txBody>
      </p:sp>
    </p:spTree>
    <p:extLst>
      <p:ext uri="{BB962C8B-B14F-4D97-AF65-F5344CB8AC3E}">
        <p14:creationId xmlns:p14="http://schemas.microsoft.com/office/powerpoint/2010/main" val="1552359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Freeform: Shape 5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CA439F2-3B41-4891-8CDF-5DC1C5FA5728}"/>
              </a:ext>
            </a:extLst>
          </p:cNvPr>
          <p:cNvSpPr txBox="1"/>
          <p:nvPr/>
        </p:nvSpPr>
        <p:spPr>
          <a:xfrm>
            <a:off x="585628" y="356942"/>
            <a:ext cx="11024170" cy="5927380"/>
          </a:xfrm>
          <a:prstGeom prst="rect">
            <a:avLst/>
          </a:prstGeom>
          <a:noFill/>
          <a:ln w="19050">
            <a:solidFill>
              <a:schemeClr val="accent2">
                <a:lumMod val="50000"/>
              </a:schemeClr>
            </a:solidFill>
            <a:extLst>
              <a:ext uri="{C807C97D-BFC1-408E-A445-0C87EB9F89A2}">
                <ask:lineSketchStyleProps xmlns:ask="http://schemas.microsoft.com/office/drawing/2018/sketchyshapes" sd="864018014">
                  <a:custGeom>
                    <a:avLst/>
                    <a:gdLst>
                      <a:gd name="connsiteX0" fmla="*/ 0 w 11179799"/>
                      <a:gd name="connsiteY0" fmla="*/ 0 h 5927380"/>
                      <a:gd name="connsiteX1" fmla="*/ 700208 w 11179799"/>
                      <a:gd name="connsiteY1" fmla="*/ 0 h 5927380"/>
                      <a:gd name="connsiteX2" fmla="*/ 1400417 w 11179799"/>
                      <a:gd name="connsiteY2" fmla="*/ 0 h 5927380"/>
                      <a:gd name="connsiteX3" fmla="*/ 1988827 w 11179799"/>
                      <a:gd name="connsiteY3" fmla="*/ 0 h 5927380"/>
                      <a:gd name="connsiteX4" fmla="*/ 2800834 w 11179799"/>
                      <a:gd name="connsiteY4" fmla="*/ 0 h 5927380"/>
                      <a:gd name="connsiteX5" fmla="*/ 3277446 w 11179799"/>
                      <a:gd name="connsiteY5" fmla="*/ 0 h 5927380"/>
                      <a:gd name="connsiteX6" fmla="*/ 3642261 w 11179799"/>
                      <a:gd name="connsiteY6" fmla="*/ 0 h 5927380"/>
                      <a:gd name="connsiteX7" fmla="*/ 4007075 w 11179799"/>
                      <a:gd name="connsiteY7" fmla="*/ 0 h 5927380"/>
                      <a:gd name="connsiteX8" fmla="*/ 4371890 w 11179799"/>
                      <a:gd name="connsiteY8" fmla="*/ 0 h 5927380"/>
                      <a:gd name="connsiteX9" fmla="*/ 4736704 w 11179799"/>
                      <a:gd name="connsiteY9" fmla="*/ 0 h 5927380"/>
                      <a:gd name="connsiteX10" fmla="*/ 5436913 w 11179799"/>
                      <a:gd name="connsiteY10" fmla="*/ 0 h 5927380"/>
                      <a:gd name="connsiteX11" fmla="*/ 6248919 w 11179799"/>
                      <a:gd name="connsiteY11" fmla="*/ 0 h 5927380"/>
                      <a:gd name="connsiteX12" fmla="*/ 6725532 w 11179799"/>
                      <a:gd name="connsiteY12" fmla="*/ 0 h 5927380"/>
                      <a:gd name="connsiteX13" fmla="*/ 7425740 w 11179799"/>
                      <a:gd name="connsiteY13" fmla="*/ 0 h 5927380"/>
                      <a:gd name="connsiteX14" fmla="*/ 7902353 w 11179799"/>
                      <a:gd name="connsiteY14" fmla="*/ 0 h 5927380"/>
                      <a:gd name="connsiteX15" fmla="*/ 8602561 w 11179799"/>
                      <a:gd name="connsiteY15" fmla="*/ 0 h 5927380"/>
                      <a:gd name="connsiteX16" fmla="*/ 9190972 w 11179799"/>
                      <a:gd name="connsiteY16" fmla="*/ 0 h 5927380"/>
                      <a:gd name="connsiteX17" fmla="*/ 9443988 w 11179799"/>
                      <a:gd name="connsiteY17" fmla="*/ 0 h 5927380"/>
                      <a:gd name="connsiteX18" fmla="*/ 10032399 w 11179799"/>
                      <a:gd name="connsiteY18" fmla="*/ 0 h 5927380"/>
                      <a:gd name="connsiteX19" fmla="*/ 11179799 w 11179799"/>
                      <a:gd name="connsiteY19" fmla="*/ 0 h 5927380"/>
                      <a:gd name="connsiteX20" fmla="*/ 11179799 w 11179799"/>
                      <a:gd name="connsiteY20" fmla="*/ 474190 h 5927380"/>
                      <a:gd name="connsiteX21" fmla="*/ 11179799 w 11179799"/>
                      <a:gd name="connsiteY21" fmla="*/ 1185476 h 5927380"/>
                      <a:gd name="connsiteX22" fmla="*/ 11179799 w 11179799"/>
                      <a:gd name="connsiteY22" fmla="*/ 1837488 h 5927380"/>
                      <a:gd name="connsiteX23" fmla="*/ 11179799 w 11179799"/>
                      <a:gd name="connsiteY23" fmla="*/ 2548773 h 5927380"/>
                      <a:gd name="connsiteX24" fmla="*/ 11179799 w 11179799"/>
                      <a:gd name="connsiteY24" fmla="*/ 3022964 h 5927380"/>
                      <a:gd name="connsiteX25" fmla="*/ 11179799 w 11179799"/>
                      <a:gd name="connsiteY25" fmla="*/ 3615702 h 5927380"/>
                      <a:gd name="connsiteX26" fmla="*/ 11179799 w 11179799"/>
                      <a:gd name="connsiteY26" fmla="*/ 4089892 h 5927380"/>
                      <a:gd name="connsiteX27" fmla="*/ 11179799 w 11179799"/>
                      <a:gd name="connsiteY27" fmla="*/ 4741904 h 5927380"/>
                      <a:gd name="connsiteX28" fmla="*/ 11179799 w 11179799"/>
                      <a:gd name="connsiteY28" fmla="*/ 5216094 h 5927380"/>
                      <a:gd name="connsiteX29" fmla="*/ 11179799 w 11179799"/>
                      <a:gd name="connsiteY29" fmla="*/ 5927380 h 5927380"/>
                      <a:gd name="connsiteX30" fmla="*/ 10591389 w 11179799"/>
                      <a:gd name="connsiteY30" fmla="*/ 5927380 h 5927380"/>
                      <a:gd name="connsiteX31" fmla="*/ 10226574 w 11179799"/>
                      <a:gd name="connsiteY31" fmla="*/ 5927380 h 5927380"/>
                      <a:gd name="connsiteX32" fmla="*/ 9414568 w 11179799"/>
                      <a:gd name="connsiteY32" fmla="*/ 5927380 h 5927380"/>
                      <a:gd name="connsiteX33" fmla="*/ 8937955 w 11179799"/>
                      <a:gd name="connsiteY33" fmla="*/ 5927380 h 5927380"/>
                      <a:gd name="connsiteX34" fmla="*/ 8349545 w 11179799"/>
                      <a:gd name="connsiteY34" fmla="*/ 5927380 h 5927380"/>
                      <a:gd name="connsiteX35" fmla="*/ 7761134 w 11179799"/>
                      <a:gd name="connsiteY35" fmla="*/ 5927380 h 5927380"/>
                      <a:gd name="connsiteX36" fmla="*/ 7172724 w 11179799"/>
                      <a:gd name="connsiteY36" fmla="*/ 5927380 h 5927380"/>
                      <a:gd name="connsiteX37" fmla="*/ 6807909 w 11179799"/>
                      <a:gd name="connsiteY37" fmla="*/ 5927380 h 5927380"/>
                      <a:gd name="connsiteX38" fmla="*/ 6107701 w 11179799"/>
                      <a:gd name="connsiteY38" fmla="*/ 5927380 h 5927380"/>
                      <a:gd name="connsiteX39" fmla="*/ 5742886 w 11179799"/>
                      <a:gd name="connsiteY39" fmla="*/ 5927380 h 5927380"/>
                      <a:gd name="connsiteX40" fmla="*/ 4930880 w 11179799"/>
                      <a:gd name="connsiteY40" fmla="*/ 5927380 h 5927380"/>
                      <a:gd name="connsiteX41" fmla="*/ 4566065 w 11179799"/>
                      <a:gd name="connsiteY41" fmla="*/ 5927380 h 5927380"/>
                      <a:gd name="connsiteX42" fmla="*/ 4313049 w 11179799"/>
                      <a:gd name="connsiteY42" fmla="*/ 5927380 h 5927380"/>
                      <a:gd name="connsiteX43" fmla="*/ 3501042 w 11179799"/>
                      <a:gd name="connsiteY43" fmla="*/ 5927380 h 5927380"/>
                      <a:gd name="connsiteX44" fmla="*/ 2912632 w 11179799"/>
                      <a:gd name="connsiteY44" fmla="*/ 5927380 h 5927380"/>
                      <a:gd name="connsiteX45" fmla="*/ 2547817 w 11179799"/>
                      <a:gd name="connsiteY45" fmla="*/ 5927380 h 5927380"/>
                      <a:gd name="connsiteX46" fmla="*/ 1959407 w 11179799"/>
                      <a:gd name="connsiteY46" fmla="*/ 5927380 h 5927380"/>
                      <a:gd name="connsiteX47" fmla="*/ 1370996 w 11179799"/>
                      <a:gd name="connsiteY47" fmla="*/ 5927380 h 5927380"/>
                      <a:gd name="connsiteX48" fmla="*/ 558990 w 11179799"/>
                      <a:gd name="connsiteY48" fmla="*/ 5927380 h 5927380"/>
                      <a:gd name="connsiteX49" fmla="*/ 0 w 11179799"/>
                      <a:gd name="connsiteY49" fmla="*/ 5927380 h 5927380"/>
                      <a:gd name="connsiteX50" fmla="*/ 0 w 11179799"/>
                      <a:gd name="connsiteY50" fmla="*/ 5334642 h 5927380"/>
                      <a:gd name="connsiteX51" fmla="*/ 0 w 11179799"/>
                      <a:gd name="connsiteY51" fmla="*/ 4682630 h 5927380"/>
                      <a:gd name="connsiteX52" fmla="*/ 0 w 11179799"/>
                      <a:gd name="connsiteY52" fmla="*/ 4030618 h 5927380"/>
                      <a:gd name="connsiteX53" fmla="*/ 0 w 11179799"/>
                      <a:gd name="connsiteY53" fmla="*/ 3319333 h 5927380"/>
                      <a:gd name="connsiteX54" fmla="*/ 0 w 11179799"/>
                      <a:gd name="connsiteY54" fmla="*/ 2608047 h 5927380"/>
                      <a:gd name="connsiteX55" fmla="*/ 0 w 11179799"/>
                      <a:gd name="connsiteY55" fmla="*/ 1956035 h 5927380"/>
                      <a:gd name="connsiteX56" fmla="*/ 0 w 11179799"/>
                      <a:gd name="connsiteY56" fmla="*/ 1422571 h 5927380"/>
                      <a:gd name="connsiteX57" fmla="*/ 0 w 11179799"/>
                      <a:gd name="connsiteY57" fmla="*/ 829833 h 5927380"/>
                      <a:gd name="connsiteX58" fmla="*/ 0 w 11179799"/>
                      <a:gd name="connsiteY58" fmla="*/ 0 h 592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179799" h="5927380" extrusionOk="0">
                        <a:moveTo>
                          <a:pt x="0" y="0"/>
                        </a:moveTo>
                        <a:cubicBezTo>
                          <a:pt x="199848" y="-49392"/>
                          <a:pt x="484527" y="43994"/>
                          <a:pt x="700208" y="0"/>
                        </a:cubicBezTo>
                        <a:cubicBezTo>
                          <a:pt x="915889" y="-43994"/>
                          <a:pt x="1073091" y="71876"/>
                          <a:pt x="1400417" y="0"/>
                        </a:cubicBezTo>
                        <a:cubicBezTo>
                          <a:pt x="1727743" y="-71876"/>
                          <a:pt x="1822532" y="54234"/>
                          <a:pt x="1988827" y="0"/>
                        </a:cubicBezTo>
                        <a:cubicBezTo>
                          <a:pt x="2155122" y="-54234"/>
                          <a:pt x="2590839" y="19122"/>
                          <a:pt x="2800834" y="0"/>
                        </a:cubicBezTo>
                        <a:cubicBezTo>
                          <a:pt x="3010829" y="-19122"/>
                          <a:pt x="3174151" y="20800"/>
                          <a:pt x="3277446" y="0"/>
                        </a:cubicBezTo>
                        <a:cubicBezTo>
                          <a:pt x="3380741" y="-20800"/>
                          <a:pt x="3528932" y="42901"/>
                          <a:pt x="3642261" y="0"/>
                        </a:cubicBezTo>
                        <a:cubicBezTo>
                          <a:pt x="3755590" y="-42901"/>
                          <a:pt x="3898080" y="28715"/>
                          <a:pt x="4007075" y="0"/>
                        </a:cubicBezTo>
                        <a:cubicBezTo>
                          <a:pt x="4116070" y="-28715"/>
                          <a:pt x="4298427" y="13721"/>
                          <a:pt x="4371890" y="0"/>
                        </a:cubicBezTo>
                        <a:cubicBezTo>
                          <a:pt x="4445353" y="-13721"/>
                          <a:pt x="4639155" y="6723"/>
                          <a:pt x="4736704" y="0"/>
                        </a:cubicBezTo>
                        <a:cubicBezTo>
                          <a:pt x="4834253" y="-6723"/>
                          <a:pt x="5240465" y="51681"/>
                          <a:pt x="5436913" y="0"/>
                        </a:cubicBezTo>
                        <a:cubicBezTo>
                          <a:pt x="5633361" y="-51681"/>
                          <a:pt x="5934954" y="63360"/>
                          <a:pt x="6248919" y="0"/>
                        </a:cubicBezTo>
                        <a:cubicBezTo>
                          <a:pt x="6562884" y="-63360"/>
                          <a:pt x="6556356" y="50577"/>
                          <a:pt x="6725532" y="0"/>
                        </a:cubicBezTo>
                        <a:cubicBezTo>
                          <a:pt x="6894708" y="-50577"/>
                          <a:pt x="7245999" y="35952"/>
                          <a:pt x="7425740" y="0"/>
                        </a:cubicBezTo>
                        <a:cubicBezTo>
                          <a:pt x="7605481" y="-35952"/>
                          <a:pt x="7745577" y="7236"/>
                          <a:pt x="7902353" y="0"/>
                        </a:cubicBezTo>
                        <a:cubicBezTo>
                          <a:pt x="8059129" y="-7236"/>
                          <a:pt x="8456519" y="12901"/>
                          <a:pt x="8602561" y="0"/>
                        </a:cubicBezTo>
                        <a:cubicBezTo>
                          <a:pt x="8748603" y="-12901"/>
                          <a:pt x="8901754" y="39509"/>
                          <a:pt x="9190972" y="0"/>
                        </a:cubicBezTo>
                        <a:cubicBezTo>
                          <a:pt x="9480190" y="-39509"/>
                          <a:pt x="9366357" y="18141"/>
                          <a:pt x="9443988" y="0"/>
                        </a:cubicBezTo>
                        <a:cubicBezTo>
                          <a:pt x="9521619" y="-18141"/>
                          <a:pt x="9770047" y="34362"/>
                          <a:pt x="10032399" y="0"/>
                        </a:cubicBezTo>
                        <a:cubicBezTo>
                          <a:pt x="10294751" y="-34362"/>
                          <a:pt x="10868463" y="72882"/>
                          <a:pt x="11179799" y="0"/>
                        </a:cubicBezTo>
                        <a:cubicBezTo>
                          <a:pt x="11183738" y="146000"/>
                          <a:pt x="11174678" y="373746"/>
                          <a:pt x="11179799" y="474190"/>
                        </a:cubicBezTo>
                        <a:cubicBezTo>
                          <a:pt x="11184920" y="574634"/>
                          <a:pt x="11107454" y="981207"/>
                          <a:pt x="11179799" y="1185476"/>
                        </a:cubicBezTo>
                        <a:cubicBezTo>
                          <a:pt x="11252144" y="1389745"/>
                          <a:pt x="11111569" y="1692730"/>
                          <a:pt x="11179799" y="1837488"/>
                        </a:cubicBezTo>
                        <a:cubicBezTo>
                          <a:pt x="11248029" y="1982246"/>
                          <a:pt x="11139276" y="2303888"/>
                          <a:pt x="11179799" y="2548773"/>
                        </a:cubicBezTo>
                        <a:cubicBezTo>
                          <a:pt x="11220322" y="2793658"/>
                          <a:pt x="11149777" y="2865034"/>
                          <a:pt x="11179799" y="3022964"/>
                        </a:cubicBezTo>
                        <a:cubicBezTo>
                          <a:pt x="11209821" y="3180894"/>
                          <a:pt x="11130362" y="3434117"/>
                          <a:pt x="11179799" y="3615702"/>
                        </a:cubicBezTo>
                        <a:cubicBezTo>
                          <a:pt x="11229236" y="3797287"/>
                          <a:pt x="11166497" y="3911177"/>
                          <a:pt x="11179799" y="4089892"/>
                        </a:cubicBezTo>
                        <a:cubicBezTo>
                          <a:pt x="11193101" y="4268607"/>
                          <a:pt x="11110959" y="4593639"/>
                          <a:pt x="11179799" y="4741904"/>
                        </a:cubicBezTo>
                        <a:cubicBezTo>
                          <a:pt x="11248639" y="4890169"/>
                          <a:pt x="11169072" y="5039971"/>
                          <a:pt x="11179799" y="5216094"/>
                        </a:cubicBezTo>
                        <a:cubicBezTo>
                          <a:pt x="11190526" y="5392217"/>
                          <a:pt x="11111347" y="5656425"/>
                          <a:pt x="11179799" y="5927380"/>
                        </a:cubicBezTo>
                        <a:cubicBezTo>
                          <a:pt x="10946003" y="5945308"/>
                          <a:pt x="10713803" y="5902833"/>
                          <a:pt x="10591389" y="5927380"/>
                        </a:cubicBezTo>
                        <a:cubicBezTo>
                          <a:pt x="10468975" y="5951927"/>
                          <a:pt x="10315224" y="5892944"/>
                          <a:pt x="10226574" y="5927380"/>
                        </a:cubicBezTo>
                        <a:cubicBezTo>
                          <a:pt x="10137924" y="5961816"/>
                          <a:pt x="9704856" y="5915874"/>
                          <a:pt x="9414568" y="5927380"/>
                        </a:cubicBezTo>
                        <a:cubicBezTo>
                          <a:pt x="9124280" y="5938886"/>
                          <a:pt x="9033925" y="5873785"/>
                          <a:pt x="8937955" y="5927380"/>
                        </a:cubicBezTo>
                        <a:cubicBezTo>
                          <a:pt x="8841985" y="5980975"/>
                          <a:pt x="8503431" y="5902244"/>
                          <a:pt x="8349545" y="5927380"/>
                        </a:cubicBezTo>
                        <a:cubicBezTo>
                          <a:pt x="8195659" y="5952516"/>
                          <a:pt x="7954519" y="5896218"/>
                          <a:pt x="7761134" y="5927380"/>
                        </a:cubicBezTo>
                        <a:cubicBezTo>
                          <a:pt x="7567749" y="5958542"/>
                          <a:pt x="7324132" y="5889232"/>
                          <a:pt x="7172724" y="5927380"/>
                        </a:cubicBezTo>
                        <a:cubicBezTo>
                          <a:pt x="7021316" y="5965528"/>
                          <a:pt x="6945984" y="5887867"/>
                          <a:pt x="6807909" y="5927380"/>
                        </a:cubicBezTo>
                        <a:cubicBezTo>
                          <a:pt x="6669835" y="5966893"/>
                          <a:pt x="6397432" y="5922573"/>
                          <a:pt x="6107701" y="5927380"/>
                        </a:cubicBezTo>
                        <a:cubicBezTo>
                          <a:pt x="5817970" y="5932187"/>
                          <a:pt x="5891936" y="5891722"/>
                          <a:pt x="5742886" y="5927380"/>
                        </a:cubicBezTo>
                        <a:cubicBezTo>
                          <a:pt x="5593837" y="5963038"/>
                          <a:pt x="5128410" y="5893584"/>
                          <a:pt x="4930880" y="5927380"/>
                        </a:cubicBezTo>
                        <a:cubicBezTo>
                          <a:pt x="4733350" y="5961176"/>
                          <a:pt x="4658293" y="5920970"/>
                          <a:pt x="4566065" y="5927380"/>
                        </a:cubicBezTo>
                        <a:cubicBezTo>
                          <a:pt x="4473838" y="5933790"/>
                          <a:pt x="4436517" y="5900675"/>
                          <a:pt x="4313049" y="5927380"/>
                        </a:cubicBezTo>
                        <a:cubicBezTo>
                          <a:pt x="4189581" y="5954085"/>
                          <a:pt x="3785374" y="5859026"/>
                          <a:pt x="3501042" y="5927380"/>
                        </a:cubicBezTo>
                        <a:cubicBezTo>
                          <a:pt x="3216710" y="5995734"/>
                          <a:pt x="3102287" y="5917874"/>
                          <a:pt x="2912632" y="5927380"/>
                        </a:cubicBezTo>
                        <a:cubicBezTo>
                          <a:pt x="2722977" y="5936886"/>
                          <a:pt x="2675230" y="5892340"/>
                          <a:pt x="2547817" y="5927380"/>
                        </a:cubicBezTo>
                        <a:cubicBezTo>
                          <a:pt x="2420404" y="5962420"/>
                          <a:pt x="2098550" y="5893542"/>
                          <a:pt x="1959407" y="5927380"/>
                        </a:cubicBezTo>
                        <a:cubicBezTo>
                          <a:pt x="1820264" y="5961218"/>
                          <a:pt x="1502401" y="5899749"/>
                          <a:pt x="1370996" y="5927380"/>
                        </a:cubicBezTo>
                        <a:cubicBezTo>
                          <a:pt x="1239591" y="5955011"/>
                          <a:pt x="901159" y="5873776"/>
                          <a:pt x="558990" y="5927380"/>
                        </a:cubicBezTo>
                        <a:cubicBezTo>
                          <a:pt x="216821" y="5980984"/>
                          <a:pt x="233289" y="5907606"/>
                          <a:pt x="0" y="5927380"/>
                        </a:cubicBezTo>
                        <a:cubicBezTo>
                          <a:pt x="-1563" y="5737029"/>
                          <a:pt x="63121" y="5569102"/>
                          <a:pt x="0" y="5334642"/>
                        </a:cubicBezTo>
                        <a:cubicBezTo>
                          <a:pt x="-63121" y="5100182"/>
                          <a:pt x="32436" y="4994969"/>
                          <a:pt x="0" y="4682630"/>
                        </a:cubicBezTo>
                        <a:cubicBezTo>
                          <a:pt x="-32436" y="4370291"/>
                          <a:pt x="1029" y="4327908"/>
                          <a:pt x="0" y="4030618"/>
                        </a:cubicBezTo>
                        <a:cubicBezTo>
                          <a:pt x="-1029" y="3733328"/>
                          <a:pt x="4385" y="3484094"/>
                          <a:pt x="0" y="3319333"/>
                        </a:cubicBezTo>
                        <a:cubicBezTo>
                          <a:pt x="-4385" y="3154572"/>
                          <a:pt x="35170" y="2939086"/>
                          <a:pt x="0" y="2608047"/>
                        </a:cubicBezTo>
                        <a:cubicBezTo>
                          <a:pt x="-35170" y="2277008"/>
                          <a:pt x="56342" y="2112128"/>
                          <a:pt x="0" y="1956035"/>
                        </a:cubicBezTo>
                        <a:cubicBezTo>
                          <a:pt x="-56342" y="1799942"/>
                          <a:pt x="6471" y="1614510"/>
                          <a:pt x="0" y="1422571"/>
                        </a:cubicBezTo>
                        <a:cubicBezTo>
                          <a:pt x="-6471" y="1230632"/>
                          <a:pt x="10384" y="984041"/>
                          <a:pt x="0" y="829833"/>
                        </a:cubicBezTo>
                        <a:cubicBezTo>
                          <a:pt x="-10384" y="675625"/>
                          <a:pt x="20710" y="289329"/>
                          <a:pt x="0" y="0"/>
                        </a:cubicBezTo>
                        <a:close/>
                      </a:path>
                    </a:pathLst>
                  </a:custGeom>
                  <ask:type>
                    <ask:lineSketchNone/>
                  </ask:type>
                </ask:lineSketchStyleProps>
              </a:ext>
            </a:extLst>
          </a:ln>
        </p:spPr>
        <p:txBody>
          <a:bodyPr vert="horz" lIns="91440" tIns="45720" rIns="91440" bIns="45720" rtlCol="0">
            <a:normAutofit/>
          </a:bodyPr>
          <a:lstStyle/>
          <a:p>
            <a:pPr marL="0" marR="0" lvl="0" indent="0" algn="l" defTabSz="914400" rtl="0" eaLnBrk="1" fontAlgn="auto" latinLnBrk="0" hangingPunct="1">
              <a:lnSpc>
                <a:spcPct val="150000"/>
              </a:lnSpc>
              <a:spcBef>
                <a:spcPts val="0"/>
              </a:spcBef>
              <a:spcAft>
                <a:spcPts val="600"/>
              </a:spcAft>
              <a:buClrTx/>
              <a:buSzTx/>
              <a:buFontTx/>
              <a:buNone/>
              <a:tabLst/>
              <a:defRPr/>
            </a:pPr>
            <a:endParaRPr kumimoji="0" lang="en-US" sz="8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p:txBody>
      </p:sp>
      <p:sp>
        <p:nvSpPr>
          <p:cNvPr id="59" name="Isosceles Triangle 5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Isosceles Triangle 6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Rounded Corners 2">
            <a:extLst>
              <a:ext uri="{FF2B5EF4-FFF2-40B4-BE49-F238E27FC236}">
                <a16:creationId xmlns:a16="http://schemas.microsoft.com/office/drawing/2014/main" id="{A3765DC3-D8AD-4DB3-910B-0DAF3A2D32CF}"/>
              </a:ext>
            </a:extLst>
          </p:cNvPr>
          <p:cNvSpPr/>
          <p:nvPr/>
        </p:nvSpPr>
        <p:spPr>
          <a:xfrm>
            <a:off x="885745" y="694215"/>
            <a:ext cx="10183206" cy="1830474"/>
          </a:xfrm>
          <a:prstGeom prst="roundRect">
            <a:avLst/>
          </a:prstGeom>
          <a:solidFill>
            <a:schemeClr val="accent1">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just">
              <a:lnSpc>
                <a:spcPct val="150000"/>
              </a:lnSpc>
            </a:pPr>
            <a:r>
              <a:rPr lang="en-US" b="1" i="1" dirty="0">
                <a:solidFill>
                  <a:schemeClr val="tx1">
                    <a:lumMod val="10000"/>
                  </a:schemeClr>
                </a:solidFill>
                <a:highlight>
                  <a:srgbClr val="FED6F7"/>
                </a:highlight>
                <a:latin typeface="Times New Roman" panose="02020603050405020304" pitchFamily="18" charset="0"/>
                <a:cs typeface="Times New Roman" panose="02020603050405020304" pitchFamily="18" charset="0"/>
              </a:rPr>
              <a:t>have been working </a:t>
            </a:r>
            <a:r>
              <a:rPr lang="en-US" b="1" i="1" dirty="0">
                <a:solidFill>
                  <a:schemeClr val="tx1">
                    <a:lumMod val="10000"/>
                  </a:schemeClr>
                </a:solidFill>
                <a:latin typeface="Times New Roman" panose="02020603050405020304" pitchFamily="18" charset="0"/>
                <a:cs typeface="Times New Roman" panose="02020603050405020304" pitchFamily="18" charset="0"/>
              </a:rPr>
              <a:t>: work</a:t>
            </a:r>
            <a:r>
              <a:rPr lang="en-US" dirty="0">
                <a:solidFill>
                  <a:schemeClr val="tx1">
                    <a:lumMod val="10000"/>
                  </a:schemeClr>
                </a:solidFill>
                <a:latin typeface="Times New Roman" panose="02020603050405020304" pitchFamily="18" charset="0"/>
                <a:cs typeface="Times New Roman" panose="02020603050405020304" pitchFamily="18" charset="0"/>
              </a:rPr>
              <a:t> means to do a job that needs a physical or mental effort in order to earn money. From its position in the sentence, it is a verb in the continuous perfect tense, so the aspect is perfect progressive, emphasizing that the speaker started working in the company in 2006 and is still working at the moment of uttering his/her sentence.  </a:t>
            </a:r>
          </a:p>
        </p:txBody>
      </p:sp>
      <p:sp>
        <p:nvSpPr>
          <p:cNvPr id="12" name="Rectangle: Rounded Corners 11">
            <a:extLst>
              <a:ext uri="{FF2B5EF4-FFF2-40B4-BE49-F238E27FC236}">
                <a16:creationId xmlns:a16="http://schemas.microsoft.com/office/drawing/2014/main" id="{6DFCA88F-6282-474D-9B72-F185326E8EFC}"/>
              </a:ext>
            </a:extLst>
          </p:cNvPr>
          <p:cNvSpPr/>
          <p:nvPr/>
        </p:nvSpPr>
        <p:spPr>
          <a:xfrm>
            <a:off x="885745" y="2861962"/>
            <a:ext cx="10183206" cy="1773450"/>
          </a:xfrm>
          <a:prstGeom prst="roundRect">
            <a:avLst/>
          </a:prstGeom>
          <a:solidFill>
            <a:schemeClr val="accent4"/>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just">
              <a:lnSpc>
                <a:spcPct val="150000"/>
              </a:lnSpc>
            </a:pPr>
            <a:r>
              <a:rPr lang="en-US" sz="1800" b="1" i="1" u="none" strike="noStrike" baseline="0" dirty="0">
                <a:solidFill>
                  <a:schemeClr val="tx1">
                    <a:lumMod val="10000"/>
                  </a:schemeClr>
                </a:solidFill>
                <a:highlight>
                  <a:srgbClr val="FED6F7"/>
                </a:highlight>
                <a:latin typeface="Times New Roman" panose="02020603050405020304" pitchFamily="18" charset="0"/>
                <a:cs typeface="Times New Roman" panose="02020603050405020304" pitchFamily="18" charset="0"/>
              </a:rPr>
              <a:t>in this company</a:t>
            </a:r>
            <a:r>
              <a:rPr lang="en-US" sz="1800" b="0" i="1" u="none" strike="noStrike" baseline="0" dirty="0">
                <a:solidFill>
                  <a:schemeClr val="tx1">
                    <a:lumMod val="10000"/>
                  </a:schemeClr>
                </a:solidFill>
                <a:latin typeface="Times New Roman" panose="02020603050405020304" pitchFamily="18" charset="0"/>
                <a:cs typeface="Times New Roman" panose="02020603050405020304" pitchFamily="18" charset="0"/>
              </a:rPr>
              <a:t>: </a:t>
            </a:r>
            <a:r>
              <a:rPr lang="en-US" sz="1800" b="1" i="1" u="none" strike="noStrike" baseline="0" dirty="0">
                <a:solidFill>
                  <a:schemeClr val="tx1">
                    <a:lumMod val="10000"/>
                  </a:schemeClr>
                </a:solidFill>
                <a:latin typeface="Times New Roman" panose="02020603050405020304" pitchFamily="18" charset="0"/>
                <a:cs typeface="Times New Roman" panose="02020603050405020304" pitchFamily="18" charset="0"/>
              </a:rPr>
              <a:t>company</a:t>
            </a:r>
            <a:r>
              <a:rPr lang="en-US" sz="1800" b="0" i="1" u="none" strike="noStrike" baseline="0" dirty="0">
                <a:solidFill>
                  <a:schemeClr val="tx1">
                    <a:lumMod val="10000"/>
                  </a:schemeClr>
                </a:solidFill>
                <a:latin typeface="Times New Roman" panose="02020603050405020304" pitchFamily="18" charset="0"/>
                <a:cs typeface="Times New Roman" panose="02020603050405020304" pitchFamily="18" charset="0"/>
              </a:rPr>
              <a:t> </a:t>
            </a:r>
            <a:r>
              <a:rPr lang="en-US" sz="18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means a business organization selling goods or services. The demonstrative pronoun </a:t>
            </a:r>
            <a:r>
              <a:rPr lang="en-US" sz="1800" b="1" i="1" u="none" strike="noStrike" baseline="0" dirty="0">
                <a:solidFill>
                  <a:schemeClr val="tx1">
                    <a:lumMod val="10000"/>
                  </a:schemeClr>
                </a:solidFill>
                <a:latin typeface="Times New Roman" panose="02020603050405020304" pitchFamily="18" charset="0"/>
                <a:cs typeface="Times New Roman" panose="02020603050405020304" pitchFamily="18" charset="0"/>
              </a:rPr>
              <a:t>this </a:t>
            </a:r>
            <a:r>
              <a:rPr lang="en-US" sz="18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along with the preposition </a:t>
            </a:r>
            <a:r>
              <a:rPr lang="en-US" sz="1800" b="1" i="1" u="none" strike="noStrike" baseline="0" dirty="0">
                <a:solidFill>
                  <a:schemeClr val="tx1">
                    <a:lumMod val="10000"/>
                  </a:schemeClr>
                </a:solidFill>
                <a:latin typeface="Times New Roman" panose="02020603050405020304" pitchFamily="18" charset="0"/>
                <a:cs typeface="Times New Roman" panose="02020603050405020304" pitchFamily="18" charset="0"/>
              </a:rPr>
              <a:t>in </a:t>
            </a:r>
            <a:r>
              <a:rPr lang="en-US" sz="18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means that the speaker works in the company that has been mentioned earlier by him/her or by the addressee, or it might be the place of uttering his/her sentence.</a:t>
            </a:r>
            <a:endParaRPr lang="en-US" dirty="0">
              <a:solidFill>
                <a:schemeClr val="tx1">
                  <a:lumMod val="10000"/>
                </a:schemeClr>
              </a:solidFill>
              <a:latin typeface="Times New Roman" panose="02020603050405020304" pitchFamily="18" charset="0"/>
              <a:cs typeface="Times New Roman" panose="02020603050405020304" pitchFamily="18" charset="0"/>
            </a:endParaRPr>
          </a:p>
        </p:txBody>
      </p:sp>
      <p:sp>
        <p:nvSpPr>
          <p:cNvPr id="13" name="Rectangle: Rounded Corners 12">
            <a:extLst>
              <a:ext uri="{FF2B5EF4-FFF2-40B4-BE49-F238E27FC236}">
                <a16:creationId xmlns:a16="http://schemas.microsoft.com/office/drawing/2014/main" id="{45ABA68C-F733-4652-AA1F-2F2A126EA89C}"/>
              </a:ext>
            </a:extLst>
          </p:cNvPr>
          <p:cNvSpPr/>
          <p:nvPr/>
        </p:nvSpPr>
        <p:spPr>
          <a:xfrm>
            <a:off x="885745" y="4918181"/>
            <a:ext cx="10183206" cy="742500"/>
          </a:xfrm>
          <a:prstGeom prst="roundRect">
            <a:avLst/>
          </a:prstGeom>
          <a:solidFill>
            <a:schemeClr val="accent4"/>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just">
              <a:lnSpc>
                <a:spcPct val="150000"/>
              </a:lnSpc>
            </a:pPr>
            <a:r>
              <a:rPr lang="en-US" b="1" i="1" dirty="0">
                <a:solidFill>
                  <a:schemeClr val="tx1">
                    <a:lumMod val="10000"/>
                  </a:schemeClr>
                </a:solidFill>
                <a:highlight>
                  <a:srgbClr val="FED6F7"/>
                </a:highlight>
                <a:latin typeface="Times New Roman" panose="02020603050405020304" pitchFamily="18" charset="0"/>
                <a:cs typeface="Times New Roman" panose="02020603050405020304" pitchFamily="18" charset="0"/>
              </a:rPr>
              <a:t>for ten years</a:t>
            </a:r>
            <a:r>
              <a:rPr lang="en-US" dirty="0">
                <a:solidFill>
                  <a:schemeClr val="tx1">
                    <a:lumMod val="10000"/>
                  </a:schemeClr>
                </a:solidFill>
                <a:latin typeface="Times New Roman" panose="02020603050405020304" pitchFamily="18" charset="0"/>
                <a:cs typeface="Times New Roman" panose="02020603050405020304" pitchFamily="18" charset="0"/>
              </a:rPr>
              <a:t>: covering the whole period from 2006 up to 2016.</a:t>
            </a:r>
          </a:p>
        </p:txBody>
      </p:sp>
    </p:spTree>
    <p:extLst>
      <p:ext uri="{BB962C8B-B14F-4D97-AF65-F5344CB8AC3E}">
        <p14:creationId xmlns:p14="http://schemas.microsoft.com/office/powerpoint/2010/main" val="2867372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Freeform: Shape 5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CA439F2-3B41-4891-8CDF-5DC1C5FA5728}"/>
              </a:ext>
            </a:extLst>
          </p:cNvPr>
          <p:cNvSpPr txBox="1"/>
          <p:nvPr/>
        </p:nvSpPr>
        <p:spPr>
          <a:xfrm>
            <a:off x="585628" y="356942"/>
            <a:ext cx="11024170" cy="5927380"/>
          </a:xfrm>
          <a:prstGeom prst="rect">
            <a:avLst/>
          </a:prstGeom>
          <a:noFill/>
          <a:ln w="19050">
            <a:solidFill>
              <a:schemeClr val="accent2">
                <a:lumMod val="50000"/>
              </a:schemeClr>
            </a:solidFill>
            <a:extLst>
              <a:ext uri="{C807C97D-BFC1-408E-A445-0C87EB9F89A2}">
                <ask:lineSketchStyleProps xmlns:ask="http://schemas.microsoft.com/office/drawing/2018/sketchyshapes" sd="864018014">
                  <a:custGeom>
                    <a:avLst/>
                    <a:gdLst>
                      <a:gd name="connsiteX0" fmla="*/ 0 w 11179799"/>
                      <a:gd name="connsiteY0" fmla="*/ 0 h 5927380"/>
                      <a:gd name="connsiteX1" fmla="*/ 700208 w 11179799"/>
                      <a:gd name="connsiteY1" fmla="*/ 0 h 5927380"/>
                      <a:gd name="connsiteX2" fmla="*/ 1400417 w 11179799"/>
                      <a:gd name="connsiteY2" fmla="*/ 0 h 5927380"/>
                      <a:gd name="connsiteX3" fmla="*/ 1988827 w 11179799"/>
                      <a:gd name="connsiteY3" fmla="*/ 0 h 5927380"/>
                      <a:gd name="connsiteX4" fmla="*/ 2800834 w 11179799"/>
                      <a:gd name="connsiteY4" fmla="*/ 0 h 5927380"/>
                      <a:gd name="connsiteX5" fmla="*/ 3277446 w 11179799"/>
                      <a:gd name="connsiteY5" fmla="*/ 0 h 5927380"/>
                      <a:gd name="connsiteX6" fmla="*/ 3642261 w 11179799"/>
                      <a:gd name="connsiteY6" fmla="*/ 0 h 5927380"/>
                      <a:gd name="connsiteX7" fmla="*/ 4007075 w 11179799"/>
                      <a:gd name="connsiteY7" fmla="*/ 0 h 5927380"/>
                      <a:gd name="connsiteX8" fmla="*/ 4371890 w 11179799"/>
                      <a:gd name="connsiteY8" fmla="*/ 0 h 5927380"/>
                      <a:gd name="connsiteX9" fmla="*/ 4736704 w 11179799"/>
                      <a:gd name="connsiteY9" fmla="*/ 0 h 5927380"/>
                      <a:gd name="connsiteX10" fmla="*/ 5436913 w 11179799"/>
                      <a:gd name="connsiteY10" fmla="*/ 0 h 5927380"/>
                      <a:gd name="connsiteX11" fmla="*/ 6248919 w 11179799"/>
                      <a:gd name="connsiteY11" fmla="*/ 0 h 5927380"/>
                      <a:gd name="connsiteX12" fmla="*/ 6725532 w 11179799"/>
                      <a:gd name="connsiteY12" fmla="*/ 0 h 5927380"/>
                      <a:gd name="connsiteX13" fmla="*/ 7425740 w 11179799"/>
                      <a:gd name="connsiteY13" fmla="*/ 0 h 5927380"/>
                      <a:gd name="connsiteX14" fmla="*/ 7902353 w 11179799"/>
                      <a:gd name="connsiteY14" fmla="*/ 0 h 5927380"/>
                      <a:gd name="connsiteX15" fmla="*/ 8602561 w 11179799"/>
                      <a:gd name="connsiteY15" fmla="*/ 0 h 5927380"/>
                      <a:gd name="connsiteX16" fmla="*/ 9190972 w 11179799"/>
                      <a:gd name="connsiteY16" fmla="*/ 0 h 5927380"/>
                      <a:gd name="connsiteX17" fmla="*/ 9443988 w 11179799"/>
                      <a:gd name="connsiteY17" fmla="*/ 0 h 5927380"/>
                      <a:gd name="connsiteX18" fmla="*/ 10032399 w 11179799"/>
                      <a:gd name="connsiteY18" fmla="*/ 0 h 5927380"/>
                      <a:gd name="connsiteX19" fmla="*/ 11179799 w 11179799"/>
                      <a:gd name="connsiteY19" fmla="*/ 0 h 5927380"/>
                      <a:gd name="connsiteX20" fmla="*/ 11179799 w 11179799"/>
                      <a:gd name="connsiteY20" fmla="*/ 474190 h 5927380"/>
                      <a:gd name="connsiteX21" fmla="*/ 11179799 w 11179799"/>
                      <a:gd name="connsiteY21" fmla="*/ 1185476 h 5927380"/>
                      <a:gd name="connsiteX22" fmla="*/ 11179799 w 11179799"/>
                      <a:gd name="connsiteY22" fmla="*/ 1837488 h 5927380"/>
                      <a:gd name="connsiteX23" fmla="*/ 11179799 w 11179799"/>
                      <a:gd name="connsiteY23" fmla="*/ 2548773 h 5927380"/>
                      <a:gd name="connsiteX24" fmla="*/ 11179799 w 11179799"/>
                      <a:gd name="connsiteY24" fmla="*/ 3022964 h 5927380"/>
                      <a:gd name="connsiteX25" fmla="*/ 11179799 w 11179799"/>
                      <a:gd name="connsiteY25" fmla="*/ 3615702 h 5927380"/>
                      <a:gd name="connsiteX26" fmla="*/ 11179799 w 11179799"/>
                      <a:gd name="connsiteY26" fmla="*/ 4089892 h 5927380"/>
                      <a:gd name="connsiteX27" fmla="*/ 11179799 w 11179799"/>
                      <a:gd name="connsiteY27" fmla="*/ 4741904 h 5927380"/>
                      <a:gd name="connsiteX28" fmla="*/ 11179799 w 11179799"/>
                      <a:gd name="connsiteY28" fmla="*/ 5216094 h 5927380"/>
                      <a:gd name="connsiteX29" fmla="*/ 11179799 w 11179799"/>
                      <a:gd name="connsiteY29" fmla="*/ 5927380 h 5927380"/>
                      <a:gd name="connsiteX30" fmla="*/ 10591389 w 11179799"/>
                      <a:gd name="connsiteY30" fmla="*/ 5927380 h 5927380"/>
                      <a:gd name="connsiteX31" fmla="*/ 10226574 w 11179799"/>
                      <a:gd name="connsiteY31" fmla="*/ 5927380 h 5927380"/>
                      <a:gd name="connsiteX32" fmla="*/ 9414568 w 11179799"/>
                      <a:gd name="connsiteY32" fmla="*/ 5927380 h 5927380"/>
                      <a:gd name="connsiteX33" fmla="*/ 8937955 w 11179799"/>
                      <a:gd name="connsiteY33" fmla="*/ 5927380 h 5927380"/>
                      <a:gd name="connsiteX34" fmla="*/ 8349545 w 11179799"/>
                      <a:gd name="connsiteY34" fmla="*/ 5927380 h 5927380"/>
                      <a:gd name="connsiteX35" fmla="*/ 7761134 w 11179799"/>
                      <a:gd name="connsiteY35" fmla="*/ 5927380 h 5927380"/>
                      <a:gd name="connsiteX36" fmla="*/ 7172724 w 11179799"/>
                      <a:gd name="connsiteY36" fmla="*/ 5927380 h 5927380"/>
                      <a:gd name="connsiteX37" fmla="*/ 6807909 w 11179799"/>
                      <a:gd name="connsiteY37" fmla="*/ 5927380 h 5927380"/>
                      <a:gd name="connsiteX38" fmla="*/ 6107701 w 11179799"/>
                      <a:gd name="connsiteY38" fmla="*/ 5927380 h 5927380"/>
                      <a:gd name="connsiteX39" fmla="*/ 5742886 w 11179799"/>
                      <a:gd name="connsiteY39" fmla="*/ 5927380 h 5927380"/>
                      <a:gd name="connsiteX40" fmla="*/ 4930880 w 11179799"/>
                      <a:gd name="connsiteY40" fmla="*/ 5927380 h 5927380"/>
                      <a:gd name="connsiteX41" fmla="*/ 4566065 w 11179799"/>
                      <a:gd name="connsiteY41" fmla="*/ 5927380 h 5927380"/>
                      <a:gd name="connsiteX42" fmla="*/ 4313049 w 11179799"/>
                      <a:gd name="connsiteY42" fmla="*/ 5927380 h 5927380"/>
                      <a:gd name="connsiteX43" fmla="*/ 3501042 w 11179799"/>
                      <a:gd name="connsiteY43" fmla="*/ 5927380 h 5927380"/>
                      <a:gd name="connsiteX44" fmla="*/ 2912632 w 11179799"/>
                      <a:gd name="connsiteY44" fmla="*/ 5927380 h 5927380"/>
                      <a:gd name="connsiteX45" fmla="*/ 2547817 w 11179799"/>
                      <a:gd name="connsiteY45" fmla="*/ 5927380 h 5927380"/>
                      <a:gd name="connsiteX46" fmla="*/ 1959407 w 11179799"/>
                      <a:gd name="connsiteY46" fmla="*/ 5927380 h 5927380"/>
                      <a:gd name="connsiteX47" fmla="*/ 1370996 w 11179799"/>
                      <a:gd name="connsiteY47" fmla="*/ 5927380 h 5927380"/>
                      <a:gd name="connsiteX48" fmla="*/ 558990 w 11179799"/>
                      <a:gd name="connsiteY48" fmla="*/ 5927380 h 5927380"/>
                      <a:gd name="connsiteX49" fmla="*/ 0 w 11179799"/>
                      <a:gd name="connsiteY49" fmla="*/ 5927380 h 5927380"/>
                      <a:gd name="connsiteX50" fmla="*/ 0 w 11179799"/>
                      <a:gd name="connsiteY50" fmla="*/ 5334642 h 5927380"/>
                      <a:gd name="connsiteX51" fmla="*/ 0 w 11179799"/>
                      <a:gd name="connsiteY51" fmla="*/ 4682630 h 5927380"/>
                      <a:gd name="connsiteX52" fmla="*/ 0 w 11179799"/>
                      <a:gd name="connsiteY52" fmla="*/ 4030618 h 5927380"/>
                      <a:gd name="connsiteX53" fmla="*/ 0 w 11179799"/>
                      <a:gd name="connsiteY53" fmla="*/ 3319333 h 5927380"/>
                      <a:gd name="connsiteX54" fmla="*/ 0 w 11179799"/>
                      <a:gd name="connsiteY54" fmla="*/ 2608047 h 5927380"/>
                      <a:gd name="connsiteX55" fmla="*/ 0 w 11179799"/>
                      <a:gd name="connsiteY55" fmla="*/ 1956035 h 5927380"/>
                      <a:gd name="connsiteX56" fmla="*/ 0 w 11179799"/>
                      <a:gd name="connsiteY56" fmla="*/ 1422571 h 5927380"/>
                      <a:gd name="connsiteX57" fmla="*/ 0 w 11179799"/>
                      <a:gd name="connsiteY57" fmla="*/ 829833 h 5927380"/>
                      <a:gd name="connsiteX58" fmla="*/ 0 w 11179799"/>
                      <a:gd name="connsiteY58" fmla="*/ 0 h 592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179799" h="5927380" extrusionOk="0">
                        <a:moveTo>
                          <a:pt x="0" y="0"/>
                        </a:moveTo>
                        <a:cubicBezTo>
                          <a:pt x="199848" y="-49392"/>
                          <a:pt x="484527" y="43994"/>
                          <a:pt x="700208" y="0"/>
                        </a:cubicBezTo>
                        <a:cubicBezTo>
                          <a:pt x="915889" y="-43994"/>
                          <a:pt x="1073091" y="71876"/>
                          <a:pt x="1400417" y="0"/>
                        </a:cubicBezTo>
                        <a:cubicBezTo>
                          <a:pt x="1727743" y="-71876"/>
                          <a:pt x="1822532" y="54234"/>
                          <a:pt x="1988827" y="0"/>
                        </a:cubicBezTo>
                        <a:cubicBezTo>
                          <a:pt x="2155122" y="-54234"/>
                          <a:pt x="2590839" y="19122"/>
                          <a:pt x="2800834" y="0"/>
                        </a:cubicBezTo>
                        <a:cubicBezTo>
                          <a:pt x="3010829" y="-19122"/>
                          <a:pt x="3174151" y="20800"/>
                          <a:pt x="3277446" y="0"/>
                        </a:cubicBezTo>
                        <a:cubicBezTo>
                          <a:pt x="3380741" y="-20800"/>
                          <a:pt x="3528932" y="42901"/>
                          <a:pt x="3642261" y="0"/>
                        </a:cubicBezTo>
                        <a:cubicBezTo>
                          <a:pt x="3755590" y="-42901"/>
                          <a:pt x="3898080" y="28715"/>
                          <a:pt x="4007075" y="0"/>
                        </a:cubicBezTo>
                        <a:cubicBezTo>
                          <a:pt x="4116070" y="-28715"/>
                          <a:pt x="4298427" y="13721"/>
                          <a:pt x="4371890" y="0"/>
                        </a:cubicBezTo>
                        <a:cubicBezTo>
                          <a:pt x="4445353" y="-13721"/>
                          <a:pt x="4639155" y="6723"/>
                          <a:pt x="4736704" y="0"/>
                        </a:cubicBezTo>
                        <a:cubicBezTo>
                          <a:pt x="4834253" y="-6723"/>
                          <a:pt x="5240465" y="51681"/>
                          <a:pt x="5436913" y="0"/>
                        </a:cubicBezTo>
                        <a:cubicBezTo>
                          <a:pt x="5633361" y="-51681"/>
                          <a:pt x="5934954" y="63360"/>
                          <a:pt x="6248919" y="0"/>
                        </a:cubicBezTo>
                        <a:cubicBezTo>
                          <a:pt x="6562884" y="-63360"/>
                          <a:pt x="6556356" y="50577"/>
                          <a:pt x="6725532" y="0"/>
                        </a:cubicBezTo>
                        <a:cubicBezTo>
                          <a:pt x="6894708" y="-50577"/>
                          <a:pt x="7245999" y="35952"/>
                          <a:pt x="7425740" y="0"/>
                        </a:cubicBezTo>
                        <a:cubicBezTo>
                          <a:pt x="7605481" y="-35952"/>
                          <a:pt x="7745577" y="7236"/>
                          <a:pt x="7902353" y="0"/>
                        </a:cubicBezTo>
                        <a:cubicBezTo>
                          <a:pt x="8059129" y="-7236"/>
                          <a:pt x="8456519" y="12901"/>
                          <a:pt x="8602561" y="0"/>
                        </a:cubicBezTo>
                        <a:cubicBezTo>
                          <a:pt x="8748603" y="-12901"/>
                          <a:pt x="8901754" y="39509"/>
                          <a:pt x="9190972" y="0"/>
                        </a:cubicBezTo>
                        <a:cubicBezTo>
                          <a:pt x="9480190" y="-39509"/>
                          <a:pt x="9366357" y="18141"/>
                          <a:pt x="9443988" y="0"/>
                        </a:cubicBezTo>
                        <a:cubicBezTo>
                          <a:pt x="9521619" y="-18141"/>
                          <a:pt x="9770047" y="34362"/>
                          <a:pt x="10032399" y="0"/>
                        </a:cubicBezTo>
                        <a:cubicBezTo>
                          <a:pt x="10294751" y="-34362"/>
                          <a:pt x="10868463" y="72882"/>
                          <a:pt x="11179799" y="0"/>
                        </a:cubicBezTo>
                        <a:cubicBezTo>
                          <a:pt x="11183738" y="146000"/>
                          <a:pt x="11174678" y="373746"/>
                          <a:pt x="11179799" y="474190"/>
                        </a:cubicBezTo>
                        <a:cubicBezTo>
                          <a:pt x="11184920" y="574634"/>
                          <a:pt x="11107454" y="981207"/>
                          <a:pt x="11179799" y="1185476"/>
                        </a:cubicBezTo>
                        <a:cubicBezTo>
                          <a:pt x="11252144" y="1389745"/>
                          <a:pt x="11111569" y="1692730"/>
                          <a:pt x="11179799" y="1837488"/>
                        </a:cubicBezTo>
                        <a:cubicBezTo>
                          <a:pt x="11248029" y="1982246"/>
                          <a:pt x="11139276" y="2303888"/>
                          <a:pt x="11179799" y="2548773"/>
                        </a:cubicBezTo>
                        <a:cubicBezTo>
                          <a:pt x="11220322" y="2793658"/>
                          <a:pt x="11149777" y="2865034"/>
                          <a:pt x="11179799" y="3022964"/>
                        </a:cubicBezTo>
                        <a:cubicBezTo>
                          <a:pt x="11209821" y="3180894"/>
                          <a:pt x="11130362" y="3434117"/>
                          <a:pt x="11179799" y="3615702"/>
                        </a:cubicBezTo>
                        <a:cubicBezTo>
                          <a:pt x="11229236" y="3797287"/>
                          <a:pt x="11166497" y="3911177"/>
                          <a:pt x="11179799" y="4089892"/>
                        </a:cubicBezTo>
                        <a:cubicBezTo>
                          <a:pt x="11193101" y="4268607"/>
                          <a:pt x="11110959" y="4593639"/>
                          <a:pt x="11179799" y="4741904"/>
                        </a:cubicBezTo>
                        <a:cubicBezTo>
                          <a:pt x="11248639" y="4890169"/>
                          <a:pt x="11169072" y="5039971"/>
                          <a:pt x="11179799" y="5216094"/>
                        </a:cubicBezTo>
                        <a:cubicBezTo>
                          <a:pt x="11190526" y="5392217"/>
                          <a:pt x="11111347" y="5656425"/>
                          <a:pt x="11179799" y="5927380"/>
                        </a:cubicBezTo>
                        <a:cubicBezTo>
                          <a:pt x="10946003" y="5945308"/>
                          <a:pt x="10713803" y="5902833"/>
                          <a:pt x="10591389" y="5927380"/>
                        </a:cubicBezTo>
                        <a:cubicBezTo>
                          <a:pt x="10468975" y="5951927"/>
                          <a:pt x="10315224" y="5892944"/>
                          <a:pt x="10226574" y="5927380"/>
                        </a:cubicBezTo>
                        <a:cubicBezTo>
                          <a:pt x="10137924" y="5961816"/>
                          <a:pt x="9704856" y="5915874"/>
                          <a:pt x="9414568" y="5927380"/>
                        </a:cubicBezTo>
                        <a:cubicBezTo>
                          <a:pt x="9124280" y="5938886"/>
                          <a:pt x="9033925" y="5873785"/>
                          <a:pt x="8937955" y="5927380"/>
                        </a:cubicBezTo>
                        <a:cubicBezTo>
                          <a:pt x="8841985" y="5980975"/>
                          <a:pt x="8503431" y="5902244"/>
                          <a:pt x="8349545" y="5927380"/>
                        </a:cubicBezTo>
                        <a:cubicBezTo>
                          <a:pt x="8195659" y="5952516"/>
                          <a:pt x="7954519" y="5896218"/>
                          <a:pt x="7761134" y="5927380"/>
                        </a:cubicBezTo>
                        <a:cubicBezTo>
                          <a:pt x="7567749" y="5958542"/>
                          <a:pt x="7324132" y="5889232"/>
                          <a:pt x="7172724" y="5927380"/>
                        </a:cubicBezTo>
                        <a:cubicBezTo>
                          <a:pt x="7021316" y="5965528"/>
                          <a:pt x="6945984" y="5887867"/>
                          <a:pt x="6807909" y="5927380"/>
                        </a:cubicBezTo>
                        <a:cubicBezTo>
                          <a:pt x="6669835" y="5966893"/>
                          <a:pt x="6397432" y="5922573"/>
                          <a:pt x="6107701" y="5927380"/>
                        </a:cubicBezTo>
                        <a:cubicBezTo>
                          <a:pt x="5817970" y="5932187"/>
                          <a:pt x="5891936" y="5891722"/>
                          <a:pt x="5742886" y="5927380"/>
                        </a:cubicBezTo>
                        <a:cubicBezTo>
                          <a:pt x="5593837" y="5963038"/>
                          <a:pt x="5128410" y="5893584"/>
                          <a:pt x="4930880" y="5927380"/>
                        </a:cubicBezTo>
                        <a:cubicBezTo>
                          <a:pt x="4733350" y="5961176"/>
                          <a:pt x="4658293" y="5920970"/>
                          <a:pt x="4566065" y="5927380"/>
                        </a:cubicBezTo>
                        <a:cubicBezTo>
                          <a:pt x="4473838" y="5933790"/>
                          <a:pt x="4436517" y="5900675"/>
                          <a:pt x="4313049" y="5927380"/>
                        </a:cubicBezTo>
                        <a:cubicBezTo>
                          <a:pt x="4189581" y="5954085"/>
                          <a:pt x="3785374" y="5859026"/>
                          <a:pt x="3501042" y="5927380"/>
                        </a:cubicBezTo>
                        <a:cubicBezTo>
                          <a:pt x="3216710" y="5995734"/>
                          <a:pt x="3102287" y="5917874"/>
                          <a:pt x="2912632" y="5927380"/>
                        </a:cubicBezTo>
                        <a:cubicBezTo>
                          <a:pt x="2722977" y="5936886"/>
                          <a:pt x="2675230" y="5892340"/>
                          <a:pt x="2547817" y="5927380"/>
                        </a:cubicBezTo>
                        <a:cubicBezTo>
                          <a:pt x="2420404" y="5962420"/>
                          <a:pt x="2098550" y="5893542"/>
                          <a:pt x="1959407" y="5927380"/>
                        </a:cubicBezTo>
                        <a:cubicBezTo>
                          <a:pt x="1820264" y="5961218"/>
                          <a:pt x="1502401" y="5899749"/>
                          <a:pt x="1370996" y="5927380"/>
                        </a:cubicBezTo>
                        <a:cubicBezTo>
                          <a:pt x="1239591" y="5955011"/>
                          <a:pt x="901159" y="5873776"/>
                          <a:pt x="558990" y="5927380"/>
                        </a:cubicBezTo>
                        <a:cubicBezTo>
                          <a:pt x="216821" y="5980984"/>
                          <a:pt x="233289" y="5907606"/>
                          <a:pt x="0" y="5927380"/>
                        </a:cubicBezTo>
                        <a:cubicBezTo>
                          <a:pt x="-1563" y="5737029"/>
                          <a:pt x="63121" y="5569102"/>
                          <a:pt x="0" y="5334642"/>
                        </a:cubicBezTo>
                        <a:cubicBezTo>
                          <a:pt x="-63121" y="5100182"/>
                          <a:pt x="32436" y="4994969"/>
                          <a:pt x="0" y="4682630"/>
                        </a:cubicBezTo>
                        <a:cubicBezTo>
                          <a:pt x="-32436" y="4370291"/>
                          <a:pt x="1029" y="4327908"/>
                          <a:pt x="0" y="4030618"/>
                        </a:cubicBezTo>
                        <a:cubicBezTo>
                          <a:pt x="-1029" y="3733328"/>
                          <a:pt x="4385" y="3484094"/>
                          <a:pt x="0" y="3319333"/>
                        </a:cubicBezTo>
                        <a:cubicBezTo>
                          <a:pt x="-4385" y="3154572"/>
                          <a:pt x="35170" y="2939086"/>
                          <a:pt x="0" y="2608047"/>
                        </a:cubicBezTo>
                        <a:cubicBezTo>
                          <a:pt x="-35170" y="2277008"/>
                          <a:pt x="56342" y="2112128"/>
                          <a:pt x="0" y="1956035"/>
                        </a:cubicBezTo>
                        <a:cubicBezTo>
                          <a:pt x="-56342" y="1799942"/>
                          <a:pt x="6471" y="1614510"/>
                          <a:pt x="0" y="1422571"/>
                        </a:cubicBezTo>
                        <a:cubicBezTo>
                          <a:pt x="-6471" y="1230632"/>
                          <a:pt x="10384" y="984041"/>
                          <a:pt x="0" y="829833"/>
                        </a:cubicBezTo>
                        <a:cubicBezTo>
                          <a:pt x="-10384" y="675625"/>
                          <a:pt x="20710" y="289329"/>
                          <a:pt x="0" y="0"/>
                        </a:cubicBezTo>
                        <a:close/>
                      </a:path>
                    </a:pathLst>
                  </a:custGeom>
                  <ask:type>
                    <ask:lineSketchNone/>
                  </ask:type>
                </ask:lineSketchStyleProps>
              </a:ext>
            </a:extLst>
          </a:ln>
        </p:spPr>
        <p:txBody>
          <a:bodyPr vert="horz" lIns="91440" tIns="45720" rIns="91440" bIns="45720" rtlCol="0">
            <a:normAutofit/>
          </a:bodyPr>
          <a:lstStyle/>
          <a:p>
            <a:pPr marL="0" marR="0" lvl="0" indent="0" algn="just" defTabSz="914400" rtl="0" eaLnBrk="1" fontAlgn="auto" latinLnBrk="0" hangingPunct="1">
              <a:lnSpc>
                <a:spcPct val="150000"/>
              </a:lnSpc>
              <a:spcBef>
                <a:spcPts val="0"/>
              </a:spcBef>
              <a:spcAft>
                <a:spcPts val="600"/>
              </a:spcAft>
              <a:buClrTx/>
              <a:buSzTx/>
              <a:buFontTx/>
              <a:buNone/>
              <a:tabLst/>
              <a:defRPr/>
            </a:pPr>
            <a:endParaRPr kumimoji="0" lang="en-US" sz="10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600"/>
              </a:spcAft>
              <a:buClrTx/>
              <a:buSzTx/>
              <a:buFontTx/>
              <a:buNone/>
              <a:tabLst/>
              <a:defRPr/>
            </a:pPr>
            <a:r>
              <a:rPr kumimoji="0" lang="en-US" sz="20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Giving full consideration to the meanings of the parts of the above sentence and the way they are ordered to form such a sentence on the one hand, and paying extra attention to the linguistic and stylistic norms of</a:t>
            </a:r>
          </a:p>
          <a:p>
            <a:pPr marL="0" marR="0" lvl="0" indent="0" algn="just" defTabSz="914400" rtl="0" eaLnBrk="1" fontAlgn="auto" latinLnBrk="0" hangingPunct="1">
              <a:lnSpc>
                <a:spcPct val="150000"/>
              </a:lnSpc>
              <a:spcBef>
                <a:spcPts val="0"/>
              </a:spcBef>
              <a:spcAft>
                <a:spcPts val="600"/>
              </a:spcAft>
              <a:buClrTx/>
              <a:buSzTx/>
              <a:buFontTx/>
              <a:buNone/>
              <a:tabLst/>
              <a:defRPr/>
            </a:pPr>
            <a:r>
              <a:rPr kumimoji="0" lang="en-US" sz="20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the target language on the other, a well-trained translator may suggest a translation like this:</a:t>
            </a:r>
            <a:endParaRPr kumimoji="0" lang="ar-SA" sz="20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600"/>
              </a:spcAft>
              <a:buClrTx/>
              <a:buSzTx/>
              <a:buFontTx/>
              <a:buNone/>
              <a:tabLst/>
              <a:defRPr/>
            </a:pPr>
            <a:endParaRPr kumimoji="0" lang="en-US" sz="8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a:p>
            <a:pPr algn="r">
              <a:lnSpc>
                <a:spcPct val="150000"/>
              </a:lnSpc>
              <a:spcAft>
                <a:spcPts val="600"/>
              </a:spcAft>
              <a:defRPr/>
            </a:pPr>
            <a:r>
              <a:rPr kumimoji="0" lang="en-US" sz="20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a:t>
            </a:r>
            <a:r>
              <a:rPr kumimoji="0" lang="ar-SA" sz="20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a:t>
            </a:r>
            <a:r>
              <a:rPr kumimoji="0" lang="ar-SA" sz="24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منذُ عشر سنواتٍ وأنا أعملُ في هذه الشركة.</a:t>
            </a:r>
            <a:endParaRPr kumimoji="0" lang="ar-SA" sz="20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600"/>
              </a:spcAft>
              <a:buClrTx/>
              <a:buSzTx/>
              <a:buFontTx/>
              <a:buNone/>
              <a:tabLst/>
              <a:defRPr/>
            </a:pPr>
            <a:r>
              <a:rPr kumimoji="0" lang="ar-SA" sz="20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Or</a:t>
            </a:r>
          </a:p>
          <a:p>
            <a:pPr lvl="0" algn="r">
              <a:lnSpc>
                <a:spcPct val="150000"/>
              </a:lnSpc>
              <a:spcAft>
                <a:spcPts val="600"/>
              </a:spcAft>
              <a:defRPr/>
            </a:pPr>
            <a:r>
              <a:rPr lang="ar-SA" sz="2400" dirty="0">
                <a:solidFill>
                  <a:srgbClr val="EBDDC3">
                    <a:lumMod val="10000"/>
                  </a:srgbClr>
                </a:solidFill>
                <a:latin typeface="Times New Roman" panose="02020603050405020304" pitchFamily="18" charset="0"/>
                <a:cs typeface="Times New Roman" panose="02020603050405020304" pitchFamily="18" charset="0"/>
              </a:rPr>
              <a:t>      لا </a:t>
            </a:r>
            <a:r>
              <a:rPr kumimoji="0" lang="ar-SA" sz="24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أزالُ أعملُ في هذه الشركة منذ عشر سنوات.</a:t>
            </a:r>
            <a:endParaRPr kumimoji="0" lang="en-US" sz="24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p:txBody>
      </p:sp>
      <p:sp>
        <p:nvSpPr>
          <p:cNvPr id="59" name="Isosceles Triangle 5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Isosceles Triangle 6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5457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Freeform: Shape 5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CA439F2-3B41-4891-8CDF-5DC1C5FA5728}"/>
              </a:ext>
            </a:extLst>
          </p:cNvPr>
          <p:cNvSpPr txBox="1"/>
          <p:nvPr/>
        </p:nvSpPr>
        <p:spPr>
          <a:xfrm>
            <a:off x="583915" y="356942"/>
            <a:ext cx="11024170" cy="5927380"/>
          </a:xfrm>
          <a:prstGeom prst="rect">
            <a:avLst/>
          </a:prstGeom>
          <a:noFill/>
          <a:ln w="19050">
            <a:solidFill>
              <a:schemeClr val="accent2">
                <a:lumMod val="50000"/>
              </a:schemeClr>
            </a:solidFill>
            <a:extLst>
              <a:ext uri="{C807C97D-BFC1-408E-A445-0C87EB9F89A2}">
                <ask:lineSketchStyleProps xmlns:ask="http://schemas.microsoft.com/office/drawing/2018/sketchyshapes" sd="864018014">
                  <a:custGeom>
                    <a:avLst/>
                    <a:gdLst>
                      <a:gd name="connsiteX0" fmla="*/ 0 w 11179799"/>
                      <a:gd name="connsiteY0" fmla="*/ 0 h 5927380"/>
                      <a:gd name="connsiteX1" fmla="*/ 700208 w 11179799"/>
                      <a:gd name="connsiteY1" fmla="*/ 0 h 5927380"/>
                      <a:gd name="connsiteX2" fmla="*/ 1400417 w 11179799"/>
                      <a:gd name="connsiteY2" fmla="*/ 0 h 5927380"/>
                      <a:gd name="connsiteX3" fmla="*/ 1988827 w 11179799"/>
                      <a:gd name="connsiteY3" fmla="*/ 0 h 5927380"/>
                      <a:gd name="connsiteX4" fmla="*/ 2800834 w 11179799"/>
                      <a:gd name="connsiteY4" fmla="*/ 0 h 5927380"/>
                      <a:gd name="connsiteX5" fmla="*/ 3277446 w 11179799"/>
                      <a:gd name="connsiteY5" fmla="*/ 0 h 5927380"/>
                      <a:gd name="connsiteX6" fmla="*/ 3642261 w 11179799"/>
                      <a:gd name="connsiteY6" fmla="*/ 0 h 5927380"/>
                      <a:gd name="connsiteX7" fmla="*/ 4007075 w 11179799"/>
                      <a:gd name="connsiteY7" fmla="*/ 0 h 5927380"/>
                      <a:gd name="connsiteX8" fmla="*/ 4371890 w 11179799"/>
                      <a:gd name="connsiteY8" fmla="*/ 0 h 5927380"/>
                      <a:gd name="connsiteX9" fmla="*/ 4736704 w 11179799"/>
                      <a:gd name="connsiteY9" fmla="*/ 0 h 5927380"/>
                      <a:gd name="connsiteX10" fmla="*/ 5436913 w 11179799"/>
                      <a:gd name="connsiteY10" fmla="*/ 0 h 5927380"/>
                      <a:gd name="connsiteX11" fmla="*/ 6248919 w 11179799"/>
                      <a:gd name="connsiteY11" fmla="*/ 0 h 5927380"/>
                      <a:gd name="connsiteX12" fmla="*/ 6725532 w 11179799"/>
                      <a:gd name="connsiteY12" fmla="*/ 0 h 5927380"/>
                      <a:gd name="connsiteX13" fmla="*/ 7425740 w 11179799"/>
                      <a:gd name="connsiteY13" fmla="*/ 0 h 5927380"/>
                      <a:gd name="connsiteX14" fmla="*/ 7902353 w 11179799"/>
                      <a:gd name="connsiteY14" fmla="*/ 0 h 5927380"/>
                      <a:gd name="connsiteX15" fmla="*/ 8602561 w 11179799"/>
                      <a:gd name="connsiteY15" fmla="*/ 0 h 5927380"/>
                      <a:gd name="connsiteX16" fmla="*/ 9190972 w 11179799"/>
                      <a:gd name="connsiteY16" fmla="*/ 0 h 5927380"/>
                      <a:gd name="connsiteX17" fmla="*/ 9443988 w 11179799"/>
                      <a:gd name="connsiteY17" fmla="*/ 0 h 5927380"/>
                      <a:gd name="connsiteX18" fmla="*/ 10032399 w 11179799"/>
                      <a:gd name="connsiteY18" fmla="*/ 0 h 5927380"/>
                      <a:gd name="connsiteX19" fmla="*/ 11179799 w 11179799"/>
                      <a:gd name="connsiteY19" fmla="*/ 0 h 5927380"/>
                      <a:gd name="connsiteX20" fmla="*/ 11179799 w 11179799"/>
                      <a:gd name="connsiteY20" fmla="*/ 474190 h 5927380"/>
                      <a:gd name="connsiteX21" fmla="*/ 11179799 w 11179799"/>
                      <a:gd name="connsiteY21" fmla="*/ 1185476 h 5927380"/>
                      <a:gd name="connsiteX22" fmla="*/ 11179799 w 11179799"/>
                      <a:gd name="connsiteY22" fmla="*/ 1837488 h 5927380"/>
                      <a:gd name="connsiteX23" fmla="*/ 11179799 w 11179799"/>
                      <a:gd name="connsiteY23" fmla="*/ 2548773 h 5927380"/>
                      <a:gd name="connsiteX24" fmla="*/ 11179799 w 11179799"/>
                      <a:gd name="connsiteY24" fmla="*/ 3022964 h 5927380"/>
                      <a:gd name="connsiteX25" fmla="*/ 11179799 w 11179799"/>
                      <a:gd name="connsiteY25" fmla="*/ 3615702 h 5927380"/>
                      <a:gd name="connsiteX26" fmla="*/ 11179799 w 11179799"/>
                      <a:gd name="connsiteY26" fmla="*/ 4089892 h 5927380"/>
                      <a:gd name="connsiteX27" fmla="*/ 11179799 w 11179799"/>
                      <a:gd name="connsiteY27" fmla="*/ 4741904 h 5927380"/>
                      <a:gd name="connsiteX28" fmla="*/ 11179799 w 11179799"/>
                      <a:gd name="connsiteY28" fmla="*/ 5216094 h 5927380"/>
                      <a:gd name="connsiteX29" fmla="*/ 11179799 w 11179799"/>
                      <a:gd name="connsiteY29" fmla="*/ 5927380 h 5927380"/>
                      <a:gd name="connsiteX30" fmla="*/ 10591389 w 11179799"/>
                      <a:gd name="connsiteY30" fmla="*/ 5927380 h 5927380"/>
                      <a:gd name="connsiteX31" fmla="*/ 10226574 w 11179799"/>
                      <a:gd name="connsiteY31" fmla="*/ 5927380 h 5927380"/>
                      <a:gd name="connsiteX32" fmla="*/ 9414568 w 11179799"/>
                      <a:gd name="connsiteY32" fmla="*/ 5927380 h 5927380"/>
                      <a:gd name="connsiteX33" fmla="*/ 8937955 w 11179799"/>
                      <a:gd name="connsiteY33" fmla="*/ 5927380 h 5927380"/>
                      <a:gd name="connsiteX34" fmla="*/ 8349545 w 11179799"/>
                      <a:gd name="connsiteY34" fmla="*/ 5927380 h 5927380"/>
                      <a:gd name="connsiteX35" fmla="*/ 7761134 w 11179799"/>
                      <a:gd name="connsiteY35" fmla="*/ 5927380 h 5927380"/>
                      <a:gd name="connsiteX36" fmla="*/ 7172724 w 11179799"/>
                      <a:gd name="connsiteY36" fmla="*/ 5927380 h 5927380"/>
                      <a:gd name="connsiteX37" fmla="*/ 6807909 w 11179799"/>
                      <a:gd name="connsiteY37" fmla="*/ 5927380 h 5927380"/>
                      <a:gd name="connsiteX38" fmla="*/ 6107701 w 11179799"/>
                      <a:gd name="connsiteY38" fmla="*/ 5927380 h 5927380"/>
                      <a:gd name="connsiteX39" fmla="*/ 5742886 w 11179799"/>
                      <a:gd name="connsiteY39" fmla="*/ 5927380 h 5927380"/>
                      <a:gd name="connsiteX40" fmla="*/ 4930880 w 11179799"/>
                      <a:gd name="connsiteY40" fmla="*/ 5927380 h 5927380"/>
                      <a:gd name="connsiteX41" fmla="*/ 4566065 w 11179799"/>
                      <a:gd name="connsiteY41" fmla="*/ 5927380 h 5927380"/>
                      <a:gd name="connsiteX42" fmla="*/ 4313049 w 11179799"/>
                      <a:gd name="connsiteY42" fmla="*/ 5927380 h 5927380"/>
                      <a:gd name="connsiteX43" fmla="*/ 3501042 w 11179799"/>
                      <a:gd name="connsiteY43" fmla="*/ 5927380 h 5927380"/>
                      <a:gd name="connsiteX44" fmla="*/ 2912632 w 11179799"/>
                      <a:gd name="connsiteY44" fmla="*/ 5927380 h 5927380"/>
                      <a:gd name="connsiteX45" fmla="*/ 2547817 w 11179799"/>
                      <a:gd name="connsiteY45" fmla="*/ 5927380 h 5927380"/>
                      <a:gd name="connsiteX46" fmla="*/ 1959407 w 11179799"/>
                      <a:gd name="connsiteY46" fmla="*/ 5927380 h 5927380"/>
                      <a:gd name="connsiteX47" fmla="*/ 1370996 w 11179799"/>
                      <a:gd name="connsiteY47" fmla="*/ 5927380 h 5927380"/>
                      <a:gd name="connsiteX48" fmla="*/ 558990 w 11179799"/>
                      <a:gd name="connsiteY48" fmla="*/ 5927380 h 5927380"/>
                      <a:gd name="connsiteX49" fmla="*/ 0 w 11179799"/>
                      <a:gd name="connsiteY49" fmla="*/ 5927380 h 5927380"/>
                      <a:gd name="connsiteX50" fmla="*/ 0 w 11179799"/>
                      <a:gd name="connsiteY50" fmla="*/ 5334642 h 5927380"/>
                      <a:gd name="connsiteX51" fmla="*/ 0 w 11179799"/>
                      <a:gd name="connsiteY51" fmla="*/ 4682630 h 5927380"/>
                      <a:gd name="connsiteX52" fmla="*/ 0 w 11179799"/>
                      <a:gd name="connsiteY52" fmla="*/ 4030618 h 5927380"/>
                      <a:gd name="connsiteX53" fmla="*/ 0 w 11179799"/>
                      <a:gd name="connsiteY53" fmla="*/ 3319333 h 5927380"/>
                      <a:gd name="connsiteX54" fmla="*/ 0 w 11179799"/>
                      <a:gd name="connsiteY54" fmla="*/ 2608047 h 5927380"/>
                      <a:gd name="connsiteX55" fmla="*/ 0 w 11179799"/>
                      <a:gd name="connsiteY55" fmla="*/ 1956035 h 5927380"/>
                      <a:gd name="connsiteX56" fmla="*/ 0 w 11179799"/>
                      <a:gd name="connsiteY56" fmla="*/ 1422571 h 5927380"/>
                      <a:gd name="connsiteX57" fmla="*/ 0 w 11179799"/>
                      <a:gd name="connsiteY57" fmla="*/ 829833 h 5927380"/>
                      <a:gd name="connsiteX58" fmla="*/ 0 w 11179799"/>
                      <a:gd name="connsiteY58" fmla="*/ 0 h 592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179799" h="5927380" extrusionOk="0">
                        <a:moveTo>
                          <a:pt x="0" y="0"/>
                        </a:moveTo>
                        <a:cubicBezTo>
                          <a:pt x="199848" y="-49392"/>
                          <a:pt x="484527" y="43994"/>
                          <a:pt x="700208" y="0"/>
                        </a:cubicBezTo>
                        <a:cubicBezTo>
                          <a:pt x="915889" y="-43994"/>
                          <a:pt x="1073091" y="71876"/>
                          <a:pt x="1400417" y="0"/>
                        </a:cubicBezTo>
                        <a:cubicBezTo>
                          <a:pt x="1727743" y="-71876"/>
                          <a:pt x="1822532" y="54234"/>
                          <a:pt x="1988827" y="0"/>
                        </a:cubicBezTo>
                        <a:cubicBezTo>
                          <a:pt x="2155122" y="-54234"/>
                          <a:pt x="2590839" y="19122"/>
                          <a:pt x="2800834" y="0"/>
                        </a:cubicBezTo>
                        <a:cubicBezTo>
                          <a:pt x="3010829" y="-19122"/>
                          <a:pt x="3174151" y="20800"/>
                          <a:pt x="3277446" y="0"/>
                        </a:cubicBezTo>
                        <a:cubicBezTo>
                          <a:pt x="3380741" y="-20800"/>
                          <a:pt x="3528932" y="42901"/>
                          <a:pt x="3642261" y="0"/>
                        </a:cubicBezTo>
                        <a:cubicBezTo>
                          <a:pt x="3755590" y="-42901"/>
                          <a:pt x="3898080" y="28715"/>
                          <a:pt x="4007075" y="0"/>
                        </a:cubicBezTo>
                        <a:cubicBezTo>
                          <a:pt x="4116070" y="-28715"/>
                          <a:pt x="4298427" y="13721"/>
                          <a:pt x="4371890" y="0"/>
                        </a:cubicBezTo>
                        <a:cubicBezTo>
                          <a:pt x="4445353" y="-13721"/>
                          <a:pt x="4639155" y="6723"/>
                          <a:pt x="4736704" y="0"/>
                        </a:cubicBezTo>
                        <a:cubicBezTo>
                          <a:pt x="4834253" y="-6723"/>
                          <a:pt x="5240465" y="51681"/>
                          <a:pt x="5436913" y="0"/>
                        </a:cubicBezTo>
                        <a:cubicBezTo>
                          <a:pt x="5633361" y="-51681"/>
                          <a:pt x="5934954" y="63360"/>
                          <a:pt x="6248919" y="0"/>
                        </a:cubicBezTo>
                        <a:cubicBezTo>
                          <a:pt x="6562884" y="-63360"/>
                          <a:pt x="6556356" y="50577"/>
                          <a:pt x="6725532" y="0"/>
                        </a:cubicBezTo>
                        <a:cubicBezTo>
                          <a:pt x="6894708" y="-50577"/>
                          <a:pt x="7245999" y="35952"/>
                          <a:pt x="7425740" y="0"/>
                        </a:cubicBezTo>
                        <a:cubicBezTo>
                          <a:pt x="7605481" y="-35952"/>
                          <a:pt x="7745577" y="7236"/>
                          <a:pt x="7902353" y="0"/>
                        </a:cubicBezTo>
                        <a:cubicBezTo>
                          <a:pt x="8059129" y="-7236"/>
                          <a:pt x="8456519" y="12901"/>
                          <a:pt x="8602561" y="0"/>
                        </a:cubicBezTo>
                        <a:cubicBezTo>
                          <a:pt x="8748603" y="-12901"/>
                          <a:pt x="8901754" y="39509"/>
                          <a:pt x="9190972" y="0"/>
                        </a:cubicBezTo>
                        <a:cubicBezTo>
                          <a:pt x="9480190" y="-39509"/>
                          <a:pt x="9366357" y="18141"/>
                          <a:pt x="9443988" y="0"/>
                        </a:cubicBezTo>
                        <a:cubicBezTo>
                          <a:pt x="9521619" y="-18141"/>
                          <a:pt x="9770047" y="34362"/>
                          <a:pt x="10032399" y="0"/>
                        </a:cubicBezTo>
                        <a:cubicBezTo>
                          <a:pt x="10294751" y="-34362"/>
                          <a:pt x="10868463" y="72882"/>
                          <a:pt x="11179799" y="0"/>
                        </a:cubicBezTo>
                        <a:cubicBezTo>
                          <a:pt x="11183738" y="146000"/>
                          <a:pt x="11174678" y="373746"/>
                          <a:pt x="11179799" y="474190"/>
                        </a:cubicBezTo>
                        <a:cubicBezTo>
                          <a:pt x="11184920" y="574634"/>
                          <a:pt x="11107454" y="981207"/>
                          <a:pt x="11179799" y="1185476"/>
                        </a:cubicBezTo>
                        <a:cubicBezTo>
                          <a:pt x="11252144" y="1389745"/>
                          <a:pt x="11111569" y="1692730"/>
                          <a:pt x="11179799" y="1837488"/>
                        </a:cubicBezTo>
                        <a:cubicBezTo>
                          <a:pt x="11248029" y="1982246"/>
                          <a:pt x="11139276" y="2303888"/>
                          <a:pt x="11179799" y="2548773"/>
                        </a:cubicBezTo>
                        <a:cubicBezTo>
                          <a:pt x="11220322" y="2793658"/>
                          <a:pt x="11149777" y="2865034"/>
                          <a:pt x="11179799" y="3022964"/>
                        </a:cubicBezTo>
                        <a:cubicBezTo>
                          <a:pt x="11209821" y="3180894"/>
                          <a:pt x="11130362" y="3434117"/>
                          <a:pt x="11179799" y="3615702"/>
                        </a:cubicBezTo>
                        <a:cubicBezTo>
                          <a:pt x="11229236" y="3797287"/>
                          <a:pt x="11166497" y="3911177"/>
                          <a:pt x="11179799" y="4089892"/>
                        </a:cubicBezTo>
                        <a:cubicBezTo>
                          <a:pt x="11193101" y="4268607"/>
                          <a:pt x="11110959" y="4593639"/>
                          <a:pt x="11179799" y="4741904"/>
                        </a:cubicBezTo>
                        <a:cubicBezTo>
                          <a:pt x="11248639" y="4890169"/>
                          <a:pt x="11169072" y="5039971"/>
                          <a:pt x="11179799" y="5216094"/>
                        </a:cubicBezTo>
                        <a:cubicBezTo>
                          <a:pt x="11190526" y="5392217"/>
                          <a:pt x="11111347" y="5656425"/>
                          <a:pt x="11179799" y="5927380"/>
                        </a:cubicBezTo>
                        <a:cubicBezTo>
                          <a:pt x="10946003" y="5945308"/>
                          <a:pt x="10713803" y="5902833"/>
                          <a:pt x="10591389" y="5927380"/>
                        </a:cubicBezTo>
                        <a:cubicBezTo>
                          <a:pt x="10468975" y="5951927"/>
                          <a:pt x="10315224" y="5892944"/>
                          <a:pt x="10226574" y="5927380"/>
                        </a:cubicBezTo>
                        <a:cubicBezTo>
                          <a:pt x="10137924" y="5961816"/>
                          <a:pt x="9704856" y="5915874"/>
                          <a:pt x="9414568" y="5927380"/>
                        </a:cubicBezTo>
                        <a:cubicBezTo>
                          <a:pt x="9124280" y="5938886"/>
                          <a:pt x="9033925" y="5873785"/>
                          <a:pt x="8937955" y="5927380"/>
                        </a:cubicBezTo>
                        <a:cubicBezTo>
                          <a:pt x="8841985" y="5980975"/>
                          <a:pt x="8503431" y="5902244"/>
                          <a:pt x="8349545" y="5927380"/>
                        </a:cubicBezTo>
                        <a:cubicBezTo>
                          <a:pt x="8195659" y="5952516"/>
                          <a:pt x="7954519" y="5896218"/>
                          <a:pt x="7761134" y="5927380"/>
                        </a:cubicBezTo>
                        <a:cubicBezTo>
                          <a:pt x="7567749" y="5958542"/>
                          <a:pt x="7324132" y="5889232"/>
                          <a:pt x="7172724" y="5927380"/>
                        </a:cubicBezTo>
                        <a:cubicBezTo>
                          <a:pt x="7021316" y="5965528"/>
                          <a:pt x="6945984" y="5887867"/>
                          <a:pt x="6807909" y="5927380"/>
                        </a:cubicBezTo>
                        <a:cubicBezTo>
                          <a:pt x="6669835" y="5966893"/>
                          <a:pt x="6397432" y="5922573"/>
                          <a:pt x="6107701" y="5927380"/>
                        </a:cubicBezTo>
                        <a:cubicBezTo>
                          <a:pt x="5817970" y="5932187"/>
                          <a:pt x="5891936" y="5891722"/>
                          <a:pt x="5742886" y="5927380"/>
                        </a:cubicBezTo>
                        <a:cubicBezTo>
                          <a:pt x="5593837" y="5963038"/>
                          <a:pt x="5128410" y="5893584"/>
                          <a:pt x="4930880" y="5927380"/>
                        </a:cubicBezTo>
                        <a:cubicBezTo>
                          <a:pt x="4733350" y="5961176"/>
                          <a:pt x="4658293" y="5920970"/>
                          <a:pt x="4566065" y="5927380"/>
                        </a:cubicBezTo>
                        <a:cubicBezTo>
                          <a:pt x="4473838" y="5933790"/>
                          <a:pt x="4436517" y="5900675"/>
                          <a:pt x="4313049" y="5927380"/>
                        </a:cubicBezTo>
                        <a:cubicBezTo>
                          <a:pt x="4189581" y="5954085"/>
                          <a:pt x="3785374" y="5859026"/>
                          <a:pt x="3501042" y="5927380"/>
                        </a:cubicBezTo>
                        <a:cubicBezTo>
                          <a:pt x="3216710" y="5995734"/>
                          <a:pt x="3102287" y="5917874"/>
                          <a:pt x="2912632" y="5927380"/>
                        </a:cubicBezTo>
                        <a:cubicBezTo>
                          <a:pt x="2722977" y="5936886"/>
                          <a:pt x="2675230" y="5892340"/>
                          <a:pt x="2547817" y="5927380"/>
                        </a:cubicBezTo>
                        <a:cubicBezTo>
                          <a:pt x="2420404" y="5962420"/>
                          <a:pt x="2098550" y="5893542"/>
                          <a:pt x="1959407" y="5927380"/>
                        </a:cubicBezTo>
                        <a:cubicBezTo>
                          <a:pt x="1820264" y="5961218"/>
                          <a:pt x="1502401" y="5899749"/>
                          <a:pt x="1370996" y="5927380"/>
                        </a:cubicBezTo>
                        <a:cubicBezTo>
                          <a:pt x="1239591" y="5955011"/>
                          <a:pt x="901159" y="5873776"/>
                          <a:pt x="558990" y="5927380"/>
                        </a:cubicBezTo>
                        <a:cubicBezTo>
                          <a:pt x="216821" y="5980984"/>
                          <a:pt x="233289" y="5907606"/>
                          <a:pt x="0" y="5927380"/>
                        </a:cubicBezTo>
                        <a:cubicBezTo>
                          <a:pt x="-1563" y="5737029"/>
                          <a:pt x="63121" y="5569102"/>
                          <a:pt x="0" y="5334642"/>
                        </a:cubicBezTo>
                        <a:cubicBezTo>
                          <a:pt x="-63121" y="5100182"/>
                          <a:pt x="32436" y="4994969"/>
                          <a:pt x="0" y="4682630"/>
                        </a:cubicBezTo>
                        <a:cubicBezTo>
                          <a:pt x="-32436" y="4370291"/>
                          <a:pt x="1029" y="4327908"/>
                          <a:pt x="0" y="4030618"/>
                        </a:cubicBezTo>
                        <a:cubicBezTo>
                          <a:pt x="-1029" y="3733328"/>
                          <a:pt x="4385" y="3484094"/>
                          <a:pt x="0" y="3319333"/>
                        </a:cubicBezTo>
                        <a:cubicBezTo>
                          <a:pt x="-4385" y="3154572"/>
                          <a:pt x="35170" y="2939086"/>
                          <a:pt x="0" y="2608047"/>
                        </a:cubicBezTo>
                        <a:cubicBezTo>
                          <a:pt x="-35170" y="2277008"/>
                          <a:pt x="56342" y="2112128"/>
                          <a:pt x="0" y="1956035"/>
                        </a:cubicBezTo>
                        <a:cubicBezTo>
                          <a:pt x="-56342" y="1799942"/>
                          <a:pt x="6471" y="1614510"/>
                          <a:pt x="0" y="1422571"/>
                        </a:cubicBezTo>
                        <a:cubicBezTo>
                          <a:pt x="-6471" y="1230632"/>
                          <a:pt x="10384" y="984041"/>
                          <a:pt x="0" y="829833"/>
                        </a:cubicBezTo>
                        <a:cubicBezTo>
                          <a:pt x="-10384" y="675625"/>
                          <a:pt x="20710" y="289329"/>
                          <a:pt x="0" y="0"/>
                        </a:cubicBezTo>
                        <a:close/>
                      </a:path>
                    </a:pathLst>
                  </a:custGeom>
                  <ask:type>
                    <ask:lineSketchNone/>
                  </ask:type>
                </ask:lineSketchStyleProps>
              </a:ext>
            </a:extLst>
          </a:ln>
        </p:spPr>
        <p:txBody>
          <a:bodyPr vert="horz" lIns="91440" tIns="45720" rIns="91440" bIns="45720" rtlCol="0">
            <a:normAutofit/>
          </a:bodyPr>
          <a:lstStyle/>
          <a:p>
            <a:pPr marL="0" marR="0" lvl="0" indent="0" algn="just" defTabSz="914400" rtl="0" eaLnBrk="1" fontAlgn="auto" latinLnBrk="0" hangingPunct="1">
              <a:lnSpc>
                <a:spcPct val="150000"/>
              </a:lnSpc>
              <a:spcBef>
                <a:spcPts val="0"/>
              </a:spcBef>
              <a:spcAft>
                <a:spcPts val="600"/>
              </a:spcAft>
              <a:buClrTx/>
              <a:buSzTx/>
              <a:buFontTx/>
              <a:buNone/>
              <a:tabLst/>
              <a:defRPr/>
            </a:pPr>
            <a:r>
              <a:rPr lang="en-US" sz="2000" b="1" i="0" u="none" strike="noStrike" baseline="0" dirty="0">
                <a:solidFill>
                  <a:schemeClr val="tx1">
                    <a:lumMod val="10000"/>
                  </a:schemeClr>
                </a:solidFill>
                <a:latin typeface="Times New Roman" panose="02020603050405020304" pitchFamily="18" charset="0"/>
                <a:cs typeface="Times New Roman" panose="02020603050405020304" pitchFamily="18" charset="0"/>
              </a:rPr>
              <a:t> 3 - The idiom principle</a:t>
            </a:r>
          </a:p>
          <a:p>
            <a:pPr marL="0" marR="0" lvl="0" indent="0" algn="just" defTabSz="914400" rtl="0" eaLnBrk="1" fontAlgn="auto" latinLnBrk="0" hangingPunct="1">
              <a:lnSpc>
                <a:spcPct val="150000"/>
              </a:lnSpc>
              <a:spcBef>
                <a:spcPts val="0"/>
              </a:spcBef>
              <a:spcAft>
                <a:spcPts val="600"/>
              </a:spcAft>
              <a:buClrTx/>
              <a:buSzTx/>
              <a:buFontTx/>
              <a:buNone/>
              <a:tabLst/>
              <a:defRPr/>
            </a:pPr>
            <a:r>
              <a:rPr lang="en-US" sz="2000" i="0" u="none" strike="noStrike" baseline="0" dirty="0">
                <a:solidFill>
                  <a:schemeClr val="tx1">
                    <a:lumMod val="10000"/>
                  </a:schemeClr>
                </a:solidFill>
                <a:latin typeface="Times New Roman" panose="02020603050405020304" pitchFamily="18" charset="0"/>
                <a:cs typeface="Times New Roman" panose="02020603050405020304" pitchFamily="18" charset="0"/>
              </a:rPr>
              <a:t>The idiom principle, however, posits that a language user “has available to him or her a large number of semi-preconstructed phrases that constitute single choices, even though they might appear to be </a:t>
            </a:r>
            <a:r>
              <a:rPr lang="en-US" sz="2000" i="0" u="none" strike="noStrike" baseline="0" dirty="0" err="1">
                <a:solidFill>
                  <a:schemeClr val="tx1">
                    <a:lumMod val="10000"/>
                  </a:schemeClr>
                </a:solidFill>
                <a:latin typeface="Times New Roman" panose="02020603050405020304" pitchFamily="18" charset="0"/>
                <a:cs typeface="Times New Roman" panose="02020603050405020304" pitchFamily="18" charset="0"/>
              </a:rPr>
              <a:t>analysable</a:t>
            </a:r>
            <a:r>
              <a:rPr lang="en-US" sz="2000" i="0" u="none" strike="noStrike" baseline="0" dirty="0">
                <a:solidFill>
                  <a:schemeClr val="tx1">
                    <a:lumMod val="10000"/>
                  </a:schemeClr>
                </a:solidFill>
                <a:latin typeface="Times New Roman" panose="02020603050405020304" pitchFamily="18" charset="0"/>
                <a:cs typeface="Times New Roman" panose="02020603050405020304" pitchFamily="18" charset="0"/>
              </a:rPr>
              <a:t> into segments”. For example, the word cheese has a relationship with words like butter, milk, yogurt, and so on as they all parts of dairy products. Therefore, in a sentence like this:</a:t>
            </a:r>
          </a:p>
          <a:p>
            <a:pPr marL="0" marR="0" lvl="0" indent="0" defTabSz="914400" rtl="0" eaLnBrk="1" fontAlgn="auto" latinLnBrk="0" hangingPunct="1">
              <a:spcBef>
                <a:spcPts val="0"/>
              </a:spcBef>
              <a:spcAft>
                <a:spcPts val="600"/>
              </a:spcAft>
              <a:buClrTx/>
              <a:buSzTx/>
              <a:buFontTx/>
              <a:buNone/>
              <a:tabLst/>
              <a:defRPr/>
            </a:pPr>
            <a:r>
              <a:rPr lang="en-US" sz="700" dirty="0">
                <a:solidFill>
                  <a:schemeClr val="tx1">
                    <a:lumMod val="10000"/>
                  </a:schemeClr>
                </a:solidFill>
                <a:latin typeface="Times New Roman" panose="02020603050405020304" pitchFamily="18" charset="0"/>
                <a:cs typeface="Times New Roman" panose="02020603050405020304" pitchFamily="18" charset="0"/>
              </a:rPr>
              <a:t>	</a:t>
            </a:r>
            <a:r>
              <a:rPr lang="en-US" sz="400" dirty="0">
                <a:solidFill>
                  <a:schemeClr val="tx1">
                    <a:lumMod val="10000"/>
                  </a:schemeClr>
                </a:solidFill>
                <a:latin typeface="Times New Roman" panose="02020603050405020304" pitchFamily="18" charset="0"/>
                <a:cs typeface="Times New Roman" panose="02020603050405020304" pitchFamily="18" charset="0"/>
              </a:rPr>
              <a:t>			        </a:t>
            </a:r>
            <a:endParaRPr lang="en-US" sz="700" dirty="0">
              <a:solidFill>
                <a:schemeClr val="tx1">
                  <a:lumMod val="10000"/>
                </a:schemeClr>
              </a:solidFill>
              <a:latin typeface="Times New Roman" panose="02020603050405020304" pitchFamily="18" charset="0"/>
              <a:cs typeface="Times New Roman" panose="02020603050405020304" pitchFamily="18" charset="0"/>
            </a:endParaRPr>
          </a:p>
          <a:p>
            <a:pPr marL="0" marR="0" lvl="0" indent="0" defTabSz="914400" rtl="0" eaLnBrk="1" fontAlgn="auto" latinLnBrk="0" hangingPunct="1">
              <a:spcBef>
                <a:spcPts val="0"/>
              </a:spcBef>
              <a:spcAft>
                <a:spcPts val="600"/>
              </a:spcAft>
              <a:buClrTx/>
              <a:buSzTx/>
              <a:buFontTx/>
              <a:buNone/>
              <a:tabLst/>
              <a:defRPr/>
            </a:pPr>
            <a:r>
              <a:rPr lang="en-US" sz="2000" i="1" dirty="0">
                <a:solidFill>
                  <a:schemeClr val="tx1">
                    <a:lumMod val="10000"/>
                  </a:schemeClr>
                </a:solidFill>
                <a:latin typeface="Times New Roman" panose="02020603050405020304" pitchFamily="18" charset="0"/>
                <a:cs typeface="Times New Roman" panose="02020603050405020304" pitchFamily="18" charset="0"/>
              </a:rPr>
              <a:t>				        some cheese</a:t>
            </a:r>
          </a:p>
          <a:p>
            <a:pPr marL="0" marR="0" lvl="0" indent="0" defTabSz="914400" rtl="0" eaLnBrk="1" fontAlgn="auto" latinLnBrk="0" hangingPunct="1">
              <a:spcBef>
                <a:spcPts val="0"/>
              </a:spcBef>
              <a:spcAft>
                <a:spcPts val="600"/>
              </a:spcAft>
              <a:buClrTx/>
              <a:buSzTx/>
              <a:buFontTx/>
              <a:buNone/>
              <a:tabLst/>
              <a:defRPr/>
            </a:pPr>
            <a:r>
              <a:rPr lang="en-US" sz="2000" i="1" dirty="0">
                <a:solidFill>
                  <a:schemeClr val="tx1">
                    <a:lumMod val="10000"/>
                  </a:schemeClr>
                </a:solidFill>
                <a:latin typeface="Times New Roman" panose="02020603050405020304" pitchFamily="18" charset="0"/>
                <a:cs typeface="Times New Roman" panose="02020603050405020304" pitchFamily="18" charset="0"/>
              </a:rPr>
              <a:t>				        some butter</a:t>
            </a:r>
          </a:p>
          <a:p>
            <a:pPr marL="0" marR="0" lvl="0" indent="0" defTabSz="914400" rtl="0" eaLnBrk="1" fontAlgn="auto" latinLnBrk="0" hangingPunct="1">
              <a:spcBef>
                <a:spcPts val="0"/>
              </a:spcBef>
              <a:spcAft>
                <a:spcPts val="600"/>
              </a:spcAft>
              <a:buClrTx/>
              <a:buSzTx/>
              <a:buFontTx/>
              <a:buNone/>
              <a:tabLst/>
              <a:defRPr/>
            </a:pPr>
            <a:r>
              <a:rPr lang="en-US" sz="2000" i="1" dirty="0">
                <a:solidFill>
                  <a:schemeClr val="tx1">
                    <a:lumMod val="10000"/>
                  </a:schemeClr>
                </a:solidFill>
                <a:latin typeface="Times New Roman" panose="02020603050405020304" pitchFamily="18" charset="0"/>
                <a:cs typeface="Times New Roman" panose="02020603050405020304" pitchFamily="18" charset="0"/>
              </a:rPr>
              <a:t>				        some milk</a:t>
            </a:r>
          </a:p>
          <a:p>
            <a:pPr marL="0" marR="0" lvl="0" indent="0" defTabSz="914400" rtl="0" eaLnBrk="1" fontAlgn="auto" latinLnBrk="0" hangingPunct="1">
              <a:lnSpc>
                <a:spcPct val="150000"/>
              </a:lnSpc>
              <a:spcBef>
                <a:spcPts val="0"/>
              </a:spcBef>
              <a:spcAft>
                <a:spcPts val="600"/>
              </a:spcAft>
              <a:buClrTx/>
              <a:buSzTx/>
              <a:buFontTx/>
              <a:buNone/>
              <a:tabLst/>
              <a:defRPr/>
            </a:pPr>
            <a:r>
              <a:rPr lang="en-US" sz="2000" dirty="0">
                <a:solidFill>
                  <a:schemeClr val="tx1">
                    <a:lumMod val="10000"/>
                  </a:schemeClr>
                </a:solidFill>
                <a:latin typeface="Times New Roman" panose="02020603050405020304" pitchFamily="18" charset="0"/>
                <a:cs typeface="Times New Roman" panose="02020603050405020304" pitchFamily="18" charset="0"/>
              </a:rPr>
              <a:t>		</a:t>
            </a:r>
            <a:r>
              <a:rPr lang="en-US" sz="2000" i="1" dirty="0">
                <a:solidFill>
                  <a:schemeClr val="tx1">
                    <a:lumMod val="10000"/>
                  </a:schemeClr>
                </a:solidFill>
                <a:latin typeface="Times New Roman" panose="02020603050405020304" pitchFamily="18" charset="0"/>
                <a:cs typeface="Times New Roman" panose="02020603050405020304" pitchFamily="18" charset="0"/>
              </a:rPr>
              <a:t>           </a:t>
            </a:r>
            <a:r>
              <a:rPr kumimoji="0" lang="en-US" sz="2000" i="1"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I will have                                         for breakfast.</a:t>
            </a:r>
          </a:p>
          <a:p>
            <a:pPr marL="0" marR="0" lvl="0" indent="0" defTabSz="914400" rtl="0" eaLnBrk="1" fontAlgn="auto" latinLnBrk="0" hangingPunct="1">
              <a:spcBef>
                <a:spcPts val="0"/>
              </a:spcBef>
              <a:spcAft>
                <a:spcPts val="600"/>
              </a:spcAft>
              <a:buClrTx/>
              <a:buSzTx/>
              <a:buFontTx/>
              <a:buNone/>
              <a:tabLst/>
              <a:defRPr/>
            </a:pPr>
            <a:r>
              <a:rPr kumimoji="0" lang="en-US" sz="2000" i="1"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				          some eggs</a:t>
            </a:r>
          </a:p>
          <a:p>
            <a:pPr marL="0" marR="0" lvl="0" indent="0" defTabSz="914400" rtl="0" eaLnBrk="1" fontAlgn="auto" latinLnBrk="0" hangingPunct="1">
              <a:spcBef>
                <a:spcPts val="0"/>
              </a:spcBef>
              <a:spcAft>
                <a:spcPts val="600"/>
              </a:spcAft>
              <a:buClrTx/>
              <a:buSzTx/>
              <a:buFontTx/>
              <a:buNone/>
              <a:tabLst/>
              <a:defRPr/>
            </a:pPr>
            <a:r>
              <a:rPr kumimoji="0" lang="en-US" sz="2000" i="1"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				          a cup of coffee</a:t>
            </a:r>
          </a:p>
          <a:p>
            <a:pPr marL="0" marR="0" lvl="0" indent="0" defTabSz="914400" rtl="0" eaLnBrk="1" fontAlgn="auto" latinLnBrk="0" hangingPunct="1">
              <a:spcBef>
                <a:spcPts val="0"/>
              </a:spcBef>
              <a:spcAft>
                <a:spcPts val="600"/>
              </a:spcAft>
              <a:buClrTx/>
              <a:buSzTx/>
              <a:buFontTx/>
              <a:buNone/>
              <a:tabLst/>
              <a:defRPr/>
            </a:pPr>
            <a:r>
              <a:rPr kumimoji="0" lang="en-US" sz="2000" i="1"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				          a cup of tea</a:t>
            </a:r>
          </a:p>
        </p:txBody>
      </p:sp>
      <p:sp>
        <p:nvSpPr>
          <p:cNvPr id="59" name="Isosceles Triangle 5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Isosceles Triangle 6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 name="Straight Arrow Connector 2">
            <a:extLst>
              <a:ext uri="{FF2B5EF4-FFF2-40B4-BE49-F238E27FC236}">
                <a16:creationId xmlns:a16="http://schemas.microsoft.com/office/drawing/2014/main" id="{1C57DC19-92C3-4A06-862D-790F9C8C8E87}"/>
              </a:ext>
            </a:extLst>
          </p:cNvPr>
          <p:cNvCxnSpPr>
            <a:cxnSpLocks/>
          </p:cNvCxnSpPr>
          <p:nvPr/>
        </p:nvCxnSpPr>
        <p:spPr>
          <a:xfrm flipV="1">
            <a:off x="6452171" y="2961036"/>
            <a:ext cx="0" cy="1479480"/>
          </a:xfrm>
          <a:prstGeom prst="straightConnector1">
            <a:avLst/>
          </a:prstGeom>
          <a:ln>
            <a:solidFill>
              <a:schemeClr val="tx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4E6C1AB-4E68-40D0-BC8C-62E1A6635517}"/>
              </a:ext>
            </a:extLst>
          </p:cNvPr>
          <p:cNvCxnSpPr>
            <a:cxnSpLocks/>
          </p:cNvCxnSpPr>
          <p:nvPr/>
        </p:nvCxnSpPr>
        <p:spPr>
          <a:xfrm>
            <a:off x="4642206" y="4430912"/>
            <a:ext cx="10274" cy="1489085"/>
          </a:xfrm>
          <a:prstGeom prst="straightConnector1">
            <a:avLst/>
          </a:prstGeom>
          <a:ln>
            <a:solidFill>
              <a:schemeClr val="tx1">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2324BE7-D89D-4C4A-964B-326E36EAF926}"/>
              </a:ext>
            </a:extLst>
          </p:cNvPr>
          <p:cNvCxnSpPr/>
          <p:nvPr/>
        </p:nvCxnSpPr>
        <p:spPr>
          <a:xfrm>
            <a:off x="4642207" y="4440516"/>
            <a:ext cx="1809964" cy="0"/>
          </a:xfrm>
          <a:prstGeom prst="line">
            <a:avLst/>
          </a:prstGeom>
          <a:ln w="9525" cap="flat" cmpd="sng" algn="ctr">
            <a:solidFill>
              <a:schemeClr val="tx1">
                <a:lumMod val="1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570119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Freeform: Shape 5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CA439F2-3B41-4891-8CDF-5DC1C5FA5728}"/>
              </a:ext>
            </a:extLst>
          </p:cNvPr>
          <p:cNvSpPr txBox="1"/>
          <p:nvPr/>
        </p:nvSpPr>
        <p:spPr>
          <a:xfrm>
            <a:off x="585628" y="356942"/>
            <a:ext cx="11024170" cy="5927380"/>
          </a:xfrm>
          <a:prstGeom prst="rect">
            <a:avLst/>
          </a:prstGeom>
          <a:noFill/>
          <a:ln w="19050">
            <a:solidFill>
              <a:schemeClr val="accent2">
                <a:lumMod val="50000"/>
              </a:schemeClr>
            </a:solidFill>
            <a:extLst>
              <a:ext uri="{C807C97D-BFC1-408E-A445-0C87EB9F89A2}">
                <ask:lineSketchStyleProps xmlns:ask="http://schemas.microsoft.com/office/drawing/2018/sketchyshapes" sd="864018014">
                  <a:custGeom>
                    <a:avLst/>
                    <a:gdLst>
                      <a:gd name="connsiteX0" fmla="*/ 0 w 11179799"/>
                      <a:gd name="connsiteY0" fmla="*/ 0 h 5927380"/>
                      <a:gd name="connsiteX1" fmla="*/ 700208 w 11179799"/>
                      <a:gd name="connsiteY1" fmla="*/ 0 h 5927380"/>
                      <a:gd name="connsiteX2" fmla="*/ 1400417 w 11179799"/>
                      <a:gd name="connsiteY2" fmla="*/ 0 h 5927380"/>
                      <a:gd name="connsiteX3" fmla="*/ 1988827 w 11179799"/>
                      <a:gd name="connsiteY3" fmla="*/ 0 h 5927380"/>
                      <a:gd name="connsiteX4" fmla="*/ 2800834 w 11179799"/>
                      <a:gd name="connsiteY4" fmla="*/ 0 h 5927380"/>
                      <a:gd name="connsiteX5" fmla="*/ 3277446 w 11179799"/>
                      <a:gd name="connsiteY5" fmla="*/ 0 h 5927380"/>
                      <a:gd name="connsiteX6" fmla="*/ 3642261 w 11179799"/>
                      <a:gd name="connsiteY6" fmla="*/ 0 h 5927380"/>
                      <a:gd name="connsiteX7" fmla="*/ 4007075 w 11179799"/>
                      <a:gd name="connsiteY7" fmla="*/ 0 h 5927380"/>
                      <a:gd name="connsiteX8" fmla="*/ 4371890 w 11179799"/>
                      <a:gd name="connsiteY8" fmla="*/ 0 h 5927380"/>
                      <a:gd name="connsiteX9" fmla="*/ 4736704 w 11179799"/>
                      <a:gd name="connsiteY9" fmla="*/ 0 h 5927380"/>
                      <a:gd name="connsiteX10" fmla="*/ 5436913 w 11179799"/>
                      <a:gd name="connsiteY10" fmla="*/ 0 h 5927380"/>
                      <a:gd name="connsiteX11" fmla="*/ 6248919 w 11179799"/>
                      <a:gd name="connsiteY11" fmla="*/ 0 h 5927380"/>
                      <a:gd name="connsiteX12" fmla="*/ 6725532 w 11179799"/>
                      <a:gd name="connsiteY12" fmla="*/ 0 h 5927380"/>
                      <a:gd name="connsiteX13" fmla="*/ 7425740 w 11179799"/>
                      <a:gd name="connsiteY13" fmla="*/ 0 h 5927380"/>
                      <a:gd name="connsiteX14" fmla="*/ 7902353 w 11179799"/>
                      <a:gd name="connsiteY14" fmla="*/ 0 h 5927380"/>
                      <a:gd name="connsiteX15" fmla="*/ 8602561 w 11179799"/>
                      <a:gd name="connsiteY15" fmla="*/ 0 h 5927380"/>
                      <a:gd name="connsiteX16" fmla="*/ 9190972 w 11179799"/>
                      <a:gd name="connsiteY16" fmla="*/ 0 h 5927380"/>
                      <a:gd name="connsiteX17" fmla="*/ 9443988 w 11179799"/>
                      <a:gd name="connsiteY17" fmla="*/ 0 h 5927380"/>
                      <a:gd name="connsiteX18" fmla="*/ 10032399 w 11179799"/>
                      <a:gd name="connsiteY18" fmla="*/ 0 h 5927380"/>
                      <a:gd name="connsiteX19" fmla="*/ 11179799 w 11179799"/>
                      <a:gd name="connsiteY19" fmla="*/ 0 h 5927380"/>
                      <a:gd name="connsiteX20" fmla="*/ 11179799 w 11179799"/>
                      <a:gd name="connsiteY20" fmla="*/ 474190 h 5927380"/>
                      <a:gd name="connsiteX21" fmla="*/ 11179799 w 11179799"/>
                      <a:gd name="connsiteY21" fmla="*/ 1185476 h 5927380"/>
                      <a:gd name="connsiteX22" fmla="*/ 11179799 w 11179799"/>
                      <a:gd name="connsiteY22" fmla="*/ 1837488 h 5927380"/>
                      <a:gd name="connsiteX23" fmla="*/ 11179799 w 11179799"/>
                      <a:gd name="connsiteY23" fmla="*/ 2548773 h 5927380"/>
                      <a:gd name="connsiteX24" fmla="*/ 11179799 w 11179799"/>
                      <a:gd name="connsiteY24" fmla="*/ 3022964 h 5927380"/>
                      <a:gd name="connsiteX25" fmla="*/ 11179799 w 11179799"/>
                      <a:gd name="connsiteY25" fmla="*/ 3615702 h 5927380"/>
                      <a:gd name="connsiteX26" fmla="*/ 11179799 w 11179799"/>
                      <a:gd name="connsiteY26" fmla="*/ 4089892 h 5927380"/>
                      <a:gd name="connsiteX27" fmla="*/ 11179799 w 11179799"/>
                      <a:gd name="connsiteY27" fmla="*/ 4741904 h 5927380"/>
                      <a:gd name="connsiteX28" fmla="*/ 11179799 w 11179799"/>
                      <a:gd name="connsiteY28" fmla="*/ 5216094 h 5927380"/>
                      <a:gd name="connsiteX29" fmla="*/ 11179799 w 11179799"/>
                      <a:gd name="connsiteY29" fmla="*/ 5927380 h 5927380"/>
                      <a:gd name="connsiteX30" fmla="*/ 10591389 w 11179799"/>
                      <a:gd name="connsiteY30" fmla="*/ 5927380 h 5927380"/>
                      <a:gd name="connsiteX31" fmla="*/ 10226574 w 11179799"/>
                      <a:gd name="connsiteY31" fmla="*/ 5927380 h 5927380"/>
                      <a:gd name="connsiteX32" fmla="*/ 9414568 w 11179799"/>
                      <a:gd name="connsiteY32" fmla="*/ 5927380 h 5927380"/>
                      <a:gd name="connsiteX33" fmla="*/ 8937955 w 11179799"/>
                      <a:gd name="connsiteY33" fmla="*/ 5927380 h 5927380"/>
                      <a:gd name="connsiteX34" fmla="*/ 8349545 w 11179799"/>
                      <a:gd name="connsiteY34" fmla="*/ 5927380 h 5927380"/>
                      <a:gd name="connsiteX35" fmla="*/ 7761134 w 11179799"/>
                      <a:gd name="connsiteY35" fmla="*/ 5927380 h 5927380"/>
                      <a:gd name="connsiteX36" fmla="*/ 7172724 w 11179799"/>
                      <a:gd name="connsiteY36" fmla="*/ 5927380 h 5927380"/>
                      <a:gd name="connsiteX37" fmla="*/ 6807909 w 11179799"/>
                      <a:gd name="connsiteY37" fmla="*/ 5927380 h 5927380"/>
                      <a:gd name="connsiteX38" fmla="*/ 6107701 w 11179799"/>
                      <a:gd name="connsiteY38" fmla="*/ 5927380 h 5927380"/>
                      <a:gd name="connsiteX39" fmla="*/ 5742886 w 11179799"/>
                      <a:gd name="connsiteY39" fmla="*/ 5927380 h 5927380"/>
                      <a:gd name="connsiteX40" fmla="*/ 4930880 w 11179799"/>
                      <a:gd name="connsiteY40" fmla="*/ 5927380 h 5927380"/>
                      <a:gd name="connsiteX41" fmla="*/ 4566065 w 11179799"/>
                      <a:gd name="connsiteY41" fmla="*/ 5927380 h 5927380"/>
                      <a:gd name="connsiteX42" fmla="*/ 4313049 w 11179799"/>
                      <a:gd name="connsiteY42" fmla="*/ 5927380 h 5927380"/>
                      <a:gd name="connsiteX43" fmla="*/ 3501042 w 11179799"/>
                      <a:gd name="connsiteY43" fmla="*/ 5927380 h 5927380"/>
                      <a:gd name="connsiteX44" fmla="*/ 2912632 w 11179799"/>
                      <a:gd name="connsiteY44" fmla="*/ 5927380 h 5927380"/>
                      <a:gd name="connsiteX45" fmla="*/ 2547817 w 11179799"/>
                      <a:gd name="connsiteY45" fmla="*/ 5927380 h 5927380"/>
                      <a:gd name="connsiteX46" fmla="*/ 1959407 w 11179799"/>
                      <a:gd name="connsiteY46" fmla="*/ 5927380 h 5927380"/>
                      <a:gd name="connsiteX47" fmla="*/ 1370996 w 11179799"/>
                      <a:gd name="connsiteY47" fmla="*/ 5927380 h 5927380"/>
                      <a:gd name="connsiteX48" fmla="*/ 558990 w 11179799"/>
                      <a:gd name="connsiteY48" fmla="*/ 5927380 h 5927380"/>
                      <a:gd name="connsiteX49" fmla="*/ 0 w 11179799"/>
                      <a:gd name="connsiteY49" fmla="*/ 5927380 h 5927380"/>
                      <a:gd name="connsiteX50" fmla="*/ 0 w 11179799"/>
                      <a:gd name="connsiteY50" fmla="*/ 5334642 h 5927380"/>
                      <a:gd name="connsiteX51" fmla="*/ 0 w 11179799"/>
                      <a:gd name="connsiteY51" fmla="*/ 4682630 h 5927380"/>
                      <a:gd name="connsiteX52" fmla="*/ 0 w 11179799"/>
                      <a:gd name="connsiteY52" fmla="*/ 4030618 h 5927380"/>
                      <a:gd name="connsiteX53" fmla="*/ 0 w 11179799"/>
                      <a:gd name="connsiteY53" fmla="*/ 3319333 h 5927380"/>
                      <a:gd name="connsiteX54" fmla="*/ 0 w 11179799"/>
                      <a:gd name="connsiteY54" fmla="*/ 2608047 h 5927380"/>
                      <a:gd name="connsiteX55" fmla="*/ 0 w 11179799"/>
                      <a:gd name="connsiteY55" fmla="*/ 1956035 h 5927380"/>
                      <a:gd name="connsiteX56" fmla="*/ 0 w 11179799"/>
                      <a:gd name="connsiteY56" fmla="*/ 1422571 h 5927380"/>
                      <a:gd name="connsiteX57" fmla="*/ 0 w 11179799"/>
                      <a:gd name="connsiteY57" fmla="*/ 829833 h 5927380"/>
                      <a:gd name="connsiteX58" fmla="*/ 0 w 11179799"/>
                      <a:gd name="connsiteY58" fmla="*/ 0 h 592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179799" h="5927380" extrusionOk="0">
                        <a:moveTo>
                          <a:pt x="0" y="0"/>
                        </a:moveTo>
                        <a:cubicBezTo>
                          <a:pt x="199848" y="-49392"/>
                          <a:pt x="484527" y="43994"/>
                          <a:pt x="700208" y="0"/>
                        </a:cubicBezTo>
                        <a:cubicBezTo>
                          <a:pt x="915889" y="-43994"/>
                          <a:pt x="1073091" y="71876"/>
                          <a:pt x="1400417" y="0"/>
                        </a:cubicBezTo>
                        <a:cubicBezTo>
                          <a:pt x="1727743" y="-71876"/>
                          <a:pt x="1822532" y="54234"/>
                          <a:pt x="1988827" y="0"/>
                        </a:cubicBezTo>
                        <a:cubicBezTo>
                          <a:pt x="2155122" y="-54234"/>
                          <a:pt x="2590839" y="19122"/>
                          <a:pt x="2800834" y="0"/>
                        </a:cubicBezTo>
                        <a:cubicBezTo>
                          <a:pt x="3010829" y="-19122"/>
                          <a:pt x="3174151" y="20800"/>
                          <a:pt x="3277446" y="0"/>
                        </a:cubicBezTo>
                        <a:cubicBezTo>
                          <a:pt x="3380741" y="-20800"/>
                          <a:pt x="3528932" y="42901"/>
                          <a:pt x="3642261" y="0"/>
                        </a:cubicBezTo>
                        <a:cubicBezTo>
                          <a:pt x="3755590" y="-42901"/>
                          <a:pt x="3898080" y="28715"/>
                          <a:pt x="4007075" y="0"/>
                        </a:cubicBezTo>
                        <a:cubicBezTo>
                          <a:pt x="4116070" y="-28715"/>
                          <a:pt x="4298427" y="13721"/>
                          <a:pt x="4371890" y="0"/>
                        </a:cubicBezTo>
                        <a:cubicBezTo>
                          <a:pt x="4445353" y="-13721"/>
                          <a:pt x="4639155" y="6723"/>
                          <a:pt x="4736704" y="0"/>
                        </a:cubicBezTo>
                        <a:cubicBezTo>
                          <a:pt x="4834253" y="-6723"/>
                          <a:pt x="5240465" y="51681"/>
                          <a:pt x="5436913" y="0"/>
                        </a:cubicBezTo>
                        <a:cubicBezTo>
                          <a:pt x="5633361" y="-51681"/>
                          <a:pt x="5934954" y="63360"/>
                          <a:pt x="6248919" y="0"/>
                        </a:cubicBezTo>
                        <a:cubicBezTo>
                          <a:pt x="6562884" y="-63360"/>
                          <a:pt x="6556356" y="50577"/>
                          <a:pt x="6725532" y="0"/>
                        </a:cubicBezTo>
                        <a:cubicBezTo>
                          <a:pt x="6894708" y="-50577"/>
                          <a:pt x="7245999" y="35952"/>
                          <a:pt x="7425740" y="0"/>
                        </a:cubicBezTo>
                        <a:cubicBezTo>
                          <a:pt x="7605481" y="-35952"/>
                          <a:pt x="7745577" y="7236"/>
                          <a:pt x="7902353" y="0"/>
                        </a:cubicBezTo>
                        <a:cubicBezTo>
                          <a:pt x="8059129" y="-7236"/>
                          <a:pt x="8456519" y="12901"/>
                          <a:pt x="8602561" y="0"/>
                        </a:cubicBezTo>
                        <a:cubicBezTo>
                          <a:pt x="8748603" y="-12901"/>
                          <a:pt x="8901754" y="39509"/>
                          <a:pt x="9190972" y="0"/>
                        </a:cubicBezTo>
                        <a:cubicBezTo>
                          <a:pt x="9480190" y="-39509"/>
                          <a:pt x="9366357" y="18141"/>
                          <a:pt x="9443988" y="0"/>
                        </a:cubicBezTo>
                        <a:cubicBezTo>
                          <a:pt x="9521619" y="-18141"/>
                          <a:pt x="9770047" y="34362"/>
                          <a:pt x="10032399" y="0"/>
                        </a:cubicBezTo>
                        <a:cubicBezTo>
                          <a:pt x="10294751" y="-34362"/>
                          <a:pt x="10868463" y="72882"/>
                          <a:pt x="11179799" y="0"/>
                        </a:cubicBezTo>
                        <a:cubicBezTo>
                          <a:pt x="11183738" y="146000"/>
                          <a:pt x="11174678" y="373746"/>
                          <a:pt x="11179799" y="474190"/>
                        </a:cubicBezTo>
                        <a:cubicBezTo>
                          <a:pt x="11184920" y="574634"/>
                          <a:pt x="11107454" y="981207"/>
                          <a:pt x="11179799" y="1185476"/>
                        </a:cubicBezTo>
                        <a:cubicBezTo>
                          <a:pt x="11252144" y="1389745"/>
                          <a:pt x="11111569" y="1692730"/>
                          <a:pt x="11179799" y="1837488"/>
                        </a:cubicBezTo>
                        <a:cubicBezTo>
                          <a:pt x="11248029" y="1982246"/>
                          <a:pt x="11139276" y="2303888"/>
                          <a:pt x="11179799" y="2548773"/>
                        </a:cubicBezTo>
                        <a:cubicBezTo>
                          <a:pt x="11220322" y="2793658"/>
                          <a:pt x="11149777" y="2865034"/>
                          <a:pt x="11179799" y="3022964"/>
                        </a:cubicBezTo>
                        <a:cubicBezTo>
                          <a:pt x="11209821" y="3180894"/>
                          <a:pt x="11130362" y="3434117"/>
                          <a:pt x="11179799" y="3615702"/>
                        </a:cubicBezTo>
                        <a:cubicBezTo>
                          <a:pt x="11229236" y="3797287"/>
                          <a:pt x="11166497" y="3911177"/>
                          <a:pt x="11179799" y="4089892"/>
                        </a:cubicBezTo>
                        <a:cubicBezTo>
                          <a:pt x="11193101" y="4268607"/>
                          <a:pt x="11110959" y="4593639"/>
                          <a:pt x="11179799" y="4741904"/>
                        </a:cubicBezTo>
                        <a:cubicBezTo>
                          <a:pt x="11248639" y="4890169"/>
                          <a:pt x="11169072" y="5039971"/>
                          <a:pt x="11179799" y="5216094"/>
                        </a:cubicBezTo>
                        <a:cubicBezTo>
                          <a:pt x="11190526" y="5392217"/>
                          <a:pt x="11111347" y="5656425"/>
                          <a:pt x="11179799" y="5927380"/>
                        </a:cubicBezTo>
                        <a:cubicBezTo>
                          <a:pt x="10946003" y="5945308"/>
                          <a:pt x="10713803" y="5902833"/>
                          <a:pt x="10591389" y="5927380"/>
                        </a:cubicBezTo>
                        <a:cubicBezTo>
                          <a:pt x="10468975" y="5951927"/>
                          <a:pt x="10315224" y="5892944"/>
                          <a:pt x="10226574" y="5927380"/>
                        </a:cubicBezTo>
                        <a:cubicBezTo>
                          <a:pt x="10137924" y="5961816"/>
                          <a:pt x="9704856" y="5915874"/>
                          <a:pt x="9414568" y="5927380"/>
                        </a:cubicBezTo>
                        <a:cubicBezTo>
                          <a:pt x="9124280" y="5938886"/>
                          <a:pt x="9033925" y="5873785"/>
                          <a:pt x="8937955" y="5927380"/>
                        </a:cubicBezTo>
                        <a:cubicBezTo>
                          <a:pt x="8841985" y="5980975"/>
                          <a:pt x="8503431" y="5902244"/>
                          <a:pt x="8349545" y="5927380"/>
                        </a:cubicBezTo>
                        <a:cubicBezTo>
                          <a:pt x="8195659" y="5952516"/>
                          <a:pt x="7954519" y="5896218"/>
                          <a:pt x="7761134" y="5927380"/>
                        </a:cubicBezTo>
                        <a:cubicBezTo>
                          <a:pt x="7567749" y="5958542"/>
                          <a:pt x="7324132" y="5889232"/>
                          <a:pt x="7172724" y="5927380"/>
                        </a:cubicBezTo>
                        <a:cubicBezTo>
                          <a:pt x="7021316" y="5965528"/>
                          <a:pt x="6945984" y="5887867"/>
                          <a:pt x="6807909" y="5927380"/>
                        </a:cubicBezTo>
                        <a:cubicBezTo>
                          <a:pt x="6669835" y="5966893"/>
                          <a:pt x="6397432" y="5922573"/>
                          <a:pt x="6107701" y="5927380"/>
                        </a:cubicBezTo>
                        <a:cubicBezTo>
                          <a:pt x="5817970" y="5932187"/>
                          <a:pt x="5891936" y="5891722"/>
                          <a:pt x="5742886" y="5927380"/>
                        </a:cubicBezTo>
                        <a:cubicBezTo>
                          <a:pt x="5593837" y="5963038"/>
                          <a:pt x="5128410" y="5893584"/>
                          <a:pt x="4930880" y="5927380"/>
                        </a:cubicBezTo>
                        <a:cubicBezTo>
                          <a:pt x="4733350" y="5961176"/>
                          <a:pt x="4658293" y="5920970"/>
                          <a:pt x="4566065" y="5927380"/>
                        </a:cubicBezTo>
                        <a:cubicBezTo>
                          <a:pt x="4473838" y="5933790"/>
                          <a:pt x="4436517" y="5900675"/>
                          <a:pt x="4313049" y="5927380"/>
                        </a:cubicBezTo>
                        <a:cubicBezTo>
                          <a:pt x="4189581" y="5954085"/>
                          <a:pt x="3785374" y="5859026"/>
                          <a:pt x="3501042" y="5927380"/>
                        </a:cubicBezTo>
                        <a:cubicBezTo>
                          <a:pt x="3216710" y="5995734"/>
                          <a:pt x="3102287" y="5917874"/>
                          <a:pt x="2912632" y="5927380"/>
                        </a:cubicBezTo>
                        <a:cubicBezTo>
                          <a:pt x="2722977" y="5936886"/>
                          <a:pt x="2675230" y="5892340"/>
                          <a:pt x="2547817" y="5927380"/>
                        </a:cubicBezTo>
                        <a:cubicBezTo>
                          <a:pt x="2420404" y="5962420"/>
                          <a:pt x="2098550" y="5893542"/>
                          <a:pt x="1959407" y="5927380"/>
                        </a:cubicBezTo>
                        <a:cubicBezTo>
                          <a:pt x="1820264" y="5961218"/>
                          <a:pt x="1502401" y="5899749"/>
                          <a:pt x="1370996" y="5927380"/>
                        </a:cubicBezTo>
                        <a:cubicBezTo>
                          <a:pt x="1239591" y="5955011"/>
                          <a:pt x="901159" y="5873776"/>
                          <a:pt x="558990" y="5927380"/>
                        </a:cubicBezTo>
                        <a:cubicBezTo>
                          <a:pt x="216821" y="5980984"/>
                          <a:pt x="233289" y="5907606"/>
                          <a:pt x="0" y="5927380"/>
                        </a:cubicBezTo>
                        <a:cubicBezTo>
                          <a:pt x="-1563" y="5737029"/>
                          <a:pt x="63121" y="5569102"/>
                          <a:pt x="0" y="5334642"/>
                        </a:cubicBezTo>
                        <a:cubicBezTo>
                          <a:pt x="-63121" y="5100182"/>
                          <a:pt x="32436" y="4994969"/>
                          <a:pt x="0" y="4682630"/>
                        </a:cubicBezTo>
                        <a:cubicBezTo>
                          <a:pt x="-32436" y="4370291"/>
                          <a:pt x="1029" y="4327908"/>
                          <a:pt x="0" y="4030618"/>
                        </a:cubicBezTo>
                        <a:cubicBezTo>
                          <a:pt x="-1029" y="3733328"/>
                          <a:pt x="4385" y="3484094"/>
                          <a:pt x="0" y="3319333"/>
                        </a:cubicBezTo>
                        <a:cubicBezTo>
                          <a:pt x="-4385" y="3154572"/>
                          <a:pt x="35170" y="2939086"/>
                          <a:pt x="0" y="2608047"/>
                        </a:cubicBezTo>
                        <a:cubicBezTo>
                          <a:pt x="-35170" y="2277008"/>
                          <a:pt x="56342" y="2112128"/>
                          <a:pt x="0" y="1956035"/>
                        </a:cubicBezTo>
                        <a:cubicBezTo>
                          <a:pt x="-56342" y="1799942"/>
                          <a:pt x="6471" y="1614510"/>
                          <a:pt x="0" y="1422571"/>
                        </a:cubicBezTo>
                        <a:cubicBezTo>
                          <a:pt x="-6471" y="1230632"/>
                          <a:pt x="10384" y="984041"/>
                          <a:pt x="0" y="829833"/>
                        </a:cubicBezTo>
                        <a:cubicBezTo>
                          <a:pt x="-10384" y="675625"/>
                          <a:pt x="20710" y="289329"/>
                          <a:pt x="0" y="0"/>
                        </a:cubicBezTo>
                        <a:close/>
                      </a:path>
                    </a:pathLst>
                  </a:custGeom>
                  <ask:type>
                    <ask:lineSketchNone/>
                  </ask:type>
                </ask:lineSketchStyleProps>
              </a:ext>
            </a:extLst>
          </a:ln>
        </p:spPr>
        <p:txBody>
          <a:bodyPr vert="horz" lIns="91440" tIns="45720" rIns="91440" bIns="45720" rtlCol="0">
            <a:normAutofit/>
          </a:bodyPr>
          <a:lstStyle/>
          <a:p>
            <a:pPr algn="just">
              <a:lnSpc>
                <a:spcPct val="150000"/>
              </a:lnSpc>
            </a:pPr>
            <a:r>
              <a:rPr lang="en-US" sz="20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a native speaker expects expressions like </a:t>
            </a:r>
            <a:r>
              <a:rPr lang="en-US" sz="2000" b="0" i="1" u="none" strike="noStrike" baseline="0" dirty="0">
                <a:solidFill>
                  <a:schemeClr val="tx1">
                    <a:lumMod val="10000"/>
                  </a:schemeClr>
                </a:solidFill>
                <a:latin typeface="Times New Roman" panose="02020603050405020304" pitchFamily="18" charset="0"/>
                <a:cs typeface="Times New Roman" panose="02020603050405020304" pitchFamily="18" charset="0"/>
              </a:rPr>
              <a:t>some cheese</a:t>
            </a:r>
            <a:r>
              <a:rPr lang="en-US" sz="20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 </a:t>
            </a:r>
            <a:r>
              <a:rPr lang="en-US" sz="2000" b="0" i="1" u="none" strike="noStrike" baseline="0" dirty="0">
                <a:solidFill>
                  <a:schemeClr val="tx1">
                    <a:lumMod val="10000"/>
                  </a:schemeClr>
                </a:solidFill>
                <a:latin typeface="Times New Roman" panose="02020603050405020304" pitchFamily="18" charset="0"/>
                <a:cs typeface="Times New Roman" panose="02020603050405020304" pitchFamily="18" charset="0"/>
              </a:rPr>
              <a:t>some butter</a:t>
            </a:r>
            <a:r>
              <a:rPr lang="en-US" sz="20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 and the like to syntactically fill in the slot identified in the above sentence. Such a principle is known as </a:t>
            </a:r>
            <a:r>
              <a:rPr lang="en-US" sz="2000" b="1" u="none" strike="noStrike" baseline="0" dirty="0">
                <a:solidFill>
                  <a:schemeClr val="tx1">
                    <a:lumMod val="10000"/>
                  </a:schemeClr>
                </a:solidFill>
                <a:latin typeface="Times New Roman" panose="02020603050405020304" pitchFamily="18" charset="0"/>
                <a:cs typeface="Times New Roman" panose="02020603050405020304" pitchFamily="18" charset="0"/>
              </a:rPr>
              <a:t>“slot-and-filler”</a:t>
            </a:r>
            <a:r>
              <a:rPr lang="en-US" sz="2000" u="none" strike="noStrike" baseline="0" dirty="0">
                <a:solidFill>
                  <a:schemeClr val="tx1">
                    <a:lumMod val="10000"/>
                  </a:schemeClr>
                </a:solidFill>
                <a:latin typeface="Times New Roman" panose="02020603050405020304" pitchFamily="18" charset="0"/>
                <a:cs typeface="Times New Roman" panose="02020603050405020304" pitchFamily="18" charset="0"/>
              </a:rPr>
              <a:t>,</a:t>
            </a:r>
            <a:r>
              <a:rPr lang="en-US" sz="2000" b="1" u="none" strike="noStrike" baseline="0" dirty="0">
                <a:solidFill>
                  <a:schemeClr val="tx1">
                    <a:lumMod val="10000"/>
                  </a:schemeClr>
                </a:solidFill>
                <a:latin typeface="Times New Roman" panose="02020603050405020304" pitchFamily="18" charset="0"/>
                <a:cs typeface="Times New Roman" panose="02020603050405020304" pitchFamily="18" charset="0"/>
              </a:rPr>
              <a:t> </a:t>
            </a:r>
            <a:r>
              <a:rPr lang="en-US" sz="20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as it tells the reader/listener the basic restrictions on the possible choices of lexical items that can be utilized by a language user to syntactically fill in every slot identified in any given text.</a:t>
            </a:r>
          </a:p>
          <a:p>
            <a:pPr algn="just">
              <a:lnSpc>
                <a:spcPct val="160000"/>
              </a:lnSpc>
            </a:pPr>
            <a:r>
              <a:rPr kumimoji="0" lang="en-US" sz="2000"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However, the same word cheese in a sentence like this: </a:t>
            </a:r>
          </a:p>
          <a:p>
            <a:pPr algn="just">
              <a:lnSpc>
                <a:spcPct val="160000"/>
              </a:lnSpc>
            </a:pPr>
            <a:r>
              <a:rPr kumimoji="0" lang="en-US" sz="2000" i="1" u="none" strike="noStrike" kern="1200" cap="none" spc="0" normalizeH="0" baseline="0" noProof="0" dirty="0">
                <a:ln>
                  <a:noFill/>
                </a:ln>
                <a:solidFill>
                  <a:schemeClr val="tx1">
                    <a:lumMod val="10000"/>
                  </a:schemeClr>
                </a:solidFill>
                <a:effectLst/>
                <a:highlight>
                  <a:srgbClr val="D4E2ED"/>
                </a:highlight>
                <a:uLnTx/>
                <a:uFillTx/>
                <a:latin typeface="Times New Roman" panose="02020603050405020304" pitchFamily="18" charset="0"/>
                <a:cs typeface="Times New Roman" panose="02020603050405020304" pitchFamily="18" charset="0"/>
              </a:rPr>
              <a:t>It seems that his brother is a big </a:t>
            </a:r>
            <a:r>
              <a:rPr kumimoji="0" lang="en-US" sz="2000" b="1" i="1" u="none" strike="noStrike" kern="1200" cap="none" spc="0" normalizeH="0" baseline="0" noProof="0" dirty="0">
                <a:ln>
                  <a:noFill/>
                </a:ln>
                <a:solidFill>
                  <a:schemeClr val="tx1">
                    <a:lumMod val="10000"/>
                  </a:schemeClr>
                </a:solidFill>
                <a:effectLst/>
                <a:highlight>
                  <a:srgbClr val="D4E2ED"/>
                </a:highlight>
                <a:uLnTx/>
                <a:uFillTx/>
                <a:latin typeface="Times New Roman" panose="02020603050405020304" pitchFamily="18" charset="0"/>
                <a:cs typeface="Times New Roman" panose="02020603050405020304" pitchFamily="18" charset="0"/>
              </a:rPr>
              <a:t>cheese</a:t>
            </a:r>
            <a:r>
              <a:rPr kumimoji="0" lang="en-US" sz="2000" i="1" u="none" strike="noStrike" kern="1200" cap="none" spc="0" normalizeH="0" baseline="0" noProof="0" dirty="0">
                <a:ln>
                  <a:noFill/>
                </a:ln>
                <a:solidFill>
                  <a:schemeClr val="tx1">
                    <a:lumMod val="10000"/>
                  </a:schemeClr>
                </a:solidFill>
                <a:effectLst/>
                <a:highlight>
                  <a:srgbClr val="D4E2ED"/>
                </a:highlight>
                <a:uLnTx/>
                <a:uFillTx/>
                <a:latin typeface="Times New Roman" panose="02020603050405020304" pitchFamily="18" charset="0"/>
                <a:cs typeface="Times New Roman" panose="02020603050405020304" pitchFamily="18" charset="0"/>
              </a:rPr>
              <a:t> in one of the major companies in the country. </a:t>
            </a:r>
          </a:p>
          <a:p>
            <a:pPr algn="just">
              <a:lnSpc>
                <a:spcPct val="160000"/>
              </a:lnSpc>
            </a:pPr>
            <a:r>
              <a:rPr kumimoji="0" lang="en-US" sz="2000"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cannot be replaced with one of the expected words/expressions above as the word </a:t>
            </a:r>
            <a:r>
              <a:rPr kumimoji="0" lang="en-US" sz="2000" b="1" i="1"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cheese</a:t>
            </a:r>
            <a:r>
              <a:rPr kumimoji="0" lang="en-US" sz="2000"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 in the idiomatic expression </a:t>
            </a:r>
            <a:r>
              <a:rPr kumimoji="0" lang="en-US" sz="2000" b="1"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a big cheese</a:t>
            </a:r>
            <a:r>
              <a:rPr kumimoji="0" lang="en-US" sz="2000"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 refers to </a:t>
            </a:r>
            <a:r>
              <a:rPr kumimoji="0" lang="en-US" sz="2000" b="1"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an important or powerful person in a group or organization</a:t>
            </a:r>
            <a:r>
              <a:rPr kumimoji="0" lang="en-US" sz="2000"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a:t>
            </a:r>
          </a:p>
          <a:p>
            <a:pPr algn="just">
              <a:lnSpc>
                <a:spcPct val="160000"/>
              </a:lnSpc>
            </a:pPr>
            <a:r>
              <a:rPr kumimoji="0" lang="en-US" sz="2000"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The same holds true for lexical items like butter and milk in these two sentences:</a:t>
            </a:r>
          </a:p>
          <a:p>
            <a:pPr algn="just">
              <a:lnSpc>
                <a:spcPct val="160000"/>
              </a:lnSpc>
            </a:pPr>
            <a:r>
              <a:rPr kumimoji="0" lang="en-US" sz="2000" i="1" u="none" strike="noStrike" kern="1200" cap="none" spc="0" normalizeH="0" baseline="0" noProof="0" dirty="0">
                <a:ln>
                  <a:noFill/>
                </a:ln>
                <a:solidFill>
                  <a:schemeClr val="tx1">
                    <a:lumMod val="10000"/>
                  </a:schemeClr>
                </a:solidFill>
                <a:effectLst/>
                <a:highlight>
                  <a:srgbClr val="D4E2ED"/>
                </a:highlight>
                <a:uLnTx/>
                <a:uFillTx/>
                <a:latin typeface="Times New Roman" panose="02020603050405020304" pitchFamily="18" charset="0"/>
                <a:cs typeface="Times New Roman" panose="02020603050405020304" pitchFamily="18" charset="0"/>
              </a:rPr>
              <a:t>This is your grade in the exam, so don’t try to </a:t>
            </a:r>
            <a:r>
              <a:rPr kumimoji="0" lang="en-US" sz="2000" b="1" i="1" u="none" strike="noStrike" kern="1200" cap="none" spc="0" normalizeH="0" baseline="0" noProof="0" dirty="0">
                <a:ln>
                  <a:noFill/>
                </a:ln>
                <a:solidFill>
                  <a:schemeClr val="tx1">
                    <a:lumMod val="10000"/>
                  </a:schemeClr>
                </a:solidFill>
                <a:effectLst/>
                <a:highlight>
                  <a:srgbClr val="D4E2ED"/>
                </a:highlight>
                <a:uLnTx/>
                <a:uFillTx/>
                <a:latin typeface="Times New Roman" panose="02020603050405020304" pitchFamily="18" charset="0"/>
                <a:cs typeface="Times New Roman" panose="02020603050405020304" pitchFamily="18" charset="0"/>
              </a:rPr>
              <a:t>butter </a:t>
            </a:r>
            <a:r>
              <a:rPr kumimoji="0" lang="en-US" sz="2000" i="1" u="none" strike="noStrike" kern="1200" cap="none" spc="0" normalizeH="0" baseline="0" noProof="0" dirty="0">
                <a:ln>
                  <a:noFill/>
                </a:ln>
                <a:solidFill>
                  <a:schemeClr val="tx1">
                    <a:lumMod val="10000"/>
                  </a:schemeClr>
                </a:solidFill>
                <a:effectLst/>
                <a:highlight>
                  <a:srgbClr val="D4E2ED"/>
                </a:highlight>
                <a:uLnTx/>
                <a:uFillTx/>
                <a:latin typeface="Times New Roman" panose="02020603050405020304" pitchFamily="18" charset="0"/>
                <a:cs typeface="Times New Roman" panose="02020603050405020304" pitchFamily="18" charset="0"/>
              </a:rPr>
              <a:t>me </a:t>
            </a:r>
            <a:r>
              <a:rPr kumimoji="0" lang="en-US" sz="2000" b="1" i="1" u="none" strike="noStrike" kern="1200" cap="none" spc="0" normalizeH="0" baseline="0" noProof="0" dirty="0">
                <a:ln>
                  <a:noFill/>
                </a:ln>
                <a:solidFill>
                  <a:schemeClr val="tx1">
                    <a:lumMod val="10000"/>
                  </a:schemeClr>
                </a:solidFill>
                <a:effectLst/>
                <a:highlight>
                  <a:srgbClr val="D4E2ED"/>
                </a:highlight>
                <a:uLnTx/>
                <a:uFillTx/>
                <a:latin typeface="Times New Roman" panose="02020603050405020304" pitchFamily="18" charset="0"/>
                <a:cs typeface="Times New Roman" panose="02020603050405020304" pitchFamily="18" charset="0"/>
              </a:rPr>
              <a:t>up</a:t>
            </a:r>
            <a:r>
              <a:rPr kumimoji="0" lang="en-US" sz="2000" i="1" u="none" strike="noStrike" kern="1200" cap="none" spc="0" normalizeH="0" baseline="0" noProof="0" dirty="0">
                <a:ln>
                  <a:noFill/>
                </a:ln>
                <a:solidFill>
                  <a:schemeClr val="tx1">
                    <a:lumMod val="10000"/>
                  </a:schemeClr>
                </a:solidFill>
                <a:effectLst/>
                <a:highlight>
                  <a:srgbClr val="D4E2ED"/>
                </a:highlight>
                <a:uLnTx/>
                <a:uFillTx/>
                <a:latin typeface="Times New Roman" panose="02020603050405020304" pitchFamily="18" charset="0"/>
                <a:cs typeface="Times New Roman" panose="02020603050405020304" pitchFamily="18" charset="0"/>
              </a:rPr>
              <a:t>.</a:t>
            </a:r>
          </a:p>
          <a:p>
            <a:pPr algn="just">
              <a:lnSpc>
                <a:spcPct val="160000"/>
              </a:lnSpc>
            </a:pPr>
            <a:r>
              <a:rPr kumimoji="0" lang="en-US" sz="2000" i="1" u="none" strike="noStrike" kern="1200" cap="none" spc="0" normalizeH="0" baseline="0" noProof="0" dirty="0">
                <a:ln>
                  <a:noFill/>
                </a:ln>
                <a:solidFill>
                  <a:schemeClr val="tx1">
                    <a:lumMod val="10000"/>
                  </a:schemeClr>
                </a:solidFill>
                <a:effectLst/>
                <a:highlight>
                  <a:srgbClr val="D4E2ED"/>
                </a:highlight>
                <a:uLnTx/>
                <a:uFillTx/>
                <a:latin typeface="Times New Roman" panose="02020603050405020304" pitchFamily="18" charset="0"/>
                <a:cs typeface="Times New Roman" panose="02020603050405020304" pitchFamily="18" charset="0"/>
              </a:rPr>
              <a:t>You have to do your best if you don’t like your presentation to be just </a:t>
            </a:r>
            <a:r>
              <a:rPr kumimoji="0" lang="en-US" sz="2000" b="1" i="1" u="none" strike="noStrike" kern="1200" cap="none" spc="0" normalizeH="0" baseline="0" noProof="0" dirty="0">
                <a:ln>
                  <a:noFill/>
                </a:ln>
                <a:solidFill>
                  <a:schemeClr val="tx1">
                    <a:lumMod val="10000"/>
                  </a:schemeClr>
                </a:solidFill>
                <a:effectLst/>
                <a:highlight>
                  <a:srgbClr val="D4E2ED"/>
                </a:highlight>
                <a:uLnTx/>
                <a:uFillTx/>
                <a:latin typeface="Times New Roman" panose="02020603050405020304" pitchFamily="18" charset="0"/>
                <a:cs typeface="Times New Roman" panose="02020603050405020304" pitchFamily="18" charset="0"/>
              </a:rPr>
              <a:t>milk and water</a:t>
            </a:r>
            <a:r>
              <a:rPr kumimoji="0" lang="en-US" sz="2000" i="1" u="none" strike="noStrike" kern="1200" cap="none" spc="0" normalizeH="0" baseline="0" noProof="0" dirty="0">
                <a:ln>
                  <a:noFill/>
                </a:ln>
                <a:solidFill>
                  <a:schemeClr val="tx1">
                    <a:lumMod val="10000"/>
                  </a:schemeClr>
                </a:solidFill>
                <a:effectLst/>
                <a:highlight>
                  <a:srgbClr val="D4E2ED"/>
                </a:highlight>
                <a:uLnTx/>
                <a:uFillTx/>
                <a:latin typeface="Times New Roman" panose="02020603050405020304" pitchFamily="18" charset="0"/>
                <a:cs typeface="Times New Roman" panose="02020603050405020304" pitchFamily="18" charset="0"/>
              </a:rPr>
              <a:t>.</a:t>
            </a:r>
          </a:p>
        </p:txBody>
      </p:sp>
      <p:sp>
        <p:nvSpPr>
          <p:cNvPr id="59" name="Isosceles Triangle 5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Isosceles Triangle 6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9854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Freeform: Shape 5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CA439F2-3B41-4891-8CDF-5DC1C5FA5728}"/>
              </a:ext>
            </a:extLst>
          </p:cNvPr>
          <p:cNvSpPr txBox="1"/>
          <p:nvPr/>
        </p:nvSpPr>
        <p:spPr>
          <a:xfrm>
            <a:off x="585628" y="356942"/>
            <a:ext cx="11024170" cy="5927380"/>
          </a:xfrm>
          <a:prstGeom prst="rect">
            <a:avLst/>
          </a:prstGeom>
          <a:noFill/>
          <a:ln w="19050">
            <a:solidFill>
              <a:schemeClr val="accent2">
                <a:lumMod val="50000"/>
              </a:schemeClr>
            </a:solidFill>
            <a:extLst>
              <a:ext uri="{C807C97D-BFC1-408E-A445-0C87EB9F89A2}">
                <ask:lineSketchStyleProps xmlns:ask="http://schemas.microsoft.com/office/drawing/2018/sketchyshapes" sd="864018014">
                  <a:custGeom>
                    <a:avLst/>
                    <a:gdLst>
                      <a:gd name="connsiteX0" fmla="*/ 0 w 11179799"/>
                      <a:gd name="connsiteY0" fmla="*/ 0 h 5927380"/>
                      <a:gd name="connsiteX1" fmla="*/ 700208 w 11179799"/>
                      <a:gd name="connsiteY1" fmla="*/ 0 h 5927380"/>
                      <a:gd name="connsiteX2" fmla="*/ 1400417 w 11179799"/>
                      <a:gd name="connsiteY2" fmla="*/ 0 h 5927380"/>
                      <a:gd name="connsiteX3" fmla="*/ 1988827 w 11179799"/>
                      <a:gd name="connsiteY3" fmla="*/ 0 h 5927380"/>
                      <a:gd name="connsiteX4" fmla="*/ 2800834 w 11179799"/>
                      <a:gd name="connsiteY4" fmla="*/ 0 h 5927380"/>
                      <a:gd name="connsiteX5" fmla="*/ 3277446 w 11179799"/>
                      <a:gd name="connsiteY5" fmla="*/ 0 h 5927380"/>
                      <a:gd name="connsiteX6" fmla="*/ 3642261 w 11179799"/>
                      <a:gd name="connsiteY6" fmla="*/ 0 h 5927380"/>
                      <a:gd name="connsiteX7" fmla="*/ 4007075 w 11179799"/>
                      <a:gd name="connsiteY7" fmla="*/ 0 h 5927380"/>
                      <a:gd name="connsiteX8" fmla="*/ 4371890 w 11179799"/>
                      <a:gd name="connsiteY8" fmla="*/ 0 h 5927380"/>
                      <a:gd name="connsiteX9" fmla="*/ 4736704 w 11179799"/>
                      <a:gd name="connsiteY9" fmla="*/ 0 h 5927380"/>
                      <a:gd name="connsiteX10" fmla="*/ 5436913 w 11179799"/>
                      <a:gd name="connsiteY10" fmla="*/ 0 h 5927380"/>
                      <a:gd name="connsiteX11" fmla="*/ 6248919 w 11179799"/>
                      <a:gd name="connsiteY11" fmla="*/ 0 h 5927380"/>
                      <a:gd name="connsiteX12" fmla="*/ 6725532 w 11179799"/>
                      <a:gd name="connsiteY12" fmla="*/ 0 h 5927380"/>
                      <a:gd name="connsiteX13" fmla="*/ 7425740 w 11179799"/>
                      <a:gd name="connsiteY13" fmla="*/ 0 h 5927380"/>
                      <a:gd name="connsiteX14" fmla="*/ 7902353 w 11179799"/>
                      <a:gd name="connsiteY14" fmla="*/ 0 h 5927380"/>
                      <a:gd name="connsiteX15" fmla="*/ 8602561 w 11179799"/>
                      <a:gd name="connsiteY15" fmla="*/ 0 h 5927380"/>
                      <a:gd name="connsiteX16" fmla="*/ 9190972 w 11179799"/>
                      <a:gd name="connsiteY16" fmla="*/ 0 h 5927380"/>
                      <a:gd name="connsiteX17" fmla="*/ 9443988 w 11179799"/>
                      <a:gd name="connsiteY17" fmla="*/ 0 h 5927380"/>
                      <a:gd name="connsiteX18" fmla="*/ 10032399 w 11179799"/>
                      <a:gd name="connsiteY18" fmla="*/ 0 h 5927380"/>
                      <a:gd name="connsiteX19" fmla="*/ 11179799 w 11179799"/>
                      <a:gd name="connsiteY19" fmla="*/ 0 h 5927380"/>
                      <a:gd name="connsiteX20" fmla="*/ 11179799 w 11179799"/>
                      <a:gd name="connsiteY20" fmla="*/ 474190 h 5927380"/>
                      <a:gd name="connsiteX21" fmla="*/ 11179799 w 11179799"/>
                      <a:gd name="connsiteY21" fmla="*/ 1185476 h 5927380"/>
                      <a:gd name="connsiteX22" fmla="*/ 11179799 w 11179799"/>
                      <a:gd name="connsiteY22" fmla="*/ 1837488 h 5927380"/>
                      <a:gd name="connsiteX23" fmla="*/ 11179799 w 11179799"/>
                      <a:gd name="connsiteY23" fmla="*/ 2548773 h 5927380"/>
                      <a:gd name="connsiteX24" fmla="*/ 11179799 w 11179799"/>
                      <a:gd name="connsiteY24" fmla="*/ 3022964 h 5927380"/>
                      <a:gd name="connsiteX25" fmla="*/ 11179799 w 11179799"/>
                      <a:gd name="connsiteY25" fmla="*/ 3615702 h 5927380"/>
                      <a:gd name="connsiteX26" fmla="*/ 11179799 w 11179799"/>
                      <a:gd name="connsiteY26" fmla="*/ 4089892 h 5927380"/>
                      <a:gd name="connsiteX27" fmla="*/ 11179799 w 11179799"/>
                      <a:gd name="connsiteY27" fmla="*/ 4741904 h 5927380"/>
                      <a:gd name="connsiteX28" fmla="*/ 11179799 w 11179799"/>
                      <a:gd name="connsiteY28" fmla="*/ 5216094 h 5927380"/>
                      <a:gd name="connsiteX29" fmla="*/ 11179799 w 11179799"/>
                      <a:gd name="connsiteY29" fmla="*/ 5927380 h 5927380"/>
                      <a:gd name="connsiteX30" fmla="*/ 10591389 w 11179799"/>
                      <a:gd name="connsiteY30" fmla="*/ 5927380 h 5927380"/>
                      <a:gd name="connsiteX31" fmla="*/ 10226574 w 11179799"/>
                      <a:gd name="connsiteY31" fmla="*/ 5927380 h 5927380"/>
                      <a:gd name="connsiteX32" fmla="*/ 9414568 w 11179799"/>
                      <a:gd name="connsiteY32" fmla="*/ 5927380 h 5927380"/>
                      <a:gd name="connsiteX33" fmla="*/ 8937955 w 11179799"/>
                      <a:gd name="connsiteY33" fmla="*/ 5927380 h 5927380"/>
                      <a:gd name="connsiteX34" fmla="*/ 8349545 w 11179799"/>
                      <a:gd name="connsiteY34" fmla="*/ 5927380 h 5927380"/>
                      <a:gd name="connsiteX35" fmla="*/ 7761134 w 11179799"/>
                      <a:gd name="connsiteY35" fmla="*/ 5927380 h 5927380"/>
                      <a:gd name="connsiteX36" fmla="*/ 7172724 w 11179799"/>
                      <a:gd name="connsiteY36" fmla="*/ 5927380 h 5927380"/>
                      <a:gd name="connsiteX37" fmla="*/ 6807909 w 11179799"/>
                      <a:gd name="connsiteY37" fmla="*/ 5927380 h 5927380"/>
                      <a:gd name="connsiteX38" fmla="*/ 6107701 w 11179799"/>
                      <a:gd name="connsiteY38" fmla="*/ 5927380 h 5927380"/>
                      <a:gd name="connsiteX39" fmla="*/ 5742886 w 11179799"/>
                      <a:gd name="connsiteY39" fmla="*/ 5927380 h 5927380"/>
                      <a:gd name="connsiteX40" fmla="*/ 4930880 w 11179799"/>
                      <a:gd name="connsiteY40" fmla="*/ 5927380 h 5927380"/>
                      <a:gd name="connsiteX41" fmla="*/ 4566065 w 11179799"/>
                      <a:gd name="connsiteY41" fmla="*/ 5927380 h 5927380"/>
                      <a:gd name="connsiteX42" fmla="*/ 4313049 w 11179799"/>
                      <a:gd name="connsiteY42" fmla="*/ 5927380 h 5927380"/>
                      <a:gd name="connsiteX43" fmla="*/ 3501042 w 11179799"/>
                      <a:gd name="connsiteY43" fmla="*/ 5927380 h 5927380"/>
                      <a:gd name="connsiteX44" fmla="*/ 2912632 w 11179799"/>
                      <a:gd name="connsiteY44" fmla="*/ 5927380 h 5927380"/>
                      <a:gd name="connsiteX45" fmla="*/ 2547817 w 11179799"/>
                      <a:gd name="connsiteY45" fmla="*/ 5927380 h 5927380"/>
                      <a:gd name="connsiteX46" fmla="*/ 1959407 w 11179799"/>
                      <a:gd name="connsiteY46" fmla="*/ 5927380 h 5927380"/>
                      <a:gd name="connsiteX47" fmla="*/ 1370996 w 11179799"/>
                      <a:gd name="connsiteY47" fmla="*/ 5927380 h 5927380"/>
                      <a:gd name="connsiteX48" fmla="*/ 558990 w 11179799"/>
                      <a:gd name="connsiteY48" fmla="*/ 5927380 h 5927380"/>
                      <a:gd name="connsiteX49" fmla="*/ 0 w 11179799"/>
                      <a:gd name="connsiteY49" fmla="*/ 5927380 h 5927380"/>
                      <a:gd name="connsiteX50" fmla="*/ 0 w 11179799"/>
                      <a:gd name="connsiteY50" fmla="*/ 5334642 h 5927380"/>
                      <a:gd name="connsiteX51" fmla="*/ 0 w 11179799"/>
                      <a:gd name="connsiteY51" fmla="*/ 4682630 h 5927380"/>
                      <a:gd name="connsiteX52" fmla="*/ 0 w 11179799"/>
                      <a:gd name="connsiteY52" fmla="*/ 4030618 h 5927380"/>
                      <a:gd name="connsiteX53" fmla="*/ 0 w 11179799"/>
                      <a:gd name="connsiteY53" fmla="*/ 3319333 h 5927380"/>
                      <a:gd name="connsiteX54" fmla="*/ 0 w 11179799"/>
                      <a:gd name="connsiteY54" fmla="*/ 2608047 h 5927380"/>
                      <a:gd name="connsiteX55" fmla="*/ 0 w 11179799"/>
                      <a:gd name="connsiteY55" fmla="*/ 1956035 h 5927380"/>
                      <a:gd name="connsiteX56" fmla="*/ 0 w 11179799"/>
                      <a:gd name="connsiteY56" fmla="*/ 1422571 h 5927380"/>
                      <a:gd name="connsiteX57" fmla="*/ 0 w 11179799"/>
                      <a:gd name="connsiteY57" fmla="*/ 829833 h 5927380"/>
                      <a:gd name="connsiteX58" fmla="*/ 0 w 11179799"/>
                      <a:gd name="connsiteY58" fmla="*/ 0 h 592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179799" h="5927380" extrusionOk="0">
                        <a:moveTo>
                          <a:pt x="0" y="0"/>
                        </a:moveTo>
                        <a:cubicBezTo>
                          <a:pt x="199848" y="-49392"/>
                          <a:pt x="484527" y="43994"/>
                          <a:pt x="700208" y="0"/>
                        </a:cubicBezTo>
                        <a:cubicBezTo>
                          <a:pt x="915889" y="-43994"/>
                          <a:pt x="1073091" y="71876"/>
                          <a:pt x="1400417" y="0"/>
                        </a:cubicBezTo>
                        <a:cubicBezTo>
                          <a:pt x="1727743" y="-71876"/>
                          <a:pt x="1822532" y="54234"/>
                          <a:pt x="1988827" y="0"/>
                        </a:cubicBezTo>
                        <a:cubicBezTo>
                          <a:pt x="2155122" y="-54234"/>
                          <a:pt x="2590839" y="19122"/>
                          <a:pt x="2800834" y="0"/>
                        </a:cubicBezTo>
                        <a:cubicBezTo>
                          <a:pt x="3010829" y="-19122"/>
                          <a:pt x="3174151" y="20800"/>
                          <a:pt x="3277446" y="0"/>
                        </a:cubicBezTo>
                        <a:cubicBezTo>
                          <a:pt x="3380741" y="-20800"/>
                          <a:pt x="3528932" y="42901"/>
                          <a:pt x="3642261" y="0"/>
                        </a:cubicBezTo>
                        <a:cubicBezTo>
                          <a:pt x="3755590" y="-42901"/>
                          <a:pt x="3898080" y="28715"/>
                          <a:pt x="4007075" y="0"/>
                        </a:cubicBezTo>
                        <a:cubicBezTo>
                          <a:pt x="4116070" y="-28715"/>
                          <a:pt x="4298427" y="13721"/>
                          <a:pt x="4371890" y="0"/>
                        </a:cubicBezTo>
                        <a:cubicBezTo>
                          <a:pt x="4445353" y="-13721"/>
                          <a:pt x="4639155" y="6723"/>
                          <a:pt x="4736704" y="0"/>
                        </a:cubicBezTo>
                        <a:cubicBezTo>
                          <a:pt x="4834253" y="-6723"/>
                          <a:pt x="5240465" y="51681"/>
                          <a:pt x="5436913" y="0"/>
                        </a:cubicBezTo>
                        <a:cubicBezTo>
                          <a:pt x="5633361" y="-51681"/>
                          <a:pt x="5934954" y="63360"/>
                          <a:pt x="6248919" y="0"/>
                        </a:cubicBezTo>
                        <a:cubicBezTo>
                          <a:pt x="6562884" y="-63360"/>
                          <a:pt x="6556356" y="50577"/>
                          <a:pt x="6725532" y="0"/>
                        </a:cubicBezTo>
                        <a:cubicBezTo>
                          <a:pt x="6894708" y="-50577"/>
                          <a:pt x="7245999" y="35952"/>
                          <a:pt x="7425740" y="0"/>
                        </a:cubicBezTo>
                        <a:cubicBezTo>
                          <a:pt x="7605481" y="-35952"/>
                          <a:pt x="7745577" y="7236"/>
                          <a:pt x="7902353" y="0"/>
                        </a:cubicBezTo>
                        <a:cubicBezTo>
                          <a:pt x="8059129" y="-7236"/>
                          <a:pt x="8456519" y="12901"/>
                          <a:pt x="8602561" y="0"/>
                        </a:cubicBezTo>
                        <a:cubicBezTo>
                          <a:pt x="8748603" y="-12901"/>
                          <a:pt x="8901754" y="39509"/>
                          <a:pt x="9190972" y="0"/>
                        </a:cubicBezTo>
                        <a:cubicBezTo>
                          <a:pt x="9480190" y="-39509"/>
                          <a:pt x="9366357" y="18141"/>
                          <a:pt x="9443988" y="0"/>
                        </a:cubicBezTo>
                        <a:cubicBezTo>
                          <a:pt x="9521619" y="-18141"/>
                          <a:pt x="9770047" y="34362"/>
                          <a:pt x="10032399" y="0"/>
                        </a:cubicBezTo>
                        <a:cubicBezTo>
                          <a:pt x="10294751" y="-34362"/>
                          <a:pt x="10868463" y="72882"/>
                          <a:pt x="11179799" y="0"/>
                        </a:cubicBezTo>
                        <a:cubicBezTo>
                          <a:pt x="11183738" y="146000"/>
                          <a:pt x="11174678" y="373746"/>
                          <a:pt x="11179799" y="474190"/>
                        </a:cubicBezTo>
                        <a:cubicBezTo>
                          <a:pt x="11184920" y="574634"/>
                          <a:pt x="11107454" y="981207"/>
                          <a:pt x="11179799" y="1185476"/>
                        </a:cubicBezTo>
                        <a:cubicBezTo>
                          <a:pt x="11252144" y="1389745"/>
                          <a:pt x="11111569" y="1692730"/>
                          <a:pt x="11179799" y="1837488"/>
                        </a:cubicBezTo>
                        <a:cubicBezTo>
                          <a:pt x="11248029" y="1982246"/>
                          <a:pt x="11139276" y="2303888"/>
                          <a:pt x="11179799" y="2548773"/>
                        </a:cubicBezTo>
                        <a:cubicBezTo>
                          <a:pt x="11220322" y="2793658"/>
                          <a:pt x="11149777" y="2865034"/>
                          <a:pt x="11179799" y="3022964"/>
                        </a:cubicBezTo>
                        <a:cubicBezTo>
                          <a:pt x="11209821" y="3180894"/>
                          <a:pt x="11130362" y="3434117"/>
                          <a:pt x="11179799" y="3615702"/>
                        </a:cubicBezTo>
                        <a:cubicBezTo>
                          <a:pt x="11229236" y="3797287"/>
                          <a:pt x="11166497" y="3911177"/>
                          <a:pt x="11179799" y="4089892"/>
                        </a:cubicBezTo>
                        <a:cubicBezTo>
                          <a:pt x="11193101" y="4268607"/>
                          <a:pt x="11110959" y="4593639"/>
                          <a:pt x="11179799" y="4741904"/>
                        </a:cubicBezTo>
                        <a:cubicBezTo>
                          <a:pt x="11248639" y="4890169"/>
                          <a:pt x="11169072" y="5039971"/>
                          <a:pt x="11179799" y="5216094"/>
                        </a:cubicBezTo>
                        <a:cubicBezTo>
                          <a:pt x="11190526" y="5392217"/>
                          <a:pt x="11111347" y="5656425"/>
                          <a:pt x="11179799" y="5927380"/>
                        </a:cubicBezTo>
                        <a:cubicBezTo>
                          <a:pt x="10946003" y="5945308"/>
                          <a:pt x="10713803" y="5902833"/>
                          <a:pt x="10591389" y="5927380"/>
                        </a:cubicBezTo>
                        <a:cubicBezTo>
                          <a:pt x="10468975" y="5951927"/>
                          <a:pt x="10315224" y="5892944"/>
                          <a:pt x="10226574" y="5927380"/>
                        </a:cubicBezTo>
                        <a:cubicBezTo>
                          <a:pt x="10137924" y="5961816"/>
                          <a:pt x="9704856" y="5915874"/>
                          <a:pt x="9414568" y="5927380"/>
                        </a:cubicBezTo>
                        <a:cubicBezTo>
                          <a:pt x="9124280" y="5938886"/>
                          <a:pt x="9033925" y="5873785"/>
                          <a:pt x="8937955" y="5927380"/>
                        </a:cubicBezTo>
                        <a:cubicBezTo>
                          <a:pt x="8841985" y="5980975"/>
                          <a:pt x="8503431" y="5902244"/>
                          <a:pt x="8349545" y="5927380"/>
                        </a:cubicBezTo>
                        <a:cubicBezTo>
                          <a:pt x="8195659" y="5952516"/>
                          <a:pt x="7954519" y="5896218"/>
                          <a:pt x="7761134" y="5927380"/>
                        </a:cubicBezTo>
                        <a:cubicBezTo>
                          <a:pt x="7567749" y="5958542"/>
                          <a:pt x="7324132" y="5889232"/>
                          <a:pt x="7172724" y="5927380"/>
                        </a:cubicBezTo>
                        <a:cubicBezTo>
                          <a:pt x="7021316" y="5965528"/>
                          <a:pt x="6945984" y="5887867"/>
                          <a:pt x="6807909" y="5927380"/>
                        </a:cubicBezTo>
                        <a:cubicBezTo>
                          <a:pt x="6669835" y="5966893"/>
                          <a:pt x="6397432" y="5922573"/>
                          <a:pt x="6107701" y="5927380"/>
                        </a:cubicBezTo>
                        <a:cubicBezTo>
                          <a:pt x="5817970" y="5932187"/>
                          <a:pt x="5891936" y="5891722"/>
                          <a:pt x="5742886" y="5927380"/>
                        </a:cubicBezTo>
                        <a:cubicBezTo>
                          <a:pt x="5593837" y="5963038"/>
                          <a:pt x="5128410" y="5893584"/>
                          <a:pt x="4930880" y="5927380"/>
                        </a:cubicBezTo>
                        <a:cubicBezTo>
                          <a:pt x="4733350" y="5961176"/>
                          <a:pt x="4658293" y="5920970"/>
                          <a:pt x="4566065" y="5927380"/>
                        </a:cubicBezTo>
                        <a:cubicBezTo>
                          <a:pt x="4473838" y="5933790"/>
                          <a:pt x="4436517" y="5900675"/>
                          <a:pt x="4313049" y="5927380"/>
                        </a:cubicBezTo>
                        <a:cubicBezTo>
                          <a:pt x="4189581" y="5954085"/>
                          <a:pt x="3785374" y="5859026"/>
                          <a:pt x="3501042" y="5927380"/>
                        </a:cubicBezTo>
                        <a:cubicBezTo>
                          <a:pt x="3216710" y="5995734"/>
                          <a:pt x="3102287" y="5917874"/>
                          <a:pt x="2912632" y="5927380"/>
                        </a:cubicBezTo>
                        <a:cubicBezTo>
                          <a:pt x="2722977" y="5936886"/>
                          <a:pt x="2675230" y="5892340"/>
                          <a:pt x="2547817" y="5927380"/>
                        </a:cubicBezTo>
                        <a:cubicBezTo>
                          <a:pt x="2420404" y="5962420"/>
                          <a:pt x="2098550" y="5893542"/>
                          <a:pt x="1959407" y="5927380"/>
                        </a:cubicBezTo>
                        <a:cubicBezTo>
                          <a:pt x="1820264" y="5961218"/>
                          <a:pt x="1502401" y="5899749"/>
                          <a:pt x="1370996" y="5927380"/>
                        </a:cubicBezTo>
                        <a:cubicBezTo>
                          <a:pt x="1239591" y="5955011"/>
                          <a:pt x="901159" y="5873776"/>
                          <a:pt x="558990" y="5927380"/>
                        </a:cubicBezTo>
                        <a:cubicBezTo>
                          <a:pt x="216821" y="5980984"/>
                          <a:pt x="233289" y="5907606"/>
                          <a:pt x="0" y="5927380"/>
                        </a:cubicBezTo>
                        <a:cubicBezTo>
                          <a:pt x="-1563" y="5737029"/>
                          <a:pt x="63121" y="5569102"/>
                          <a:pt x="0" y="5334642"/>
                        </a:cubicBezTo>
                        <a:cubicBezTo>
                          <a:pt x="-63121" y="5100182"/>
                          <a:pt x="32436" y="4994969"/>
                          <a:pt x="0" y="4682630"/>
                        </a:cubicBezTo>
                        <a:cubicBezTo>
                          <a:pt x="-32436" y="4370291"/>
                          <a:pt x="1029" y="4327908"/>
                          <a:pt x="0" y="4030618"/>
                        </a:cubicBezTo>
                        <a:cubicBezTo>
                          <a:pt x="-1029" y="3733328"/>
                          <a:pt x="4385" y="3484094"/>
                          <a:pt x="0" y="3319333"/>
                        </a:cubicBezTo>
                        <a:cubicBezTo>
                          <a:pt x="-4385" y="3154572"/>
                          <a:pt x="35170" y="2939086"/>
                          <a:pt x="0" y="2608047"/>
                        </a:cubicBezTo>
                        <a:cubicBezTo>
                          <a:pt x="-35170" y="2277008"/>
                          <a:pt x="56342" y="2112128"/>
                          <a:pt x="0" y="1956035"/>
                        </a:cubicBezTo>
                        <a:cubicBezTo>
                          <a:pt x="-56342" y="1799942"/>
                          <a:pt x="6471" y="1614510"/>
                          <a:pt x="0" y="1422571"/>
                        </a:cubicBezTo>
                        <a:cubicBezTo>
                          <a:pt x="-6471" y="1230632"/>
                          <a:pt x="10384" y="984041"/>
                          <a:pt x="0" y="829833"/>
                        </a:cubicBezTo>
                        <a:cubicBezTo>
                          <a:pt x="-10384" y="675625"/>
                          <a:pt x="20710" y="289329"/>
                          <a:pt x="0" y="0"/>
                        </a:cubicBezTo>
                        <a:close/>
                      </a:path>
                    </a:pathLst>
                  </a:custGeom>
                  <ask:type>
                    <ask:lineSketchNone/>
                  </ask:type>
                </ask:lineSketchStyleProps>
              </a:ext>
            </a:extLst>
          </a:ln>
        </p:spPr>
        <p:txBody>
          <a:bodyPr vert="horz" lIns="91440" tIns="45720" rIns="91440" bIns="45720" rtlCol="0">
            <a:normAutofit/>
          </a:bodyPr>
          <a:lstStyle/>
          <a:p>
            <a:pPr marL="0" marR="0" lvl="0" indent="0" algn="l" defTabSz="914400" rtl="0" eaLnBrk="1" fontAlgn="auto" latinLnBrk="0" hangingPunct="1">
              <a:lnSpc>
                <a:spcPct val="150000"/>
              </a:lnSpc>
              <a:spcBef>
                <a:spcPts val="0"/>
              </a:spcBef>
              <a:spcAft>
                <a:spcPts val="600"/>
              </a:spcAft>
              <a:buClrTx/>
              <a:buSzTx/>
              <a:buFontTx/>
              <a:buNone/>
              <a:tabLst/>
              <a:defRPr/>
            </a:pP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In the first example, </a:t>
            </a:r>
            <a:r>
              <a:rPr kumimoji="0" lang="en-US" sz="2000" b="1" i="1"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to butter up</a:t>
            </a:r>
            <a:r>
              <a:rPr kumimoji="0" lang="en-US" sz="2000" i="1"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a:t>
            </a: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means </a:t>
            </a:r>
            <a:r>
              <a:rPr kumimoji="0" lang="en-US" sz="2000" b="1"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to treat somebody nicely in hopes of receiving special </a:t>
            </a:r>
            <a:r>
              <a:rPr kumimoji="0" lang="en-US" sz="2000" b="1" i="0" u="none" strike="noStrike" kern="1200" cap="none" spc="0" normalizeH="0" baseline="0" noProof="0" dirty="0" err="1">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favours</a:t>
            </a: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As for the second example, </a:t>
            </a:r>
            <a:r>
              <a:rPr kumimoji="0" lang="en-US" sz="2000" b="1" i="1"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milk and water </a:t>
            </a: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means </a:t>
            </a:r>
            <a:r>
              <a:rPr kumimoji="0" lang="en-US" sz="2000" b="1"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weak or feeble</a:t>
            </a: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Therefore, the meanings of to butter up and milk and water are not related directly to the denotative meanings of their receptive constituents, that is, </a:t>
            </a:r>
            <a:r>
              <a:rPr kumimoji="0" lang="en-US" sz="2000" i="1"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butter </a:t>
            </a: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a:t>
            </a:r>
            <a:r>
              <a:rPr kumimoji="0" lang="en-US" sz="2000" i="1"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up</a:t>
            </a: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and </a:t>
            </a:r>
            <a:r>
              <a:rPr kumimoji="0" lang="en-US" sz="2000" i="1"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milk</a:t>
            </a: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 </a:t>
            </a:r>
            <a:r>
              <a:rPr kumimoji="0" lang="en-US" sz="2000" i="1"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water</a:t>
            </a: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50000"/>
              </a:lnSpc>
              <a:spcBef>
                <a:spcPts val="0"/>
              </a:spcBef>
              <a:spcAft>
                <a:spcPts val="600"/>
              </a:spcAft>
              <a:buClrTx/>
              <a:buSzTx/>
              <a:buFontTx/>
              <a:buNone/>
              <a:tabLst/>
              <a:defRPr/>
            </a:pP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Similarly, when you hear somebody saying:</a:t>
            </a:r>
          </a:p>
          <a:p>
            <a:pPr marL="0" marR="0" lvl="0" indent="0" algn="l" defTabSz="914400" rtl="0" eaLnBrk="1" fontAlgn="auto" latinLnBrk="0" hangingPunct="1">
              <a:lnSpc>
                <a:spcPct val="150000"/>
              </a:lnSpc>
              <a:spcBef>
                <a:spcPts val="0"/>
              </a:spcBef>
              <a:spcAft>
                <a:spcPts val="600"/>
              </a:spcAft>
              <a:buClrTx/>
              <a:buSzTx/>
              <a:buFontTx/>
              <a:buNone/>
              <a:tabLst/>
              <a:defRPr/>
            </a:pPr>
            <a:r>
              <a:rPr kumimoji="0" lang="en-US" sz="2000" i="1" u="none" strike="noStrike" kern="1200" cap="none" spc="0" normalizeH="0" baseline="0" noProof="0" dirty="0">
                <a:ln>
                  <a:noFill/>
                </a:ln>
                <a:solidFill>
                  <a:srgbClr val="EBDDC3">
                    <a:lumMod val="10000"/>
                  </a:srgbClr>
                </a:solidFill>
                <a:effectLst/>
                <a:highlight>
                  <a:srgbClr val="D4E2ED"/>
                </a:highlight>
                <a:uLnTx/>
                <a:uFillTx/>
                <a:latin typeface="Times New Roman" panose="02020603050405020304" pitchFamily="18" charset="0"/>
                <a:ea typeface="+mn-ea"/>
                <a:cs typeface="Times New Roman" panose="02020603050405020304" pitchFamily="18" charset="0"/>
              </a:rPr>
              <a:t>At the beginning of an exam, I always have butterflies in my stomach.</a:t>
            </a:r>
          </a:p>
          <a:p>
            <a:pPr marL="0" marR="0" lvl="0" indent="0" algn="l" defTabSz="914400" rtl="0" eaLnBrk="1" fontAlgn="auto" latinLnBrk="0" hangingPunct="1">
              <a:lnSpc>
                <a:spcPct val="150000"/>
              </a:lnSpc>
              <a:spcBef>
                <a:spcPts val="0"/>
              </a:spcBef>
              <a:spcAft>
                <a:spcPts val="600"/>
              </a:spcAft>
              <a:buClrTx/>
              <a:buSzTx/>
              <a:buFontTx/>
              <a:buNone/>
              <a:tabLst/>
              <a:defRPr/>
            </a:pP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most English speakers will recognize that s/he does not mean literally </a:t>
            </a:r>
            <a:r>
              <a:rPr kumimoji="0" lang="en-US" sz="2000" b="1" i="1"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to have butterflies in his/her stomach</a:t>
            </a: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but rather, it means </a:t>
            </a:r>
            <a:r>
              <a:rPr kumimoji="0" lang="en-US" sz="2000" b="1"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s/he is very nervous or worried</a:t>
            </a: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The phrase </a:t>
            </a:r>
            <a:r>
              <a:rPr kumimoji="0" lang="en-US" sz="2000" i="1"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to have butterflies in one’s stomach</a:t>
            </a:r>
            <a:r>
              <a:rPr kumimoji="0" lang="en-US" sz="200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 then, is not compositional since its overall meaning, that is, to be nervous or worried, does not derive from the meanings of its components.</a:t>
            </a:r>
          </a:p>
        </p:txBody>
      </p:sp>
      <p:sp>
        <p:nvSpPr>
          <p:cNvPr id="59" name="Isosceles Triangle 5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Isosceles Triangle 6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2700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CA439F2-3B41-4891-8CDF-5DC1C5FA5728}"/>
              </a:ext>
            </a:extLst>
          </p:cNvPr>
          <p:cNvSpPr txBox="1"/>
          <p:nvPr/>
        </p:nvSpPr>
        <p:spPr>
          <a:xfrm>
            <a:off x="1122894" y="685800"/>
            <a:ext cx="10373591" cy="3169482"/>
          </a:xfrm>
          <a:prstGeom prst="rect">
            <a:avLst/>
          </a:prstGeom>
        </p:spPr>
        <p:txBody>
          <a:bodyPr vert="horz" lIns="91440" tIns="45720" rIns="91440" bIns="45720" rtlCol="0" anchor="t">
            <a:normAutofit/>
          </a:bodyPr>
          <a:lstStyle/>
          <a:p>
            <a:pPr marL="0" marR="0" lvl="0" indent="-228600" fontAlgn="auto">
              <a:lnSpc>
                <a:spcPct val="90000"/>
              </a:lnSpc>
              <a:spcBef>
                <a:spcPts val="0"/>
              </a:spcBef>
              <a:spcAft>
                <a:spcPts val="600"/>
              </a:spcAft>
              <a:buClrTx/>
              <a:buSzTx/>
              <a:buFont typeface="Arial" panose="020B0604020202020204" pitchFamily="34" charset="0"/>
              <a:buChar char="•"/>
              <a:tabLst/>
              <a:defRPr/>
            </a:pPr>
            <a:endParaRPr kumimoji="0" lang="en-US" sz="2000" b="1" i="0" u="none" strike="noStrike" cap="none" spc="0" normalizeH="0" baseline="0" noProof="0" dirty="0">
              <a:ln>
                <a:noFill/>
              </a:ln>
              <a:solidFill>
                <a:schemeClr val="tx1">
                  <a:lumMod val="65000"/>
                  <a:lumOff val="35000"/>
                </a:schemeClr>
              </a:solidFill>
              <a:effectLst/>
              <a:uLnTx/>
              <a:uFillTx/>
            </a:endParaRPr>
          </a:p>
          <a:p>
            <a:pPr marR="0" lvl="0" algn="just" fontAlgn="auto">
              <a:lnSpc>
                <a:spcPct val="90000"/>
              </a:lnSpc>
              <a:spcBef>
                <a:spcPts val="0"/>
              </a:spcBef>
              <a:spcAft>
                <a:spcPts val="600"/>
              </a:spcAft>
              <a:buClrTx/>
              <a:buSzTx/>
              <a:tabLst/>
              <a:defRPr/>
            </a:pPr>
            <a:r>
              <a:rPr kumimoji="0" lang="en-US" sz="2800" b="1" i="0" u="none" strike="noStrike"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References</a:t>
            </a:r>
          </a:p>
          <a:p>
            <a:pPr marL="0" marR="0" lvl="0" indent="-228600" algn="just" fontAlgn="auto">
              <a:lnSpc>
                <a:spcPct val="90000"/>
              </a:lnSpc>
              <a:spcBef>
                <a:spcPts val="0"/>
              </a:spcBef>
              <a:spcAft>
                <a:spcPts val="600"/>
              </a:spcAft>
              <a:buClrTx/>
              <a:buSzTx/>
              <a:buFont typeface="Arial" panose="020B0604020202020204" pitchFamily="34" charset="0"/>
              <a:buChar char="•"/>
              <a:tabLst/>
              <a:defRPr/>
            </a:pPr>
            <a:endParaRPr kumimoji="0" lang="en-US" sz="2000" b="1" i="0" u="none" strike="noStrike"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endParaRPr>
          </a:p>
          <a:p>
            <a:pPr algn="just">
              <a:lnSpc>
                <a:spcPct val="90000"/>
              </a:lnSpc>
              <a:spcAft>
                <a:spcPts val="600"/>
              </a:spcAft>
              <a:defRPr/>
            </a:pPr>
            <a:r>
              <a:rPr kumimoji="0" lang="en-US" sz="2000" b="1" i="0" u="none" strike="noStrike"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1 </a:t>
            </a:r>
            <a:r>
              <a:rPr lang="en-US" sz="2000" dirty="0">
                <a:solidFill>
                  <a:schemeClr val="tx1">
                    <a:lumMod val="10000"/>
                  </a:schemeClr>
                </a:solidFill>
                <a:latin typeface="Times New Roman" panose="02020603050405020304" pitchFamily="18" charset="0"/>
                <a:cs typeface="Times New Roman" panose="02020603050405020304" pitchFamily="18" charset="0"/>
              </a:rPr>
              <a:t>– </a:t>
            </a:r>
            <a:r>
              <a:rPr lang="en-US" sz="2000" dirty="0" err="1">
                <a:solidFill>
                  <a:schemeClr val="tx1">
                    <a:lumMod val="10000"/>
                  </a:schemeClr>
                </a:solidFill>
                <a:latin typeface="Times New Roman" panose="02020603050405020304" pitchFamily="18" charset="0"/>
                <a:cs typeface="Times New Roman" panose="02020603050405020304" pitchFamily="18" charset="0"/>
              </a:rPr>
              <a:t>Almanna</a:t>
            </a:r>
            <a:r>
              <a:rPr lang="en-US" sz="2000" dirty="0">
                <a:solidFill>
                  <a:schemeClr val="tx1">
                    <a:lumMod val="10000"/>
                  </a:schemeClr>
                </a:solidFill>
                <a:latin typeface="Times New Roman" panose="02020603050405020304" pitchFamily="18" charset="0"/>
                <a:cs typeface="Times New Roman" panose="02020603050405020304" pitchFamily="18" charset="0"/>
              </a:rPr>
              <a:t>, Ali (2016). </a:t>
            </a:r>
            <a:r>
              <a:rPr lang="en-US" sz="2000" i="1" dirty="0">
                <a:solidFill>
                  <a:schemeClr val="tx1">
                    <a:lumMod val="10000"/>
                  </a:schemeClr>
                </a:solidFill>
                <a:latin typeface="Times New Roman" panose="02020603050405020304" pitchFamily="18" charset="0"/>
                <a:cs typeface="Times New Roman" panose="02020603050405020304" pitchFamily="18" charset="0"/>
              </a:rPr>
              <a:t>Semantics </a:t>
            </a:r>
            <a:r>
              <a:rPr kumimoji="0" lang="en-US" sz="2000" i="1" u="none" strike="noStrike"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for Translation</a:t>
            </a:r>
            <a:r>
              <a:rPr lang="en-US" sz="2000" i="1" dirty="0">
                <a:solidFill>
                  <a:schemeClr val="tx1">
                    <a:lumMod val="10000"/>
                  </a:schemeClr>
                </a:solidFill>
                <a:latin typeface="Times New Roman" panose="02020603050405020304" pitchFamily="18" charset="0"/>
                <a:cs typeface="Times New Roman" panose="02020603050405020304" pitchFamily="18" charset="0"/>
              </a:rPr>
              <a:t> </a:t>
            </a:r>
            <a:r>
              <a:rPr kumimoji="0" lang="en-US" sz="2000" i="1" u="none" strike="noStrike"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Students : Arabic–English–Arabic. </a:t>
            </a:r>
          </a:p>
          <a:p>
            <a:pPr algn="just">
              <a:lnSpc>
                <a:spcPct val="90000"/>
              </a:lnSpc>
              <a:spcAft>
                <a:spcPts val="600"/>
              </a:spcAft>
              <a:defRPr/>
            </a:pPr>
            <a:r>
              <a:rPr kumimoji="0" lang="en-US" sz="2000" u="none" strike="noStrike"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rPr>
              <a:t>United Kingdom: Peter Lang Ltd, International Academic Publishers</a:t>
            </a:r>
          </a:p>
        </p:txBody>
      </p:sp>
      <p:sp>
        <p:nvSpPr>
          <p:cNvPr id="2" name="TextBox 1">
            <a:extLst>
              <a:ext uri="{FF2B5EF4-FFF2-40B4-BE49-F238E27FC236}">
                <a16:creationId xmlns:a16="http://schemas.microsoft.com/office/drawing/2014/main" id="{F14FDECD-5220-412E-885C-6A3D817230A0}"/>
              </a:ext>
            </a:extLst>
          </p:cNvPr>
          <p:cNvSpPr txBox="1"/>
          <p:nvPr/>
        </p:nvSpPr>
        <p:spPr>
          <a:xfrm>
            <a:off x="695514" y="654882"/>
            <a:ext cx="10800972" cy="5486400"/>
          </a:xfrm>
          <a:prstGeom prst="rect">
            <a:avLst/>
          </a:prstGeom>
          <a:noFill/>
          <a:ln w="38100">
            <a:solidFill>
              <a:schemeClr val="accent2">
                <a:lumMod val="50000"/>
              </a:schemeClr>
            </a:solidFill>
          </a:ln>
        </p:spPr>
        <p:txBody>
          <a:bodyPr wrap="square" rtlCol="0">
            <a:spAutoFit/>
          </a:bodyPr>
          <a:lstStyle/>
          <a:p>
            <a:endParaRPr lang="en-US" dirty="0"/>
          </a:p>
        </p:txBody>
      </p:sp>
    </p:spTree>
    <p:extLst>
      <p:ext uri="{BB962C8B-B14F-4D97-AF65-F5344CB8AC3E}">
        <p14:creationId xmlns:p14="http://schemas.microsoft.com/office/powerpoint/2010/main" val="1088397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EFA9B6C6-A247-48A8-9A1C-1E36FA945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14AA0E1-0F0C-4D3C-8839-8FA16A158C9B}"/>
              </a:ext>
            </a:extLst>
          </p:cNvPr>
          <p:cNvSpPr>
            <a:spLocks noGrp="1"/>
          </p:cNvSpPr>
          <p:nvPr>
            <p:ph type="ctrTitle"/>
          </p:nvPr>
        </p:nvSpPr>
        <p:spPr>
          <a:xfrm>
            <a:off x="1301261" y="590062"/>
            <a:ext cx="5409655" cy="2735916"/>
          </a:xfrm>
        </p:spPr>
        <p:txBody>
          <a:bodyPr vert="horz" lIns="91440" tIns="45720" rIns="91440" bIns="45720" rtlCol="0">
            <a:normAutofit/>
          </a:bodyPr>
          <a:lstStyle/>
          <a:p>
            <a:pPr marL="0" marR="0" algn="l">
              <a:spcAft>
                <a:spcPts val="800"/>
              </a:spcAft>
            </a:pPr>
            <a:r>
              <a:rPr lang="en-US" sz="4800" b="1" kern="1200"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Table of contents</a:t>
            </a:r>
            <a:br>
              <a:rPr lang="en-US" sz="4800" b="1" kern="1200"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4800" b="1" kern="1200" spc="700"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29E2702-CD45-4928-A449-BF0E590849AC}"/>
              </a:ext>
            </a:extLst>
          </p:cNvPr>
          <p:cNvSpPr>
            <a:spLocks noGrp="1"/>
          </p:cNvSpPr>
          <p:nvPr>
            <p:ph type="subTitle" idx="1"/>
          </p:nvPr>
        </p:nvSpPr>
        <p:spPr>
          <a:xfrm>
            <a:off x="1497480" y="3235907"/>
            <a:ext cx="5088650" cy="2661459"/>
          </a:xfrm>
        </p:spPr>
        <p:txBody>
          <a:bodyPr vert="horz" lIns="91440" tIns="45720" rIns="91440" bIns="45720" rtlCol="0">
            <a:normAutofit/>
          </a:bodyPr>
          <a:lstStyle/>
          <a:p>
            <a:pPr algn="l"/>
            <a:endParaRPr lang="en-US" b="1" dirty="0">
              <a:solidFill>
                <a:schemeClr val="bg2">
                  <a:lumMod val="10000"/>
                </a:schemeClr>
              </a:solidFill>
              <a:effectLst/>
            </a:endParaRPr>
          </a:p>
          <a:p>
            <a:pPr algn="l">
              <a:lnSpc>
                <a:spcPct val="150000"/>
              </a:lnSpc>
            </a:pPr>
            <a:r>
              <a:rPr lang="en-US" b="1" dirty="0">
                <a:solidFill>
                  <a:schemeClr val="bg2">
                    <a:lumMod val="10000"/>
                  </a:schemeClr>
                </a:solidFill>
                <a:latin typeface="Times New Roman" panose="02020603050405020304" pitchFamily="18" charset="0"/>
                <a:cs typeface="Times New Roman" panose="02020603050405020304" pitchFamily="18" charset="0"/>
              </a:rPr>
              <a:t>1- Semantic principles</a:t>
            </a:r>
            <a:br>
              <a:rPr lang="en-US" b="1" dirty="0">
                <a:solidFill>
                  <a:schemeClr val="bg2">
                    <a:lumMod val="10000"/>
                  </a:schemeClr>
                </a:solidFill>
                <a:latin typeface="Times New Roman" panose="02020603050405020304" pitchFamily="18" charset="0"/>
                <a:cs typeface="Times New Roman" panose="02020603050405020304" pitchFamily="18" charset="0"/>
              </a:rPr>
            </a:br>
            <a:r>
              <a:rPr lang="en-US" b="1" dirty="0">
                <a:solidFill>
                  <a:schemeClr val="bg2">
                    <a:lumMod val="10000"/>
                  </a:schemeClr>
                </a:solidFill>
                <a:latin typeface="Times New Roman" panose="02020603050405020304" pitchFamily="18" charset="0"/>
                <a:cs typeface="Times New Roman" panose="02020603050405020304" pitchFamily="18" charset="0"/>
              </a:rPr>
              <a:t>2- The open choice principle</a:t>
            </a:r>
            <a:br>
              <a:rPr lang="en-US" b="1" dirty="0">
                <a:solidFill>
                  <a:schemeClr val="bg2">
                    <a:lumMod val="10000"/>
                  </a:schemeClr>
                </a:solidFill>
                <a:latin typeface="Times New Roman" panose="02020603050405020304" pitchFamily="18" charset="0"/>
                <a:cs typeface="Times New Roman" panose="02020603050405020304" pitchFamily="18" charset="0"/>
              </a:rPr>
            </a:br>
            <a:r>
              <a:rPr lang="en-US" b="1" dirty="0">
                <a:solidFill>
                  <a:schemeClr val="bg2">
                    <a:lumMod val="10000"/>
                  </a:schemeClr>
                </a:solidFill>
                <a:latin typeface="Times New Roman" panose="02020603050405020304" pitchFamily="18" charset="0"/>
                <a:cs typeface="Times New Roman" panose="02020603050405020304" pitchFamily="18" charset="0"/>
              </a:rPr>
              <a:t>3- The idiom principle</a:t>
            </a:r>
            <a:br>
              <a:rPr lang="en-US" sz="800" dirty="0">
                <a:solidFill>
                  <a:srgbClr val="FFFFFF"/>
                </a:solidFill>
                <a:effectLst/>
                <a:latin typeface="Times New Roman" panose="02020603050405020304" pitchFamily="18" charset="0"/>
                <a:cs typeface="Times New Roman" panose="02020603050405020304" pitchFamily="18" charset="0"/>
              </a:rPr>
            </a:br>
            <a:r>
              <a:rPr lang="en-US" sz="800" dirty="0">
                <a:solidFill>
                  <a:srgbClr val="FFFFFF"/>
                </a:solidFill>
                <a:effectLst/>
                <a:latin typeface="Times New Roman" panose="02020603050405020304" pitchFamily="18" charset="0"/>
                <a:cs typeface="Times New Roman" panose="02020603050405020304" pitchFamily="18" charset="0"/>
              </a:rPr>
              <a:t> </a:t>
            </a:r>
            <a:br>
              <a:rPr lang="en-US" sz="800" dirty="0">
                <a:solidFill>
                  <a:srgbClr val="FFFFFF"/>
                </a:solidFill>
                <a:effectLst/>
                <a:latin typeface="Times New Roman" panose="02020603050405020304" pitchFamily="18" charset="0"/>
                <a:cs typeface="Times New Roman" panose="02020603050405020304" pitchFamily="18" charset="0"/>
              </a:rPr>
            </a:br>
            <a:endParaRPr lang="en-US" sz="800" dirty="0">
              <a:solidFill>
                <a:srgbClr val="FFFFFF"/>
              </a:solidFill>
              <a:latin typeface="Times New Roman" panose="02020603050405020304" pitchFamily="18" charset="0"/>
              <a:cs typeface="Times New Roman" panose="02020603050405020304" pitchFamily="18" charset="0"/>
            </a:endParaRPr>
          </a:p>
        </p:txBody>
      </p:sp>
      <p:sp>
        <p:nvSpPr>
          <p:cNvPr id="91"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6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93"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763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95"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20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97" name="Straight Connector 96">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3435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Freeform: Shape 5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Rectangle 5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FCA439F2-3B41-4891-8CDF-5DC1C5FA5728}"/>
              </a:ext>
            </a:extLst>
          </p:cNvPr>
          <p:cNvSpPr txBox="1"/>
          <p:nvPr/>
        </p:nvSpPr>
        <p:spPr>
          <a:xfrm>
            <a:off x="585628" y="356942"/>
            <a:ext cx="11024170" cy="5927380"/>
          </a:xfrm>
          <a:prstGeom prst="rect">
            <a:avLst/>
          </a:prstGeom>
          <a:noFill/>
          <a:ln w="19050">
            <a:solidFill>
              <a:schemeClr val="accent2">
                <a:lumMod val="50000"/>
              </a:schemeClr>
            </a:solidFill>
            <a:extLst>
              <a:ext uri="{C807C97D-BFC1-408E-A445-0C87EB9F89A2}">
                <ask:lineSketchStyleProps xmlns:ask="http://schemas.microsoft.com/office/drawing/2018/sketchyshapes" sd="864018014">
                  <a:custGeom>
                    <a:avLst/>
                    <a:gdLst>
                      <a:gd name="connsiteX0" fmla="*/ 0 w 11179799"/>
                      <a:gd name="connsiteY0" fmla="*/ 0 h 5927380"/>
                      <a:gd name="connsiteX1" fmla="*/ 700208 w 11179799"/>
                      <a:gd name="connsiteY1" fmla="*/ 0 h 5927380"/>
                      <a:gd name="connsiteX2" fmla="*/ 1400417 w 11179799"/>
                      <a:gd name="connsiteY2" fmla="*/ 0 h 5927380"/>
                      <a:gd name="connsiteX3" fmla="*/ 1988827 w 11179799"/>
                      <a:gd name="connsiteY3" fmla="*/ 0 h 5927380"/>
                      <a:gd name="connsiteX4" fmla="*/ 2800834 w 11179799"/>
                      <a:gd name="connsiteY4" fmla="*/ 0 h 5927380"/>
                      <a:gd name="connsiteX5" fmla="*/ 3277446 w 11179799"/>
                      <a:gd name="connsiteY5" fmla="*/ 0 h 5927380"/>
                      <a:gd name="connsiteX6" fmla="*/ 3642261 w 11179799"/>
                      <a:gd name="connsiteY6" fmla="*/ 0 h 5927380"/>
                      <a:gd name="connsiteX7" fmla="*/ 4007075 w 11179799"/>
                      <a:gd name="connsiteY7" fmla="*/ 0 h 5927380"/>
                      <a:gd name="connsiteX8" fmla="*/ 4371890 w 11179799"/>
                      <a:gd name="connsiteY8" fmla="*/ 0 h 5927380"/>
                      <a:gd name="connsiteX9" fmla="*/ 4736704 w 11179799"/>
                      <a:gd name="connsiteY9" fmla="*/ 0 h 5927380"/>
                      <a:gd name="connsiteX10" fmla="*/ 5436913 w 11179799"/>
                      <a:gd name="connsiteY10" fmla="*/ 0 h 5927380"/>
                      <a:gd name="connsiteX11" fmla="*/ 6248919 w 11179799"/>
                      <a:gd name="connsiteY11" fmla="*/ 0 h 5927380"/>
                      <a:gd name="connsiteX12" fmla="*/ 6725532 w 11179799"/>
                      <a:gd name="connsiteY12" fmla="*/ 0 h 5927380"/>
                      <a:gd name="connsiteX13" fmla="*/ 7425740 w 11179799"/>
                      <a:gd name="connsiteY13" fmla="*/ 0 h 5927380"/>
                      <a:gd name="connsiteX14" fmla="*/ 7902353 w 11179799"/>
                      <a:gd name="connsiteY14" fmla="*/ 0 h 5927380"/>
                      <a:gd name="connsiteX15" fmla="*/ 8602561 w 11179799"/>
                      <a:gd name="connsiteY15" fmla="*/ 0 h 5927380"/>
                      <a:gd name="connsiteX16" fmla="*/ 9190972 w 11179799"/>
                      <a:gd name="connsiteY16" fmla="*/ 0 h 5927380"/>
                      <a:gd name="connsiteX17" fmla="*/ 9443988 w 11179799"/>
                      <a:gd name="connsiteY17" fmla="*/ 0 h 5927380"/>
                      <a:gd name="connsiteX18" fmla="*/ 10032399 w 11179799"/>
                      <a:gd name="connsiteY18" fmla="*/ 0 h 5927380"/>
                      <a:gd name="connsiteX19" fmla="*/ 11179799 w 11179799"/>
                      <a:gd name="connsiteY19" fmla="*/ 0 h 5927380"/>
                      <a:gd name="connsiteX20" fmla="*/ 11179799 w 11179799"/>
                      <a:gd name="connsiteY20" fmla="*/ 474190 h 5927380"/>
                      <a:gd name="connsiteX21" fmla="*/ 11179799 w 11179799"/>
                      <a:gd name="connsiteY21" fmla="*/ 1185476 h 5927380"/>
                      <a:gd name="connsiteX22" fmla="*/ 11179799 w 11179799"/>
                      <a:gd name="connsiteY22" fmla="*/ 1837488 h 5927380"/>
                      <a:gd name="connsiteX23" fmla="*/ 11179799 w 11179799"/>
                      <a:gd name="connsiteY23" fmla="*/ 2548773 h 5927380"/>
                      <a:gd name="connsiteX24" fmla="*/ 11179799 w 11179799"/>
                      <a:gd name="connsiteY24" fmla="*/ 3022964 h 5927380"/>
                      <a:gd name="connsiteX25" fmla="*/ 11179799 w 11179799"/>
                      <a:gd name="connsiteY25" fmla="*/ 3615702 h 5927380"/>
                      <a:gd name="connsiteX26" fmla="*/ 11179799 w 11179799"/>
                      <a:gd name="connsiteY26" fmla="*/ 4089892 h 5927380"/>
                      <a:gd name="connsiteX27" fmla="*/ 11179799 w 11179799"/>
                      <a:gd name="connsiteY27" fmla="*/ 4741904 h 5927380"/>
                      <a:gd name="connsiteX28" fmla="*/ 11179799 w 11179799"/>
                      <a:gd name="connsiteY28" fmla="*/ 5216094 h 5927380"/>
                      <a:gd name="connsiteX29" fmla="*/ 11179799 w 11179799"/>
                      <a:gd name="connsiteY29" fmla="*/ 5927380 h 5927380"/>
                      <a:gd name="connsiteX30" fmla="*/ 10591389 w 11179799"/>
                      <a:gd name="connsiteY30" fmla="*/ 5927380 h 5927380"/>
                      <a:gd name="connsiteX31" fmla="*/ 10226574 w 11179799"/>
                      <a:gd name="connsiteY31" fmla="*/ 5927380 h 5927380"/>
                      <a:gd name="connsiteX32" fmla="*/ 9414568 w 11179799"/>
                      <a:gd name="connsiteY32" fmla="*/ 5927380 h 5927380"/>
                      <a:gd name="connsiteX33" fmla="*/ 8937955 w 11179799"/>
                      <a:gd name="connsiteY33" fmla="*/ 5927380 h 5927380"/>
                      <a:gd name="connsiteX34" fmla="*/ 8349545 w 11179799"/>
                      <a:gd name="connsiteY34" fmla="*/ 5927380 h 5927380"/>
                      <a:gd name="connsiteX35" fmla="*/ 7761134 w 11179799"/>
                      <a:gd name="connsiteY35" fmla="*/ 5927380 h 5927380"/>
                      <a:gd name="connsiteX36" fmla="*/ 7172724 w 11179799"/>
                      <a:gd name="connsiteY36" fmla="*/ 5927380 h 5927380"/>
                      <a:gd name="connsiteX37" fmla="*/ 6807909 w 11179799"/>
                      <a:gd name="connsiteY37" fmla="*/ 5927380 h 5927380"/>
                      <a:gd name="connsiteX38" fmla="*/ 6107701 w 11179799"/>
                      <a:gd name="connsiteY38" fmla="*/ 5927380 h 5927380"/>
                      <a:gd name="connsiteX39" fmla="*/ 5742886 w 11179799"/>
                      <a:gd name="connsiteY39" fmla="*/ 5927380 h 5927380"/>
                      <a:gd name="connsiteX40" fmla="*/ 4930880 w 11179799"/>
                      <a:gd name="connsiteY40" fmla="*/ 5927380 h 5927380"/>
                      <a:gd name="connsiteX41" fmla="*/ 4566065 w 11179799"/>
                      <a:gd name="connsiteY41" fmla="*/ 5927380 h 5927380"/>
                      <a:gd name="connsiteX42" fmla="*/ 4313049 w 11179799"/>
                      <a:gd name="connsiteY42" fmla="*/ 5927380 h 5927380"/>
                      <a:gd name="connsiteX43" fmla="*/ 3501042 w 11179799"/>
                      <a:gd name="connsiteY43" fmla="*/ 5927380 h 5927380"/>
                      <a:gd name="connsiteX44" fmla="*/ 2912632 w 11179799"/>
                      <a:gd name="connsiteY44" fmla="*/ 5927380 h 5927380"/>
                      <a:gd name="connsiteX45" fmla="*/ 2547817 w 11179799"/>
                      <a:gd name="connsiteY45" fmla="*/ 5927380 h 5927380"/>
                      <a:gd name="connsiteX46" fmla="*/ 1959407 w 11179799"/>
                      <a:gd name="connsiteY46" fmla="*/ 5927380 h 5927380"/>
                      <a:gd name="connsiteX47" fmla="*/ 1370996 w 11179799"/>
                      <a:gd name="connsiteY47" fmla="*/ 5927380 h 5927380"/>
                      <a:gd name="connsiteX48" fmla="*/ 558990 w 11179799"/>
                      <a:gd name="connsiteY48" fmla="*/ 5927380 h 5927380"/>
                      <a:gd name="connsiteX49" fmla="*/ 0 w 11179799"/>
                      <a:gd name="connsiteY49" fmla="*/ 5927380 h 5927380"/>
                      <a:gd name="connsiteX50" fmla="*/ 0 w 11179799"/>
                      <a:gd name="connsiteY50" fmla="*/ 5334642 h 5927380"/>
                      <a:gd name="connsiteX51" fmla="*/ 0 w 11179799"/>
                      <a:gd name="connsiteY51" fmla="*/ 4682630 h 5927380"/>
                      <a:gd name="connsiteX52" fmla="*/ 0 w 11179799"/>
                      <a:gd name="connsiteY52" fmla="*/ 4030618 h 5927380"/>
                      <a:gd name="connsiteX53" fmla="*/ 0 w 11179799"/>
                      <a:gd name="connsiteY53" fmla="*/ 3319333 h 5927380"/>
                      <a:gd name="connsiteX54" fmla="*/ 0 w 11179799"/>
                      <a:gd name="connsiteY54" fmla="*/ 2608047 h 5927380"/>
                      <a:gd name="connsiteX55" fmla="*/ 0 w 11179799"/>
                      <a:gd name="connsiteY55" fmla="*/ 1956035 h 5927380"/>
                      <a:gd name="connsiteX56" fmla="*/ 0 w 11179799"/>
                      <a:gd name="connsiteY56" fmla="*/ 1422571 h 5927380"/>
                      <a:gd name="connsiteX57" fmla="*/ 0 w 11179799"/>
                      <a:gd name="connsiteY57" fmla="*/ 829833 h 5927380"/>
                      <a:gd name="connsiteX58" fmla="*/ 0 w 11179799"/>
                      <a:gd name="connsiteY58" fmla="*/ 0 h 592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179799" h="5927380" extrusionOk="0">
                        <a:moveTo>
                          <a:pt x="0" y="0"/>
                        </a:moveTo>
                        <a:cubicBezTo>
                          <a:pt x="199848" y="-49392"/>
                          <a:pt x="484527" y="43994"/>
                          <a:pt x="700208" y="0"/>
                        </a:cubicBezTo>
                        <a:cubicBezTo>
                          <a:pt x="915889" y="-43994"/>
                          <a:pt x="1073091" y="71876"/>
                          <a:pt x="1400417" y="0"/>
                        </a:cubicBezTo>
                        <a:cubicBezTo>
                          <a:pt x="1727743" y="-71876"/>
                          <a:pt x="1822532" y="54234"/>
                          <a:pt x="1988827" y="0"/>
                        </a:cubicBezTo>
                        <a:cubicBezTo>
                          <a:pt x="2155122" y="-54234"/>
                          <a:pt x="2590839" y="19122"/>
                          <a:pt x="2800834" y="0"/>
                        </a:cubicBezTo>
                        <a:cubicBezTo>
                          <a:pt x="3010829" y="-19122"/>
                          <a:pt x="3174151" y="20800"/>
                          <a:pt x="3277446" y="0"/>
                        </a:cubicBezTo>
                        <a:cubicBezTo>
                          <a:pt x="3380741" y="-20800"/>
                          <a:pt x="3528932" y="42901"/>
                          <a:pt x="3642261" y="0"/>
                        </a:cubicBezTo>
                        <a:cubicBezTo>
                          <a:pt x="3755590" y="-42901"/>
                          <a:pt x="3898080" y="28715"/>
                          <a:pt x="4007075" y="0"/>
                        </a:cubicBezTo>
                        <a:cubicBezTo>
                          <a:pt x="4116070" y="-28715"/>
                          <a:pt x="4298427" y="13721"/>
                          <a:pt x="4371890" y="0"/>
                        </a:cubicBezTo>
                        <a:cubicBezTo>
                          <a:pt x="4445353" y="-13721"/>
                          <a:pt x="4639155" y="6723"/>
                          <a:pt x="4736704" y="0"/>
                        </a:cubicBezTo>
                        <a:cubicBezTo>
                          <a:pt x="4834253" y="-6723"/>
                          <a:pt x="5240465" y="51681"/>
                          <a:pt x="5436913" y="0"/>
                        </a:cubicBezTo>
                        <a:cubicBezTo>
                          <a:pt x="5633361" y="-51681"/>
                          <a:pt x="5934954" y="63360"/>
                          <a:pt x="6248919" y="0"/>
                        </a:cubicBezTo>
                        <a:cubicBezTo>
                          <a:pt x="6562884" y="-63360"/>
                          <a:pt x="6556356" y="50577"/>
                          <a:pt x="6725532" y="0"/>
                        </a:cubicBezTo>
                        <a:cubicBezTo>
                          <a:pt x="6894708" y="-50577"/>
                          <a:pt x="7245999" y="35952"/>
                          <a:pt x="7425740" y="0"/>
                        </a:cubicBezTo>
                        <a:cubicBezTo>
                          <a:pt x="7605481" y="-35952"/>
                          <a:pt x="7745577" y="7236"/>
                          <a:pt x="7902353" y="0"/>
                        </a:cubicBezTo>
                        <a:cubicBezTo>
                          <a:pt x="8059129" y="-7236"/>
                          <a:pt x="8456519" y="12901"/>
                          <a:pt x="8602561" y="0"/>
                        </a:cubicBezTo>
                        <a:cubicBezTo>
                          <a:pt x="8748603" y="-12901"/>
                          <a:pt x="8901754" y="39509"/>
                          <a:pt x="9190972" y="0"/>
                        </a:cubicBezTo>
                        <a:cubicBezTo>
                          <a:pt x="9480190" y="-39509"/>
                          <a:pt x="9366357" y="18141"/>
                          <a:pt x="9443988" y="0"/>
                        </a:cubicBezTo>
                        <a:cubicBezTo>
                          <a:pt x="9521619" y="-18141"/>
                          <a:pt x="9770047" y="34362"/>
                          <a:pt x="10032399" y="0"/>
                        </a:cubicBezTo>
                        <a:cubicBezTo>
                          <a:pt x="10294751" y="-34362"/>
                          <a:pt x="10868463" y="72882"/>
                          <a:pt x="11179799" y="0"/>
                        </a:cubicBezTo>
                        <a:cubicBezTo>
                          <a:pt x="11183738" y="146000"/>
                          <a:pt x="11174678" y="373746"/>
                          <a:pt x="11179799" y="474190"/>
                        </a:cubicBezTo>
                        <a:cubicBezTo>
                          <a:pt x="11184920" y="574634"/>
                          <a:pt x="11107454" y="981207"/>
                          <a:pt x="11179799" y="1185476"/>
                        </a:cubicBezTo>
                        <a:cubicBezTo>
                          <a:pt x="11252144" y="1389745"/>
                          <a:pt x="11111569" y="1692730"/>
                          <a:pt x="11179799" y="1837488"/>
                        </a:cubicBezTo>
                        <a:cubicBezTo>
                          <a:pt x="11248029" y="1982246"/>
                          <a:pt x="11139276" y="2303888"/>
                          <a:pt x="11179799" y="2548773"/>
                        </a:cubicBezTo>
                        <a:cubicBezTo>
                          <a:pt x="11220322" y="2793658"/>
                          <a:pt x="11149777" y="2865034"/>
                          <a:pt x="11179799" y="3022964"/>
                        </a:cubicBezTo>
                        <a:cubicBezTo>
                          <a:pt x="11209821" y="3180894"/>
                          <a:pt x="11130362" y="3434117"/>
                          <a:pt x="11179799" y="3615702"/>
                        </a:cubicBezTo>
                        <a:cubicBezTo>
                          <a:pt x="11229236" y="3797287"/>
                          <a:pt x="11166497" y="3911177"/>
                          <a:pt x="11179799" y="4089892"/>
                        </a:cubicBezTo>
                        <a:cubicBezTo>
                          <a:pt x="11193101" y="4268607"/>
                          <a:pt x="11110959" y="4593639"/>
                          <a:pt x="11179799" y="4741904"/>
                        </a:cubicBezTo>
                        <a:cubicBezTo>
                          <a:pt x="11248639" y="4890169"/>
                          <a:pt x="11169072" y="5039971"/>
                          <a:pt x="11179799" y="5216094"/>
                        </a:cubicBezTo>
                        <a:cubicBezTo>
                          <a:pt x="11190526" y="5392217"/>
                          <a:pt x="11111347" y="5656425"/>
                          <a:pt x="11179799" y="5927380"/>
                        </a:cubicBezTo>
                        <a:cubicBezTo>
                          <a:pt x="10946003" y="5945308"/>
                          <a:pt x="10713803" y="5902833"/>
                          <a:pt x="10591389" y="5927380"/>
                        </a:cubicBezTo>
                        <a:cubicBezTo>
                          <a:pt x="10468975" y="5951927"/>
                          <a:pt x="10315224" y="5892944"/>
                          <a:pt x="10226574" y="5927380"/>
                        </a:cubicBezTo>
                        <a:cubicBezTo>
                          <a:pt x="10137924" y="5961816"/>
                          <a:pt x="9704856" y="5915874"/>
                          <a:pt x="9414568" y="5927380"/>
                        </a:cubicBezTo>
                        <a:cubicBezTo>
                          <a:pt x="9124280" y="5938886"/>
                          <a:pt x="9033925" y="5873785"/>
                          <a:pt x="8937955" y="5927380"/>
                        </a:cubicBezTo>
                        <a:cubicBezTo>
                          <a:pt x="8841985" y="5980975"/>
                          <a:pt x="8503431" y="5902244"/>
                          <a:pt x="8349545" y="5927380"/>
                        </a:cubicBezTo>
                        <a:cubicBezTo>
                          <a:pt x="8195659" y="5952516"/>
                          <a:pt x="7954519" y="5896218"/>
                          <a:pt x="7761134" y="5927380"/>
                        </a:cubicBezTo>
                        <a:cubicBezTo>
                          <a:pt x="7567749" y="5958542"/>
                          <a:pt x="7324132" y="5889232"/>
                          <a:pt x="7172724" y="5927380"/>
                        </a:cubicBezTo>
                        <a:cubicBezTo>
                          <a:pt x="7021316" y="5965528"/>
                          <a:pt x="6945984" y="5887867"/>
                          <a:pt x="6807909" y="5927380"/>
                        </a:cubicBezTo>
                        <a:cubicBezTo>
                          <a:pt x="6669835" y="5966893"/>
                          <a:pt x="6397432" y="5922573"/>
                          <a:pt x="6107701" y="5927380"/>
                        </a:cubicBezTo>
                        <a:cubicBezTo>
                          <a:pt x="5817970" y="5932187"/>
                          <a:pt x="5891936" y="5891722"/>
                          <a:pt x="5742886" y="5927380"/>
                        </a:cubicBezTo>
                        <a:cubicBezTo>
                          <a:pt x="5593837" y="5963038"/>
                          <a:pt x="5128410" y="5893584"/>
                          <a:pt x="4930880" y="5927380"/>
                        </a:cubicBezTo>
                        <a:cubicBezTo>
                          <a:pt x="4733350" y="5961176"/>
                          <a:pt x="4658293" y="5920970"/>
                          <a:pt x="4566065" y="5927380"/>
                        </a:cubicBezTo>
                        <a:cubicBezTo>
                          <a:pt x="4473838" y="5933790"/>
                          <a:pt x="4436517" y="5900675"/>
                          <a:pt x="4313049" y="5927380"/>
                        </a:cubicBezTo>
                        <a:cubicBezTo>
                          <a:pt x="4189581" y="5954085"/>
                          <a:pt x="3785374" y="5859026"/>
                          <a:pt x="3501042" y="5927380"/>
                        </a:cubicBezTo>
                        <a:cubicBezTo>
                          <a:pt x="3216710" y="5995734"/>
                          <a:pt x="3102287" y="5917874"/>
                          <a:pt x="2912632" y="5927380"/>
                        </a:cubicBezTo>
                        <a:cubicBezTo>
                          <a:pt x="2722977" y="5936886"/>
                          <a:pt x="2675230" y="5892340"/>
                          <a:pt x="2547817" y="5927380"/>
                        </a:cubicBezTo>
                        <a:cubicBezTo>
                          <a:pt x="2420404" y="5962420"/>
                          <a:pt x="2098550" y="5893542"/>
                          <a:pt x="1959407" y="5927380"/>
                        </a:cubicBezTo>
                        <a:cubicBezTo>
                          <a:pt x="1820264" y="5961218"/>
                          <a:pt x="1502401" y="5899749"/>
                          <a:pt x="1370996" y="5927380"/>
                        </a:cubicBezTo>
                        <a:cubicBezTo>
                          <a:pt x="1239591" y="5955011"/>
                          <a:pt x="901159" y="5873776"/>
                          <a:pt x="558990" y="5927380"/>
                        </a:cubicBezTo>
                        <a:cubicBezTo>
                          <a:pt x="216821" y="5980984"/>
                          <a:pt x="233289" y="5907606"/>
                          <a:pt x="0" y="5927380"/>
                        </a:cubicBezTo>
                        <a:cubicBezTo>
                          <a:pt x="-1563" y="5737029"/>
                          <a:pt x="63121" y="5569102"/>
                          <a:pt x="0" y="5334642"/>
                        </a:cubicBezTo>
                        <a:cubicBezTo>
                          <a:pt x="-63121" y="5100182"/>
                          <a:pt x="32436" y="4994969"/>
                          <a:pt x="0" y="4682630"/>
                        </a:cubicBezTo>
                        <a:cubicBezTo>
                          <a:pt x="-32436" y="4370291"/>
                          <a:pt x="1029" y="4327908"/>
                          <a:pt x="0" y="4030618"/>
                        </a:cubicBezTo>
                        <a:cubicBezTo>
                          <a:pt x="-1029" y="3733328"/>
                          <a:pt x="4385" y="3484094"/>
                          <a:pt x="0" y="3319333"/>
                        </a:cubicBezTo>
                        <a:cubicBezTo>
                          <a:pt x="-4385" y="3154572"/>
                          <a:pt x="35170" y="2939086"/>
                          <a:pt x="0" y="2608047"/>
                        </a:cubicBezTo>
                        <a:cubicBezTo>
                          <a:pt x="-35170" y="2277008"/>
                          <a:pt x="56342" y="2112128"/>
                          <a:pt x="0" y="1956035"/>
                        </a:cubicBezTo>
                        <a:cubicBezTo>
                          <a:pt x="-56342" y="1799942"/>
                          <a:pt x="6471" y="1614510"/>
                          <a:pt x="0" y="1422571"/>
                        </a:cubicBezTo>
                        <a:cubicBezTo>
                          <a:pt x="-6471" y="1230632"/>
                          <a:pt x="10384" y="984041"/>
                          <a:pt x="0" y="829833"/>
                        </a:cubicBezTo>
                        <a:cubicBezTo>
                          <a:pt x="-10384" y="675625"/>
                          <a:pt x="20710" y="289329"/>
                          <a:pt x="0" y="0"/>
                        </a:cubicBezTo>
                        <a:close/>
                      </a:path>
                    </a:pathLst>
                  </a:custGeom>
                  <ask:type>
                    <ask:lineSketchNone/>
                  </ask:type>
                </ask:lineSketchStyleProps>
              </a:ext>
            </a:extLst>
          </a:ln>
        </p:spPr>
        <p:txBody>
          <a:bodyPr vert="horz" lIns="91440" tIns="45720" rIns="91440" bIns="45720" rtlCol="0">
            <a:normAutofit/>
          </a:bodyPr>
          <a:lstStyle/>
          <a:p>
            <a:pPr>
              <a:lnSpc>
                <a:spcPct val="150000"/>
              </a:lnSpc>
              <a:spcAft>
                <a:spcPts val="600"/>
              </a:spcAft>
            </a:pPr>
            <a:endParaRPr lang="en-US" sz="800" dirty="0">
              <a:solidFill>
                <a:schemeClr val="bg2">
                  <a:lumMod val="10000"/>
                </a:schemeClr>
              </a:solidFill>
              <a:latin typeface="Times New Roman" panose="02020603050405020304" pitchFamily="18" charset="0"/>
              <a:cs typeface="Times New Roman" panose="02020603050405020304" pitchFamily="18" charset="0"/>
            </a:endParaRPr>
          </a:p>
          <a:p>
            <a:pPr algn="just">
              <a:lnSpc>
                <a:spcPct val="150000"/>
              </a:lnSpc>
              <a:spcAft>
                <a:spcPts val="600"/>
              </a:spcAft>
            </a:pPr>
            <a:r>
              <a:rPr lang="en-US" sz="2000" b="1" i="0" u="none" strike="noStrike" baseline="0" dirty="0">
                <a:solidFill>
                  <a:schemeClr val="bg2">
                    <a:lumMod val="10000"/>
                  </a:schemeClr>
                </a:solidFill>
                <a:latin typeface="Times New Roman" panose="02020603050405020304" pitchFamily="18" charset="0"/>
                <a:cs typeface="Times New Roman" panose="02020603050405020304" pitchFamily="18" charset="0"/>
              </a:rPr>
              <a:t>1 - Semantic principles</a:t>
            </a:r>
            <a:endParaRPr lang="en-US" sz="2000" b="1" dirty="0">
              <a:solidFill>
                <a:schemeClr val="bg2">
                  <a:lumMod val="10000"/>
                </a:schemeClr>
              </a:solidFill>
              <a:latin typeface="Times New Roman" panose="02020603050405020304" pitchFamily="18" charset="0"/>
              <a:cs typeface="Times New Roman" panose="02020603050405020304" pitchFamily="18" charset="0"/>
            </a:endParaRPr>
          </a:p>
          <a:p>
            <a:pPr algn="just">
              <a:lnSpc>
                <a:spcPct val="150000"/>
              </a:lnSpc>
              <a:spcAft>
                <a:spcPts val="600"/>
              </a:spcAft>
            </a:pPr>
            <a:r>
              <a:rPr lang="en-US" sz="2000" dirty="0">
                <a:solidFill>
                  <a:schemeClr val="bg2">
                    <a:lumMod val="10000"/>
                  </a:schemeClr>
                </a:solidFill>
                <a:latin typeface="Times New Roman" panose="02020603050405020304" pitchFamily="18" charset="0"/>
                <a:cs typeface="Times New Roman" panose="02020603050405020304" pitchFamily="18" charset="0"/>
              </a:rPr>
              <a:t>In order to produce or understand utterances, language users rely on both lexical and phraseological features. To do so, they consciously or subconsciously follow two principles, namely the open choice principle (or terminological tendency) and the idiom principle (or phraseological tendency).</a:t>
            </a:r>
          </a:p>
          <a:p>
            <a:pPr algn="just">
              <a:lnSpc>
                <a:spcPct val="150000"/>
              </a:lnSpc>
              <a:spcAft>
                <a:spcPts val="600"/>
              </a:spcAft>
            </a:pPr>
            <a:r>
              <a:rPr lang="en-US" sz="2000" dirty="0">
                <a:solidFill>
                  <a:schemeClr val="bg2">
                    <a:lumMod val="10000"/>
                  </a:schemeClr>
                </a:solidFill>
                <a:latin typeface="Times New Roman" panose="02020603050405020304" pitchFamily="18" charset="0"/>
                <a:cs typeface="Times New Roman" panose="02020603050405020304" pitchFamily="18" charset="0"/>
              </a:rPr>
              <a:t>At times, the lexical items have both a terminological tendency and a phraseological tendency, as in </a:t>
            </a:r>
            <a:r>
              <a:rPr lang="en-US" sz="2000" b="1" dirty="0">
                <a:solidFill>
                  <a:schemeClr val="bg2">
                    <a:lumMod val="10000"/>
                  </a:schemeClr>
                </a:solidFill>
                <a:latin typeface="Times New Roman" panose="02020603050405020304" pitchFamily="18" charset="0"/>
                <a:cs typeface="Times New Roman" panose="02020603050405020304" pitchFamily="18" charset="0"/>
              </a:rPr>
              <a:t>literal</a:t>
            </a:r>
            <a:r>
              <a:rPr lang="en-US" sz="2000"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a:solidFill>
                  <a:schemeClr val="bg2">
                    <a:lumMod val="10000"/>
                  </a:schemeClr>
                </a:solidFill>
                <a:latin typeface="Times New Roman" panose="02020603050405020304" pitchFamily="18" charset="0"/>
                <a:cs typeface="Times New Roman" panose="02020603050405020304" pitchFamily="18" charset="0"/>
              </a:rPr>
              <a:t>phrasal verbs</a:t>
            </a:r>
            <a:r>
              <a:rPr lang="en-US" sz="2000" dirty="0">
                <a:solidFill>
                  <a:schemeClr val="bg2">
                    <a:lumMod val="10000"/>
                  </a:schemeClr>
                </a:solidFill>
                <a:latin typeface="Times New Roman" panose="02020603050405020304" pitchFamily="18" charset="0"/>
                <a:cs typeface="Times New Roman" panose="02020603050405020304" pitchFamily="18" charset="0"/>
              </a:rPr>
              <a:t>, such as </a:t>
            </a:r>
            <a:r>
              <a:rPr lang="en-US" sz="2000" b="1" dirty="0">
                <a:solidFill>
                  <a:schemeClr val="bg2">
                    <a:lumMod val="10000"/>
                  </a:schemeClr>
                </a:solidFill>
                <a:latin typeface="Times New Roman" panose="02020603050405020304" pitchFamily="18" charset="0"/>
                <a:cs typeface="Times New Roman" panose="02020603050405020304" pitchFamily="18" charset="0"/>
              </a:rPr>
              <a:t>sit down</a:t>
            </a:r>
            <a:r>
              <a:rPr lang="en-US" sz="2000"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a:solidFill>
                  <a:schemeClr val="bg2">
                    <a:lumMod val="10000"/>
                  </a:schemeClr>
                </a:solidFill>
                <a:latin typeface="Times New Roman" panose="02020603050405020304" pitchFamily="18" charset="0"/>
                <a:cs typeface="Times New Roman" panose="02020603050405020304" pitchFamily="18" charset="0"/>
              </a:rPr>
              <a:t>stand up</a:t>
            </a:r>
            <a:r>
              <a:rPr lang="en-US" sz="2000"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a:solidFill>
                  <a:schemeClr val="bg2">
                    <a:lumMod val="10000"/>
                  </a:schemeClr>
                </a:solidFill>
                <a:latin typeface="Times New Roman" panose="02020603050405020304" pitchFamily="18" charset="0"/>
                <a:cs typeface="Times New Roman" panose="02020603050405020304" pitchFamily="18" charset="0"/>
              </a:rPr>
              <a:t>come in</a:t>
            </a:r>
            <a:r>
              <a:rPr lang="en-US" sz="2000"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a:solidFill>
                  <a:schemeClr val="bg2">
                    <a:lumMod val="10000"/>
                  </a:schemeClr>
                </a:solidFill>
                <a:latin typeface="Times New Roman" panose="02020603050405020304" pitchFamily="18" charset="0"/>
                <a:cs typeface="Times New Roman" panose="02020603050405020304" pitchFamily="18" charset="0"/>
              </a:rPr>
              <a:t>put down</a:t>
            </a:r>
            <a:r>
              <a:rPr lang="en-US" sz="2000"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a:solidFill>
                  <a:schemeClr val="bg2">
                    <a:lumMod val="10000"/>
                  </a:schemeClr>
                </a:solidFill>
                <a:latin typeface="Times New Roman" panose="02020603050405020304" pitchFamily="18" charset="0"/>
                <a:cs typeface="Times New Roman" panose="02020603050405020304" pitchFamily="18" charset="0"/>
              </a:rPr>
              <a:t>pick up</a:t>
            </a:r>
            <a:r>
              <a:rPr lang="en-US" sz="2000" dirty="0">
                <a:solidFill>
                  <a:schemeClr val="bg2">
                    <a:lumMod val="10000"/>
                  </a:schemeClr>
                </a:solidFill>
                <a:latin typeface="Times New Roman" panose="02020603050405020304" pitchFamily="18" charset="0"/>
                <a:cs typeface="Times New Roman" panose="02020603050405020304" pitchFamily="18" charset="0"/>
              </a:rPr>
              <a:t>, and so on.</a:t>
            </a:r>
          </a:p>
          <a:p>
            <a:pPr algn="just">
              <a:lnSpc>
                <a:spcPct val="150000"/>
              </a:lnSpc>
              <a:spcAft>
                <a:spcPts val="600"/>
              </a:spcAft>
            </a:pPr>
            <a:r>
              <a:rPr lang="en-US" sz="2000" dirty="0">
                <a:solidFill>
                  <a:schemeClr val="bg2">
                    <a:lumMod val="10000"/>
                  </a:schemeClr>
                </a:solidFill>
                <a:latin typeface="Times New Roman" panose="02020603050405020304" pitchFamily="18" charset="0"/>
                <a:cs typeface="Times New Roman" panose="02020603050405020304" pitchFamily="18" charset="0"/>
              </a:rPr>
              <a:t>In this type of phrasal verbs, in which a verb is followed by a directional particle, it is not difficult to figure out their meanings because both terminological tendency and phraseological tendency are in harmony.</a:t>
            </a:r>
          </a:p>
          <a:p>
            <a:pPr>
              <a:lnSpc>
                <a:spcPct val="150000"/>
              </a:lnSpc>
              <a:spcAft>
                <a:spcPts val="600"/>
              </a:spcAft>
            </a:pPr>
            <a:br>
              <a:rPr lang="en-US" sz="2000" dirty="0">
                <a:solidFill>
                  <a:schemeClr val="bg2">
                    <a:lumMod val="10000"/>
                  </a:schemeClr>
                </a:solidFill>
                <a:latin typeface="Times New Roman" panose="02020603050405020304" pitchFamily="18" charset="0"/>
                <a:cs typeface="Times New Roman" panose="02020603050405020304" pitchFamily="18" charset="0"/>
              </a:rPr>
            </a:br>
            <a:endParaRPr lang="en-US"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59" name="Isosceles Triangle 5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Isosceles Triangle 6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56986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Freeform: Shape 5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CA439F2-3B41-4891-8CDF-5DC1C5FA5728}"/>
              </a:ext>
            </a:extLst>
          </p:cNvPr>
          <p:cNvSpPr txBox="1"/>
          <p:nvPr/>
        </p:nvSpPr>
        <p:spPr>
          <a:xfrm>
            <a:off x="585628" y="356942"/>
            <a:ext cx="11024170" cy="5927380"/>
          </a:xfrm>
          <a:prstGeom prst="rect">
            <a:avLst/>
          </a:prstGeom>
          <a:noFill/>
          <a:ln w="19050">
            <a:solidFill>
              <a:schemeClr val="accent2">
                <a:lumMod val="50000"/>
              </a:schemeClr>
            </a:solidFill>
            <a:extLst>
              <a:ext uri="{C807C97D-BFC1-408E-A445-0C87EB9F89A2}">
                <ask:lineSketchStyleProps xmlns:ask="http://schemas.microsoft.com/office/drawing/2018/sketchyshapes" sd="864018014">
                  <a:custGeom>
                    <a:avLst/>
                    <a:gdLst>
                      <a:gd name="connsiteX0" fmla="*/ 0 w 11179799"/>
                      <a:gd name="connsiteY0" fmla="*/ 0 h 5927380"/>
                      <a:gd name="connsiteX1" fmla="*/ 700208 w 11179799"/>
                      <a:gd name="connsiteY1" fmla="*/ 0 h 5927380"/>
                      <a:gd name="connsiteX2" fmla="*/ 1400417 w 11179799"/>
                      <a:gd name="connsiteY2" fmla="*/ 0 h 5927380"/>
                      <a:gd name="connsiteX3" fmla="*/ 1988827 w 11179799"/>
                      <a:gd name="connsiteY3" fmla="*/ 0 h 5927380"/>
                      <a:gd name="connsiteX4" fmla="*/ 2800834 w 11179799"/>
                      <a:gd name="connsiteY4" fmla="*/ 0 h 5927380"/>
                      <a:gd name="connsiteX5" fmla="*/ 3277446 w 11179799"/>
                      <a:gd name="connsiteY5" fmla="*/ 0 h 5927380"/>
                      <a:gd name="connsiteX6" fmla="*/ 3642261 w 11179799"/>
                      <a:gd name="connsiteY6" fmla="*/ 0 h 5927380"/>
                      <a:gd name="connsiteX7" fmla="*/ 4007075 w 11179799"/>
                      <a:gd name="connsiteY7" fmla="*/ 0 h 5927380"/>
                      <a:gd name="connsiteX8" fmla="*/ 4371890 w 11179799"/>
                      <a:gd name="connsiteY8" fmla="*/ 0 h 5927380"/>
                      <a:gd name="connsiteX9" fmla="*/ 4736704 w 11179799"/>
                      <a:gd name="connsiteY9" fmla="*/ 0 h 5927380"/>
                      <a:gd name="connsiteX10" fmla="*/ 5436913 w 11179799"/>
                      <a:gd name="connsiteY10" fmla="*/ 0 h 5927380"/>
                      <a:gd name="connsiteX11" fmla="*/ 6248919 w 11179799"/>
                      <a:gd name="connsiteY11" fmla="*/ 0 h 5927380"/>
                      <a:gd name="connsiteX12" fmla="*/ 6725532 w 11179799"/>
                      <a:gd name="connsiteY12" fmla="*/ 0 h 5927380"/>
                      <a:gd name="connsiteX13" fmla="*/ 7425740 w 11179799"/>
                      <a:gd name="connsiteY13" fmla="*/ 0 h 5927380"/>
                      <a:gd name="connsiteX14" fmla="*/ 7902353 w 11179799"/>
                      <a:gd name="connsiteY14" fmla="*/ 0 h 5927380"/>
                      <a:gd name="connsiteX15" fmla="*/ 8602561 w 11179799"/>
                      <a:gd name="connsiteY15" fmla="*/ 0 h 5927380"/>
                      <a:gd name="connsiteX16" fmla="*/ 9190972 w 11179799"/>
                      <a:gd name="connsiteY16" fmla="*/ 0 h 5927380"/>
                      <a:gd name="connsiteX17" fmla="*/ 9443988 w 11179799"/>
                      <a:gd name="connsiteY17" fmla="*/ 0 h 5927380"/>
                      <a:gd name="connsiteX18" fmla="*/ 10032399 w 11179799"/>
                      <a:gd name="connsiteY18" fmla="*/ 0 h 5927380"/>
                      <a:gd name="connsiteX19" fmla="*/ 11179799 w 11179799"/>
                      <a:gd name="connsiteY19" fmla="*/ 0 h 5927380"/>
                      <a:gd name="connsiteX20" fmla="*/ 11179799 w 11179799"/>
                      <a:gd name="connsiteY20" fmla="*/ 474190 h 5927380"/>
                      <a:gd name="connsiteX21" fmla="*/ 11179799 w 11179799"/>
                      <a:gd name="connsiteY21" fmla="*/ 1185476 h 5927380"/>
                      <a:gd name="connsiteX22" fmla="*/ 11179799 w 11179799"/>
                      <a:gd name="connsiteY22" fmla="*/ 1837488 h 5927380"/>
                      <a:gd name="connsiteX23" fmla="*/ 11179799 w 11179799"/>
                      <a:gd name="connsiteY23" fmla="*/ 2548773 h 5927380"/>
                      <a:gd name="connsiteX24" fmla="*/ 11179799 w 11179799"/>
                      <a:gd name="connsiteY24" fmla="*/ 3022964 h 5927380"/>
                      <a:gd name="connsiteX25" fmla="*/ 11179799 w 11179799"/>
                      <a:gd name="connsiteY25" fmla="*/ 3615702 h 5927380"/>
                      <a:gd name="connsiteX26" fmla="*/ 11179799 w 11179799"/>
                      <a:gd name="connsiteY26" fmla="*/ 4089892 h 5927380"/>
                      <a:gd name="connsiteX27" fmla="*/ 11179799 w 11179799"/>
                      <a:gd name="connsiteY27" fmla="*/ 4741904 h 5927380"/>
                      <a:gd name="connsiteX28" fmla="*/ 11179799 w 11179799"/>
                      <a:gd name="connsiteY28" fmla="*/ 5216094 h 5927380"/>
                      <a:gd name="connsiteX29" fmla="*/ 11179799 w 11179799"/>
                      <a:gd name="connsiteY29" fmla="*/ 5927380 h 5927380"/>
                      <a:gd name="connsiteX30" fmla="*/ 10591389 w 11179799"/>
                      <a:gd name="connsiteY30" fmla="*/ 5927380 h 5927380"/>
                      <a:gd name="connsiteX31" fmla="*/ 10226574 w 11179799"/>
                      <a:gd name="connsiteY31" fmla="*/ 5927380 h 5927380"/>
                      <a:gd name="connsiteX32" fmla="*/ 9414568 w 11179799"/>
                      <a:gd name="connsiteY32" fmla="*/ 5927380 h 5927380"/>
                      <a:gd name="connsiteX33" fmla="*/ 8937955 w 11179799"/>
                      <a:gd name="connsiteY33" fmla="*/ 5927380 h 5927380"/>
                      <a:gd name="connsiteX34" fmla="*/ 8349545 w 11179799"/>
                      <a:gd name="connsiteY34" fmla="*/ 5927380 h 5927380"/>
                      <a:gd name="connsiteX35" fmla="*/ 7761134 w 11179799"/>
                      <a:gd name="connsiteY35" fmla="*/ 5927380 h 5927380"/>
                      <a:gd name="connsiteX36" fmla="*/ 7172724 w 11179799"/>
                      <a:gd name="connsiteY36" fmla="*/ 5927380 h 5927380"/>
                      <a:gd name="connsiteX37" fmla="*/ 6807909 w 11179799"/>
                      <a:gd name="connsiteY37" fmla="*/ 5927380 h 5927380"/>
                      <a:gd name="connsiteX38" fmla="*/ 6107701 w 11179799"/>
                      <a:gd name="connsiteY38" fmla="*/ 5927380 h 5927380"/>
                      <a:gd name="connsiteX39" fmla="*/ 5742886 w 11179799"/>
                      <a:gd name="connsiteY39" fmla="*/ 5927380 h 5927380"/>
                      <a:gd name="connsiteX40" fmla="*/ 4930880 w 11179799"/>
                      <a:gd name="connsiteY40" fmla="*/ 5927380 h 5927380"/>
                      <a:gd name="connsiteX41" fmla="*/ 4566065 w 11179799"/>
                      <a:gd name="connsiteY41" fmla="*/ 5927380 h 5927380"/>
                      <a:gd name="connsiteX42" fmla="*/ 4313049 w 11179799"/>
                      <a:gd name="connsiteY42" fmla="*/ 5927380 h 5927380"/>
                      <a:gd name="connsiteX43" fmla="*/ 3501042 w 11179799"/>
                      <a:gd name="connsiteY43" fmla="*/ 5927380 h 5927380"/>
                      <a:gd name="connsiteX44" fmla="*/ 2912632 w 11179799"/>
                      <a:gd name="connsiteY44" fmla="*/ 5927380 h 5927380"/>
                      <a:gd name="connsiteX45" fmla="*/ 2547817 w 11179799"/>
                      <a:gd name="connsiteY45" fmla="*/ 5927380 h 5927380"/>
                      <a:gd name="connsiteX46" fmla="*/ 1959407 w 11179799"/>
                      <a:gd name="connsiteY46" fmla="*/ 5927380 h 5927380"/>
                      <a:gd name="connsiteX47" fmla="*/ 1370996 w 11179799"/>
                      <a:gd name="connsiteY47" fmla="*/ 5927380 h 5927380"/>
                      <a:gd name="connsiteX48" fmla="*/ 558990 w 11179799"/>
                      <a:gd name="connsiteY48" fmla="*/ 5927380 h 5927380"/>
                      <a:gd name="connsiteX49" fmla="*/ 0 w 11179799"/>
                      <a:gd name="connsiteY49" fmla="*/ 5927380 h 5927380"/>
                      <a:gd name="connsiteX50" fmla="*/ 0 w 11179799"/>
                      <a:gd name="connsiteY50" fmla="*/ 5334642 h 5927380"/>
                      <a:gd name="connsiteX51" fmla="*/ 0 w 11179799"/>
                      <a:gd name="connsiteY51" fmla="*/ 4682630 h 5927380"/>
                      <a:gd name="connsiteX52" fmla="*/ 0 w 11179799"/>
                      <a:gd name="connsiteY52" fmla="*/ 4030618 h 5927380"/>
                      <a:gd name="connsiteX53" fmla="*/ 0 w 11179799"/>
                      <a:gd name="connsiteY53" fmla="*/ 3319333 h 5927380"/>
                      <a:gd name="connsiteX54" fmla="*/ 0 w 11179799"/>
                      <a:gd name="connsiteY54" fmla="*/ 2608047 h 5927380"/>
                      <a:gd name="connsiteX55" fmla="*/ 0 w 11179799"/>
                      <a:gd name="connsiteY55" fmla="*/ 1956035 h 5927380"/>
                      <a:gd name="connsiteX56" fmla="*/ 0 w 11179799"/>
                      <a:gd name="connsiteY56" fmla="*/ 1422571 h 5927380"/>
                      <a:gd name="connsiteX57" fmla="*/ 0 w 11179799"/>
                      <a:gd name="connsiteY57" fmla="*/ 829833 h 5927380"/>
                      <a:gd name="connsiteX58" fmla="*/ 0 w 11179799"/>
                      <a:gd name="connsiteY58" fmla="*/ 0 h 592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179799" h="5927380" extrusionOk="0">
                        <a:moveTo>
                          <a:pt x="0" y="0"/>
                        </a:moveTo>
                        <a:cubicBezTo>
                          <a:pt x="199848" y="-49392"/>
                          <a:pt x="484527" y="43994"/>
                          <a:pt x="700208" y="0"/>
                        </a:cubicBezTo>
                        <a:cubicBezTo>
                          <a:pt x="915889" y="-43994"/>
                          <a:pt x="1073091" y="71876"/>
                          <a:pt x="1400417" y="0"/>
                        </a:cubicBezTo>
                        <a:cubicBezTo>
                          <a:pt x="1727743" y="-71876"/>
                          <a:pt x="1822532" y="54234"/>
                          <a:pt x="1988827" y="0"/>
                        </a:cubicBezTo>
                        <a:cubicBezTo>
                          <a:pt x="2155122" y="-54234"/>
                          <a:pt x="2590839" y="19122"/>
                          <a:pt x="2800834" y="0"/>
                        </a:cubicBezTo>
                        <a:cubicBezTo>
                          <a:pt x="3010829" y="-19122"/>
                          <a:pt x="3174151" y="20800"/>
                          <a:pt x="3277446" y="0"/>
                        </a:cubicBezTo>
                        <a:cubicBezTo>
                          <a:pt x="3380741" y="-20800"/>
                          <a:pt x="3528932" y="42901"/>
                          <a:pt x="3642261" y="0"/>
                        </a:cubicBezTo>
                        <a:cubicBezTo>
                          <a:pt x="3755590" y="-42901"/>
                          <a:pt x="3898080" y="28715"/>
                          <a:pt x="4007075" y="0"/>
                        </a:cubicBezTo>
                        <a:cubicBezTo>
                          <a:pt x="4116070" y="-28715"/>
                          <a:pt x="4298427" y="13721"/>
                          <a:pt x="4371890" y="0"/>
                        </a:cubicBezTo>
                        <a:cubicBezTo>
                          <a:pt x="4445353" y="-13721"/>
                          <a:pt x="4639155" y="6723"/>
                          <a:pt x="4736704" y="0"/>
                        </a:cubicBezTo>
                        <a:cubicBezTo>
                          <a:pt x="4834253" y="-6723"/>
                          <a:pt x="5240465" y="51681"/>
                          <a:pt x="5436913" y="0"/>
                        </a:cubicBezTo>
                        <a:cubicBezTo>
                          <a:pt x="5633361" y="-51681"/>
                          <a:pt x="5934954" y="63360"/>
                          <a:pt x="6248919" y="0"/>
                        </a:cubicBezTo>
                        <a:cubicBezTo>
                          <a:pt x="6562884" y="-63360"/>
                          <a:pt x="6556356" y="50577"/>
                          <a:pt x="6725532" y="0"/>
                        </a:cubicBezTo>
                        <a:cubicBezTo>
                          <a:pt x="6894708" y="-50577"/>
                          <a:pt x="7245999" y="35952"/>
                          <a:pt x="7425740" y="0"/>
                        </a:cubicBezTo>
                        <a:cubicBezTo>
                          <a:pt x="7605481" y="-35952"/>
                          <a:pt x="7745577" y="7236"/>
                          <a:pt x="7902353" y="0"/>
                        </a:cubicBezTo>
                        <a:cubicBezTo>
                          <a:pt x="8059129" y="-7236"/>
                          <a:pt x="8456519" y="12901"/>
                          <a:pt x="8602561" y="0"/>
                        </a:cubicBezTo>
                        <a:cubicBezTo>
                          <a:pt x="8748603" y="-12901"/>
                          <a:pt x="8901754" y="39509"/>
                          <a:pt x="9190972" y="0"/>
                        </a:cubicBezTo>
                        <a:cubicBezTo>
                          <a:pt x="9480190" y="-39509"/>
                          <a:pt x="9366357" y="18141"/>
                          <a:pt x="9443988" y="0"/>
                        </a:cubicBezTo>
                        <a:cubicBezTo>
                          <a:pt x="9521619" y="-18141"/>
                          <a:pt x="9770047" y="34362"/>
                          <a:pt x="10032399" y="0"/>
                        </a:cubicBezTo>
                        <a:cubicBezTo>
                          <a:pt x="10294751" y="-34362"/>
                          <a:pt x="10868463" y="72882"/>
                          <a:pt x="11179799" y="0"/>
                        </a:cubicBezTo>
                        <a:cubicBezTo>
                          <a:pt x="11183738" y="146000"/>
                          <a:pt x="11174678" y="373746"/>
                          <a:pt x="11179799" y="474190"/>
                        </a:cubicBezTo>
                        <a:cubicBezTo>
                          <a:pt x="11184920" y="574634"/>
                          <a:pt x="11107454" y="981207"/>
                          <a:pt x="11179799" y="1185476"/>
                        </a:cubicBezTo>
                        <a:cubicBezTo>
                          <a:pt x="11252144" y="1389745"/>
                          <a:pt x="11111569" y="1692730"/>
                          <a:pt x="11179799" y="1837488"/>
                        </a:cubicBezTo>
                        <a:cubicBezTo>
                          <a:pt x="11248029" y="1982246"/>
                          <a:pt x="11139276" y="2303888"/>
                          <a:pt x="11179799" y="2548773"/>
                        </a:cubicBezTo>
                        <a:cubicBezTo>
                          <a:pt x="11220322" y="2793658"/>
                          <a:pt x="11149777" y="2865034"/>
                          <a:pt x="11179799" y="3022964"/>
                        </a:cubicBezTo>
                        <a:cubicBezTo>
                          <a:pt x="11209821" y="3180894"/>
                          <a:pt x="11130362" y="3434117"/>
                          <a:pt x="11179799" y="3615702"/>
                        </a:cubicBezTo>
                        <a:cubicBezTo>
                          <a:pt x="11229236" y="3797287"/>
                          <a:pt x="11166497" y="3911177"/>
                          <a:pt x="11179799" y="4089892"/>
                        </a:cubicBezTo>
                        <a:cubicBezTo>
                          <a:pt x="11193101" y="4268607"/>
                          <a:pt x="11110959" y="4593639"/>
                          <a:pt x="11179799" y="4741904"/>
                        </a:cubicBezTo>
                        <a:cubicBezTo>
                          <a:pt x="11248639" y="4890169"/>
                          <a:pt x="11169072" y="5039971"/>
                          <a:pt x="11179799" y="5216094"/>
                        </a:cubicBezTo>
                        <a:cubicBezTo>
                          <a:pt x="11190526" y="5392217"/>
                          <a:pt x="11111347" y="5656425"/>
                          <a:pt x="11179799" y="5927380"/>
                        </a:cubicBezTo>
                        <a:cubicBezTo>
                          <a:pt x="10946003" y="5945308"/>
                          <a:pt x="10713803" y="5902833"/>
                          <a:pt x="10591389" y="5927380"/>
                        </a:cubicBezTo>
                        <a:cubicBezTo>
                          <a:pt x="10468975" y="5951927"/>
                          <a:pt x="10315224" y="5892944"/>
                          <a:pt x="10226574" y="5927380"/>
                        </a:cubicBezTo>
                        <a:cubicBezTo>
                          <a:pt x="10137924" y="5961816"/>
                          <a:pt x="9704856" y="5915874"/>
                          <a:pt x="9414568" y="5927380"/>
                        </a:cubicBezTo>
                        <a:cubicBezTo>
                          <a:pt x="9124280" y="5938886"/>
                          <a:pt x="9033925" y="5873785"/>
                          <a:pt x="8937955" y="5927380"/>
                        </a:cubicBezTo>
                        <a:cubicBezTo>
                          <a:pt x="8841985" y="5980975"/>
                          <a:pt x="8503431" y="5902244"/>
                          <a:pt x="8349545" y="5927380"/>
                        </a:cubicBezTo>
                        <a:cubicBezTo>
                          <a:pt x="8195659" y="5952516"/>
                          <a:pt x="7954519" y="5896218"/>
                          <a:pt x="7761134" y="5927380"/>
                        </a:cubicBezTo>
                        <a:cubicBezTo>
                          <a:pt x="7567749" y="5958542"/>
                          <a:pt x="7324132" y="5889232"/>
                          <a:pt x="7172724" y="5927380"/>
                        </a:cubicBezTo>
                        <a:cubicBezTo>
                          <a:pt x="7021316" y="5965528"/>
                          <a:pt x="6945984" y="5887867"/>
                          <a:pt x="6807909" y="5927380"/>
                        </a:cubicBezTo>
                        <a:cubicBezTo>
                          <a:pt x="6669835" y="5966893"/>
                          <a:pt x="6397432" y="5922573"/>
                          <a:pt x="6107701" y="5927380"/>
                        </a:cubicBezTo>
                        <a:cubicBezTo>
                          <a:pt x="5817970" y="5932187"/>
                          <a:pt x="5891936" y="5891722"/>
                          <a:pt x="5742886" y="5927380"/>
                        </a:cubicBezTo>
                        <a:cubicBezTo>
                          <a:pt x="5593837" y="5963038"/>
                          <a:pt x="5128410" y="5893584"/>
                          <a:pt x="4930880" y="5927380"/>
                        </a:cubicBezTo>
                        <a:cubicBezTo>
                          <a:pt x="4733350" y="5961176"/>
                          <a:pt x="4658293" y="5920970"/>
                          <a:pt x="4566065" y="5927380"/>
                        </a:cubicBezTo>
                        <a:cubicBezTo>
                          <a:pt x="4473838" y="5933790"/>
                          <a:pt x="4436517" y="5900675"/>
                          <a:pt x="4313049" y="5927380"/>
                        </a:cubicBezTo>
                        <a:cubicBezTo>
                          <a:pt x="4189581" y="5954085"/>
                          <a:pt x="3785374" y="5859026"/>
                          <a:pt x="3501042" y="5927380"/>
                        </a:cubicBezTo>
                        <a:cubicBezTo>
                          <a:pt x="3216710" y="5995734"/>
                          <a:pt x="3102287" y="5917874"/>
                          <a:pt x="2912632" y="5927380"/>
                        </a:cubicBezTo>
                        <a:cubicBezTo>
                          <a:pt x="2722977" y="5936886"/>
                          <a:pt x="2675230" y="5892340"/>
                          <a:pt x="2547817" y="5927380"/>
                        </a:cubicBezTo>
                        <a:cubicBezTo>
                          <a:pt x="2420404" y="5962420"/>
                          <a:pt x="2098550" y="5893542"/>
                          <a:pt x="1959407" y="5927380"/>
                        </a:cubicBezTo>
                        <a:cubicBezTo>
                          <a:pt x="1820264" y="5961218"/>
                          <a:pt x="1502401" y="5899749"/>
                          <a:pt x="1370996" y="5927380"/>
                        </a:cubicBezTo>
                        <a:cubicBezTo>
                          <a:pt x="1239591" y="5955011"/>
                          <a:pt x="901159" y="5873776"/>
                          <a:pt x="558990" y="5927380"/>
                        </a:cubicBezTo>
                        <a:cubicBezTo>
                          <a:pt x="216821" y="5980984"/>
                          <a:pt x="233289" y="5907606"/>
                          <a:pt x="0" y="5927380"/>
                        </a:cubicBezTo>
                        <a:cubicBezTo>
                          <a:pt x="-1563" y="5737029"/>
                          <a:pt x="63121" y="5569102"/>
                          <a:pt x="0" y="5334642"/>
                        </a:cubicBezTo>
                        <a:cubicBezTo>
                          <a:pt x="-63121" y="5100182"/>
                          <a:pt x="32436" y="4994969"/>
                          <a:pt x="0" y="4682630"/>
                        </a:cubicBezTo>
                        <a:cubicBezTo>
                          <a:pt x="-32436" y="4370291"/>
                          <a:pt x="1029" y="4327908"/>
                          <a:pt x="0" y="4030618"/>
                        </a:cubicBezTo>
                        <a:cubicBezTo>
                          <a:pt x="-1029" y="3733328"/>
                          <a:pt x="4385" y="3484094"/>
                          <a:pt x="0" y="3319333"/>
                        </a:cubicBezTo>
                        <a:cubicBezTo>
                          <a:pt x="-4385" y="3154572"/>
                          <a:pt x="35170" y="2939086"/>
                          <a:pt x="0" y="2608047"/>
                        </a:cubicBezTo>
                        <a:cubicBezTo>
                          <a:pt x="-35170" y="2277008"/>
                          <a:pt x="56342" y="2112128"/>
                          <a:pt x="0" y="1956035"/>
                        </a:cubicBezTo>
                        <a:cubicBezTo>
                          <a:pt x="-56342" y="1799942"/>
                          <a:pt x="6471" y="1614510"/>
                          <a:pt x="0" y="1422571"/>
                        </a:cubicBezTo>
                        <a:cubicBezTo>
                          <a:pt x="-6471" y="1230632"/>
                          <a:pt x="10384" y="984041"/>
                          <a:pt x="0" y="829833"/>
                        </a:cubicBezTo>
                        <a:cubicBezTo>
                          <a:pt x="-10384" y="675625"/>
                          <a:pt x="20710" y="289329"/>
                          <a:pt x="0" y="0"/>
                        </a:cubicBezTo>
                        <a:close/>
                      </a:path>
                    </a:pathLst>
                  </a:custGeom>
                  <ask:type>
                    <ask:lineSketchNone/>
                  </ask:type>
                </ask:lineSketchStyleProps>
              </a:ext>
            </a:extLst>
          </a:ln>
        </p:spPr>
        <p:txBody>
          <a:bodyPr vert="horz" lIns="91440" tIns="45720" rIns="91440" bIns="45720" rtlCol="0">
            <a:normAutofit/>
          </a:bodyPr>
          <a:lstStyle/>
          <a:p>
            <a:pPr marL="0" marR="0" lvl="0" indent="0" algn="l" defTabSz="914400" rtl="0" eaLnBrk="1" fontAlgn="auto" latinLnBrk="0" hangingPunct="1">
              <a:lnSpc>
                <a:spcPct val="150000"/>
              </a:lnSpc>
              <a:spcBef>
                <a:spcPts val="0"/>
              </a:spcBef>
              <a:spcAft>
                <a:spcPts val="600"/>
              </a:spcAft>
              <a:buClrTx/>
              <a:buSzTx/>
              <a:buFontTx/>
              <a:buNone/>
              <a:tabLst/>
              <a:defRPr/>
            </a:pPr>
            <a:endParaRPr kumimoji="0" lang="en-US" sz="8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p:txBody>
      </p:sp>
      <p:sp>
        <p:nvSpPr>
          <p:cNvPr id="59" name="Isosceles Triangle 5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Isosceles Triangle 6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BEF82141-A988-4570-A4A2-247B9BE1FBBA}"/>
              </a:ext>
            </a:extLst>
          </p:cNvPr>
          <p:cNvSpPr txBox="1"/>
          <p:nvPr/>
        </p:nvSpPr>
        <p:spPr>
          <a:xfrm>
            <a:off x="581536" y="452179"/>
            <a:ext cx="11024170" cy="3891899"/>
          </a:xfrm>
          <a:prstGeom prst="rect">
            <a:avLst/>
          </a:prstGeom>
          <a:noFill/>
        </p:spPr>
        <p:txBody>
          <a:bodyPr wrap="square">
            <a:spAutoFit/>
          </a:bodyPr>
          <a:lstStyle/>
          <a:p>
            <a:pPr algn="just">
              <a:lnSpc>
                <a:spcPct val="150000"/>
              </a:lnSpc>
            </a:pPr>
            <a:endParaRPr lang="en-US" sz="700" b="0" i="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a:p>
            <a:pPr algn="just">
              <a:lnSpc>
                <a:spcPct val="150000"/>
              </a:lnSpc>
            </a:pPr>
            <a:r>
              <a:rPr lang="en-US" sz="2000" dirty="0">
                <a:solidFill>
                  <a:schemeClr val="bg2">
                    <a:lumMod val="10000"/>
                  </a:schemeClr>
                </a:solidFill>
                <a:latin typeface="Times New Roman" panose="02020603050405020304" pitchFamily="18" charset="0"/>
                <a:cs typeface="Times New Roman" panose="02020603050405020304" pitchFamily="18" charset="0"/>
              </a:rPr>
              <a:t>However, at other times, there is some sort of tension between these two tendencies, as in, for example </a:t>
            </a:r>
            <a:r>
              <a:rPr lang="en-US" sz="2000" b="1" dirty="0">
                <a:solidFill>
                  <a:schemeClr val="bg2">
                    <a:lumMod val="10000"/>
                  </a:schemeClr>
                </a:solidFill>
                <a:latin typeface="Times New Roman" panose="02020603050405020304" pitchFamily="18" charset="0"/>
                <a:cs typeface="Times New Roman" panose="02020603050405020304" pitchFamily="18" charset="0"/>
              </a:rPr>
              <a:t>aspectual phrasal verbs</a:t>
            </a:r>
            <a:r>
              <a:rPr lang="en-US" sz="2000" dirty="0">
                <a:solidFill>
                  <a:schemeClr val="bg2">
                    <a:lumMod val="10000"/>
                  </a:schemeClr>
                </a:solidFill>
                <a:latin typeface="Times New Roman" panose="02020603050405020304" pitchFamily="18" charset="0"/>
                <a:cs typeface="Times New Roman" panose="02020603050405020304" pitchFamily="18" charset="0"/>
              </a:rPr>
              <a:t>, such as </a:t>
            </a:r>
            <a:r>
              <a:rPr lang="en-US" sz="2000" b="1" dirty="0">
                <a:solidFill>
                  <a:schemeClr val="bg2">
                    <a:lumMod val="10000"/>
                  </a:schemeClr>
                </a:solidFill>
                <a:latin typeface="Times New Roman" panose="02020603050405020304" pitchFamily="18" charset="0"/>
                <a:cs typeface="Times New Roman" panose="02020603050405020304" pitchFamily="18" charset="0"/>
              </a:rPr>
              <a:t>take off</a:t>
            </a:r>
            <a:r>
              <a:rPr lang="en-US" sz="2000"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a:solidFill>
                  <a:schemeClr val="bg2">
                    <a:lumMod val="10000"/>
                  </a:schemeClr>
                </a:solidFill>
                <a:latin typeface="Times New Roman" panose="02020603050405020304" pitchFamily="18" charset="0"/>
                <a:cs typeface="Times New Roman" panose="02020603050405020304" pitchFamily="18" charset="0"/>
              </a:rPr>
              <a:t>set up</a:t>
            </a:r>
            <a:r>
              <a:rPr lang="en-US" sz="2000" dirty="0">
                <a:solidFill>
                  <a:schemeClr val="bg2">
                    <a:lumMod val="10000"/>
                  </a:schemeClr>
                </a:solidFill>
                <a:latin typeface="Times New Roman" panose="02020603050405020304" pitchFamily="18" charset="0"/>
                <a:cs typeface="Times New Roman" panose="02020603050405020304" pitchFamily="18" charset="0"/>
              </a:rPr>
              <a:t>, etc., or </a:t>
            </a:r>
            <a:r>
              <a:rPr lang="en-US" sz="2000" b="1" dirty="0">
                <a:solidFill>
                  <a:schemeClr val="bg2">
                    <a:lumMod val="10000"/>
                  </a:schemeClr>
                </a:solidFill>
                <a:latin typeface="Times New Roman" panose="02020603050405020304" pitchFamily="18" charset="0"/>
                <a:cs typeface="Times New Roman" panose="02020603050405020304" pitchFamily="18" charset="0"/>
              </a:rPr>
              <a:t>idiomatic phrasal verbs</a:t>
            </a:r>
            <a:r>
              <a:rPr lang="en-US" sz="2000" dirty="0">
                <a:solidFill>
                  <a:schemeClr val="bg2">
                    <a:lumMod val="10000"/>
                  </a:schemeClr>
                </a:solidFill>
                <a:latin typeface="Times New Roman" panose="02020603050405020304" pitchFamily="18" charset="0"/>
                <a:cs typeface="Times New Roman" panose="02020603050405020304" pitchFamily="18" charset="0"/>
              </a:rPr>
              <a:t>, such as </a:t>
            </a:r>
            <a:r>
              <a:rPr lang="en-US" sz="2000" b="1" dirty="0">
                <a:solidFill>
                  <a:schemeClr val="bg2">
                    <a:lumMod val="10000"/>
                  </a:schemeClr>
                </a:solidFill>
                <a:latin typeface="Times New Roman" panose="02020603050405020304" pitchFamily="18" charset="0"/>
                <a:cs typeface="Times New Roman" panose="02020603050405020304" pitchFamily="18" charset="0"/>
              </a:rPr>
              <a:t>keep up</a:t>
            </a:r>
            <a:r>
              <a:rPr lang="en-US" sz="2000"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a:solidFill>
                  <a:schemeClr val="bg2">
                    <a:lumMod val="10000"/>
                  </a:schemeClr>
                </a:solidFill>
                <a:latin typeface="Times New Roman" panose="02020603050405020304" pitchFamily="18" charset="0"/>
                <a:cs typeface="Times New Roman" panose="02020603050405020304" pitchFamily="18" charset="0"/>
              </a:rPr>
              <a:t>brush off</a:t>
            </a:r>
            <a:r>
              <a:rPr lang="en-US" sz="2000"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a:solidFill>
                  <a:schemeClr val="bg2">
                    <a:lumMod val="10000"/>
                  </a:schemeClr>
                </a:solidFill>
                <a:latin typeface="Times New Roman" panose="02020603050405020304" pitchFamily="18" charset="0"/>
                <a:cs typeface="Times New Roman" panose="02020603050405020304" pitchFamily="18" charset="0"/>
              </a:rPr>
              <a:t>zone out</a:t>
            </a:r>
            <a:r>
              <a:rPr lang="en-US" sz="2000"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a:solidFill>
                  <a:schemeClr val="bg2">
                    <a:lumMod val="10000"/>
                  </a:schemeClr>
                </a:solidFill>
                <a:latin typeface="Times New Roman" panose="02020603050405020304" pitchFamily="18" charset="0"/>
                <a:cs typeface="Times New Roman" panose="02020603050405020304" pitchFamily="18" charset="0"/>
              </a:rPr>
              <a:t>close in on</a:t>
            </a:r>
            <a:r>
              <a:rPr lang="en-US" sz="2000"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a:solidFill>
                  <a:schemeClr val="bg2">
                    <a:lumMod val="10000"/>
                  </a:schemeClr>
                </a:solidFill>
                <a:latin typeface="Times New Roman" panose="02020603050405020304" pitchFamily="18" charset="0"/>
                <a:cs typeface="Times New Roman" panose="02020603050405020304" pitchFamily="18" charset="0"/>
              </a:rPr>
              <a:t>wind up</a:t>
            </a:r>
            <a:r>
              <a:rPr lang="en-US" sz="2000" dirty="0">
                <a:solidFill>
                  <a:schemeClr val="bg2">
                    <a:lumMod val="10000"/>
                  </a:schemeClr>
                </a:solidFill>
                <a:latin typeface="Times New Roman" panose="02020603050405020304" pitchFamily="18" charset="0"/>
                <a:cs typeface="Times New Roman" panose="02020603050405020304" pitchFamily="18" charset="0"/>
              </a:rPr>
              <a:t>, and </a:t>
            </a:r>
            <a:r>
              <a:rPr lang="en-US" sz="2000" b="1" dirty="0">
                <a:solidFill>
                  <a:schemeClr val="bg2">
                    <a:lumMod val="10000"/>
                  </a:schemeClr>
                </a:solidFill>
                <a:latin typeface="Times New Roman" panose="02020603050405020304" pitchFamily="18" charset="0"/>
                <a:cs typeface="Times New Roman" panose="02020603050405020304" pitchFamily="18" charset="0"/>
              </a:rPr>
              <a:t>zero in on</a:t>
            </a:r>
            <a:r>
              <a:rPr lang="en-US" sz="2000" dirty="0">
                <a:solidFill>
                  <a:schemeClr val="bg2">
                    <a:lumMod val="10000"/>
                  </a:schemeClr>
                </a:solidFill>
                <a:latin typeface="Times New Roman" panose="02020603050405020304" pitchFamily="18" charset="0"/>
                <a:cs typeface="Times New Roman" panose="02020603050405020304" pitchFamily="18" charset="0"/>
              </a:rPr>
              <a:t>. In these two types of phrasal verbs, especially the idiomatic phrasal verbs, the meaning of the whole phrasal verb is not related to the meanings of its constituents. </a:t>
            </a:r>
          </a:p>
          <a:p>
            <a:pPr algn="just">
              <a:lnSpc>
                <a:spcPct val="150000"/>
              </a:lnSpc>
            </a:pPr>
            <a:r>
              <a:rPr lang="en-US" sz="2000" dirty="0">
                <a:solidFill>
                  <a:schemeClr val="bg2">
                    <a:lumMod val="10000"/>
                  </a:schemeClr>
                </a:solidFill>
                <a:latin typeface="Times New Roman" panose="02020603050405020304" pitchFamily="18" charset="0"/>
                <a:cs typeface="Times New Roman" panose="02020603050405020304" pitchFamily="18" charset="0"/>
              </a:rPr>
              <a:t>Such tension has encouraged lexicographers to take into account both tendencies while designing their dictionaries. In the past, they used to focus mainly on the terminological tendency.</a:t>
            </a:r>
          </a:p>
          <a:p>
            <a:pPr algn="just">
              <a:lnSpc>
                <a:spcPct val="150000"/>
              </a:lnSpc>
            </a:pPr>
            <a:endParaRPr lang="en-US" sz="2000" dirty="0">
              <a:solidFill>
                <a:schemeClr val="bg2">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139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Freeform: Shape 5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CA439F2-3B41-4891-8CDF-5DC1C5FA5728}"/>
              </a:ext>
            </a:extLst>
          </p:cNvPr>
          <p:cNvSpPr txBox="1"/>
          <p:nvPr/>
        </p:nvSpPr>
        <p:spPr>
          <a:xfrm>
            <a:off x="585628" y="356942"/>
            <a:ext cx="11024170" cy="5927380"/>
          </a:xfrm>
          <a:prstGeom prst="rect">
            <a:avLst/>
          </a:prstGeom>
          <a:noFill/>
          <a:ln w="19050">
            <a:solidFill>
              <a:schemeClr val="accent2">
                <a:lumMod val="50000"/>
              </a:schemeClr>
            </a:solidFill>
            <a:extLst>
              <a:ext uri="{C807C97D-BFC1-408E-A445-0C87EB9F89A2}">
                <ask:lineSketchStyleProps xmlns:ask="http://schemas.microsoft.com/office/drawing/2018/sketchyshapes" sd="864018014">
                  <a:custGeom>
                    <a:avLst/>
                    <a:gdLst>
                      <a:gd name="connsiteX0" fmla="*/ 0 w 11179799"/>
                      <a:gd name="connsiteY0" fmla="*/ 0 h 5927380"/>
                      <a:gd name="connsiteX1" fmla="*/ 700208 w 11179799"/>
                      <a:gd name="connsiteY1" fmla="*/ 0 h 5927380"/>
                      <a:gd name="connsiteX2" fmla="*/ 1400417 w 11179799"/>
                      <a:gd name="connsiteY2" fmla="*/ 0 h 5927380"/>
                      <a:gd name="connsiteX3" fmla="*/ 1988827 w 11179799"/>
                      <a:gd name="connsiteY3" fmla="*/ 0 h 5927380"/>
                      <a:gd name="connsiteX4" fmla="*/ 2800834 w 11179799"/>
                      <a:gd name="connsiteY4" fmla="*/ 0 h 5927380"/>
                      <a:gd name="connsiteX5" fmla="*/ 3277446 w 11179799"/>
                      <a:gd name="connsiteY5" fmla="*/ 0 h 5927380"/>
                      <a:gd name="connsiteX6" fmla="*/ 3642261 w 11179799"/>
                      <a:gd name="connsiteY6" fmla="*/ 0 h 5927380"/>
                      <a:gd name="connsiteX7" fmla="*/ 4007075 w 11179799"/>
                      <a:gd name="connsiteY7" fmla="*/ 0 h 5927380"/>
                      <a:gd name="connsiteX8" fmla="*/ 4371890 w 11179799"/>
                      <a:gd name="connsiteY8" fmla="*/ 0 h 5927380"/>
                      <a:gd name="connsiteX9" fmla="*/ 4736704 w 11179799"/>
                      <a:gd name="connsiteY9" fmla="*/ 0 h 5927380"/>
                      <a:gd name="connsiteX10" fmla="*/ 5436913 w 11179799"/>
                      <a:gd name="connsiteY10" fmla="*/ 0 h 5927380"/>
                      <a:gd name="connsiteX11" fmla="*/ 6248919 w 11179799"/>
                      <a:gd name="connsiteY11" fmla="*/ 0 h 5927380"/>
                      <a:gd name="connsiteX12" fmla="*/ 6725532 w 11179799"/>
                      <a:gd name="connsiteY12" fmla="*/ 0 h 5927380"/>
                      <a:gd name="connsiteX13" fmla="*/ 7425740 w 11179799"/>
                      <a:gd name="connsiteY13" fmla="*/ 0 h 5927380"/>
                      <a:gd name="connsiteX14" fmla="*/ 7902353 w 11179799"/>
                      <a:gd name="connsiteY14" fmla="*/ 0 h 5927380"/>
                      <a:gd name="connsiteX15" fmla="*/ 8602561 w 11179799"/>
                      <a:gd name="connsiteY15" fmla="*/ 0 h 5927380"/>
                      <a:gd name="connsiteX16" fmla="*/ 9190972 w 11179799"/>
                      <a:gd name="connsiteY16" fmla="*/ 0 h 5927380"/>
                      <a:gd name="connsiteX17" fmla="*/ 9443988 w 11179799"/>
                      <a:gd name="connsiteY17" fmla="*/ 0 h 5927380"/>
                      <a:gd name="connsiteX18" fmla="*/ 10032399 w 11179799"/>
                      <a:gd name="connsiteY18" fmla="*/ 0 h 5927380"/>
                      <a:gd name="connsiteX19" fmla="*/ 11179799 w 11179799"/>
                      <a:gd name="connsiteY19" fmla="*/ 0 h 5927380"/>
                      <a:gd name="connsiteX20" fmla="*/ 11179799 w 11179799"/>
                      <a:gd name="connsiteY20" fmla="*/ 474190 h 5927380"/>
                      <a:gd name="connsiteX21" fmla="*/ 11179799 w 11179799"/>
                      <a:gd name="connsiteY21" fmla="*/ 1185476 h 5927380"/>
                      <a:gd name="connsiteX22" fmla="*/ 11179799 w 11179799"/>
                      <a:gd name="connsiteY22" fmla="*/ 1837488 h 5927380"/>
                      <a:gd name="connsiteX23" fmla="*/ 11179799 w 11179799"/>
                      <a:gd name="connsiteY23" fmla="*/ 2548773 h 5927380"/>
                      <a:gd name="connsiteX24" fmla="*/ 11179799 w 11179799"/>
                      <a:gd name="connsiteY24" fmla="*/ 3022964 h 5927380"/>
                      <a:gd name="connsiteX25" fmla="*/ 11179799 w 11179799"/>
                      <a:gd name="connsiteY25" fmla="*/ 3615702 h 5927380"/>
                      <a:gd name="connsiteX26" fmla="*/ 11179799 w 11179799"/>
                      <a:gd name="connsiteY26" fmla="*/ 4089892 h 5927380"/>
                      <a:gd name="connsiteX27" fmla="*/ 11179799 w 11179799"/>
                      <a:gd name="connsiteY27" fmla="*/ 4741904 h 5927380"/>
                      <a:gd name="connsiteX28" fmla="*/ 11179799 w 11179799"/>
                      <a:gd name="connsiteY28" fmla="*/ 5216094 h 5927380"/>
                      <a:gd name="connsiteX29" fmla="*/ 11179799 w 11179799"/>
                      <a:gd name="connsiteY29" fmla="*/ 5927380 h 5927380"/>
                      <a:gd name="connsiteX30" fmla="*/ 10591389 w 11179799"/>
                      <a:gd name="connsiteY30" fmla="*/ 5927380 h 5927380"/>
                      <a:gd name="connsiteX31" fmla="*/ 10226574 w 11179799"/>
                      <a:gd name="connsiteY31" fmla="*/ 5927380 h 5927380"/>
                      <a:gd name="connsiteX32" fmla="*/ 9414568 w 11179799"/>
                      <a:gd name="connsiteY32" fmla="*/ 5927380 h 5927380"/>
                      <a:gd name="connsiteX33" fmla="*/ 8937955 w 11179799"/>
                      <a:gd name="connsiteY33" fmla="*/ 5927380 h 5927380"/>
                      <a:gd name="connsiteX34" fmla="*/ 8349545 w 11179799"/>
                      <a:gd name="connsiteY34" fmla="*/ 5927380 h 5927380"/>
                      <a:gd name="connsiteX35" fmla="*/ 7761134 w 11179799"/>
                      <a:gd name="connsiteY35" fmla="*/ 5927380 h 5927380"/>
                      <a:gd name="connsiteX36" fmla="*/ 7172724 w 11179799"/>
                      <a:gd name="connsiteY36" fmla="*/ 5927380 h 5927380"/>
                      <a:gd name="connsiteX37" fmla="*/ 6807909 w 11179799"/>
                      <a:gd name="connsiteY37" fmla="*/ 5927380 h 5927380"/>
                      <a:gd name="connsiteX38" fmla="*/ 6107701 w 11179799"/>
                      <a:gd name="connsiteY38" fmla="*/ 5927380 h 5927380"/>
                      <a:gd name="connsiteX39" fmla="*/ 5742886 w 11179799"/>
                      <a:gd name="connsiteY39" fmla="*/ 5927380 h 5927380"/>
                      <a:gd name="connsiteX40" fmla="*/ 4930880 w 11179799"/>
                      <a:gd name="connsiteY40" fmla="*/ 5927380 h 5927380"/>
                      <a:gd name="connsiteX41" fmla="*/ 4566065 w 11179799"/>
                      <a:gd name="connsiteY41" fmla="*/ 5927380 h 5927380"/>
                      <a:gd name="connsiteX42" fmla="*/ 4313049 w 11179799"/>
                      <a:gd name="connsiteY42" fmla="*/ 5927380 h 5927380"/>
                      <a:gd name="connsiteX43" fmla="*/ 3501042 w 11179799"/>
                      <a:gd name="connsiteY43" fmla="*/ 5927380 h 5927380"/>
                      <a:gd name="connsiteX44" fmla="*/ 2912632 w 11179799"/>
                      <a:gd name="connsiteY44" fmla="*/ 5927380 h 5927380"/>
                      <a:gd name="connsiteX45" fmla="*/ 2547817 w 11179799"/>
                      <a:gd name="connsiteY45" fmla="*/ 5927380 h 5927380"/>
                      <a:gd name="connsiteX46" fmla="*/ 1959407 w 11179799"/>
                      <a:gd name="connsiteY46" fmla="*/ 5927380 h 5927380"/>
                      <a:gd name="connsiteX47" fmla="*/ 1370996 w 11179799"/>
                      <a:gd name="connsiteY47" fmla="*/ 5927380 h 5927380"/>
                      <a:gd name="connsiteX48" fmla="*/ 558990 w 11179799"/>
                      <a:gd name="connsiteY48" fmla="*/ 5927380 h 5927380"/>
                      <a:gd name="connsiteX49" fmla="*/ 0 w 11179799"/>
                      <a:gd name="connsiteY49" fmla="*/ 5927380 h 5927380"/>
                      <a:gd name="connsiteX50" fmla="*/ 0 w 11179799"/>
                      <a:gd name="connsiteY50" fmla="*/ 5334642 h 5927380"/>
                      <a:gd name="connsiteX51" fmla="*/ 0 w 11179799"/>
                      <a:gd name="connsiteY51" fmla="*/ 4682630 h 5927380"/>
                      <a:gd name="connsiteX52" fmla="*/ 0 w 11179799"/>
                      <a:gd name="connsiteY52" fmla="*/ 4030618 h 5927380"/>
                      <a:gd name="connsiteX53" fmla="*/ 0 w 11179799"/>
                      <a:gd name="connsiteY53" fmla="*/ 3319333 h 5927380"/>
                      <a:gd name="connsiteX54" fmla="*/ 0 w 11179799"/>
                      <a:gd name="connsiteY54" fmla="*/ 2608047 h 5927380"/>
                      <a:gd name="connsiteX55" fmla="*/ 0 w 11179799"/>
                      <a:gd name="connsiteY55" fmla="*/ 1956035 h 5927380"/>
                      <a:gd name="connsiteX56" fmla="*/ 0 w 11179799"/>
                      <a:gd name="connsiteY56" fmla="*/ 1422571 h 5927380"/>
                      <a:gd name="connsiteX57" fmla="*/ 0 w 11179799"/>
                      <a:gd name="connsiteY57" fmla="*/ 829833 h 5927380"/>
                      <a:gd name="connsiteX58" fmla="*/ 0 w 11179799"/>
                      <a:gd name="connsiteY58" fmla="*/ 0 h 592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179799" h="5927380" extrusionOk="0">
                        <a:moveTo>
                          <a:pt x="0" y="0"/>
                        </a:moveTo>
                        <a:cubicBezTo>
                          <a:pt x="199848" y="-49392"/>
                          <a:pt x="484527" y="43994"/>
                          <a:pt x="700208" y="0"/>
                        </a:cubicBezTo>
                        <a:cubicBezTo>
                          <a:pt x="915889" y="-43994"/>
                          <a:pt x="1073091" y="71876"/>
                          <a:pt x="1400417" y="0"/>
                        </a:cubicBezTo>
                        <a:cubicBezTo>
                          <a:pt x="1727743" y="-71876"/>
                          <a:pt x="1822532" y="54234"/>
                          <a:pt x="1988827" y="0"/>
                        </a:cubicBezTo>
                        <a:cubicBezTo>
                          <a:pt x="2155122" y="-54234"/>
                          <a:pt x="2590839" y="19122"/>
                          <a:pt x="2800834" y="0"/>
                        </a:cubicBezTo>
                        <a:cubicBezTo>
                          <a:pt x="3010829" y="-19122"/>
                          <a:pt x="3174151" y="20800"/>
                          <a:pt x="3277446" y="0"/>
                        </a:cubicBezTo>
                        <a:cubicBezTo>
                          <a:pt x="3380741" y="-20800"/>
                          <a:pt x="3528932" y="42901"/>
                          <a:pt x="3642261" y="0"/>
                        </a:cubicBezTo>
                        <a:cubicBezTo>
                          <a:pt x="3755590" y="-42901"/>
                          <a:pt x="3898080" y="28715"/>
                          <a:pt x="4007075" y="0"/>
                        </a:cubicBezTo>
                        <a:cubicBezTo>
                          <a:pt x="4116070" y="-28715"/>
                          <a:pt x="4298427" y="13721"/>
                          <a:pt x="4371890" y="0"/>
                        </a:cubicBezTo>
                        <a:cubicBezTo>
                          <a:pt x="4445353" y="-13721"/>
                          <a:pt x="4639155" y="6723"/>
                          <a:pt x="4736704" y="0"/>
                        </a:cubicBezTo>
                        <a:cubicBezTo>
                          <a:pt x="4834253" y="-6723"/>
                          <a:pt x="5240465" y="51681"/>
                          <a:pt x="5436913" y="0"/>
                        </a:cubicBezTo>
                        <a:cubicBezTo>
                          <a:pt x="5633361" y="-51681"/>
                          <a:pt x="5934954" y="63360"/>
                          <a:pt x="6248919" y="0"/>
                        </a:cubicBezTo>
                        <a:cubicBezTo>
                          <a:pt x="6562884" y="-63360"/>
                          <a:pt x="6556356" y="50577"/>
                          <a:pt x="6725532" y="0"/>
                        </a:cubicBezTo>
                        <a:cubicBezTo>
                          <a:pt x="6894708" y="-50577"/>
                          <a:pt x="7245999" y="35952"/>
                          <a:pt x="7425740" y="0"/>
                        </a:cubicBezTo>
                        <a:cubicBezTo>
                          <a:pt x="7605481" y="-35952"/>
                          <a:pt x="7745577" y="7236"/>
                          <a:pt x="7902353" y="0"/>
                        </a:cubicBezTo>
                        <a:cubicBezTo>
                          <a:pt x="8059129" y="-7236"/>
                          <a:pt x="8456519" y="12901"/>
                          <a:pt x="8602561" y="0"/>
                        </a:cubicBezTo>
                        <a:cubicBezTo>
                          <a:pt x="8748603" y="-12901"/>
                          <a:pt x="8901754" y="39509"/>
                          <a:pt x="9190972" y="0"/>
                        </a:cubicBezTo>
                        <a:cubicBezTo>
                          <a:pt x="9480190" y="-39509"/>
                          <a:pt x="9366357" y="18141"/>
                          <a:pt x="9443988" y="0"/>
                        </a:cubicBezTo>
                        <a:cubicBezTo>
                          <a:pt x="9521619" y="-18141"/>
                          <a:pt x="9770047" y="34362"/>
                          <a:pt x="10032399" y="0"/>
                        </a:cubicBezTo>
                        <a:cubicBezTo>
                          <a:pt x="10294751" y="-34362"/>
                          <a:pt x="10868463" y="72882"/>
                          <a:pt x="11179799" y="0"/>
                        </a:cubicBezTo>
                        <a:cubicBezTo>
                          <a:pt x="11183738" y="146000"/>
                          <a:pt x="11174678" y="373746"/>
                          <a:pt x="11179799" y="474190"/>
                        </a:cubicBezTo>
                        <a:cubicBezTo>
                          <a:pt x="11184920" y="574634"/>
                          <a:pt x="11107454" y="981207"/>
                          <a:pt x="11179799" y="1185476"/>
                        </a:cubicBezTo>
                        <a:cubicBezTo>
                          <a:pt x="11252144" y="1389745"/>
                          <a:pt x="11111569" y="1692730"/>
                          <a:pt x="11179799" y="1837488"/>
                        </a:cubicBezTo>
                        <a:cubicBezTo>
                          <a:pt x="11248029" y="1982246"/>
                          <a:pt x="11139276" y="2303888"/>
                          <a:pt x="11179799" y="2548773"/>
                        </a:cubicBezTo>
                        <a:cubicBezTo>
                          <a:pt x="11220322" y="2793658"/>
                          <a:pt x="11149777" y="2865034"/>
                          <a:pt x="11179799" y="3022964"/>
                        </a:cubicBezTo>
                        <a:cubicBezTo>
                          <a:pt x="11209821" y="3180894"/>
                          <a:pt x="11130362" y="3434117"/>
                          <a:pt x="11179799" y="3615702"/>
                        </a:cubicBezTo>
                        <a:cubicBezTo>
                          <a:pt x="11229236" y="3797287"/>
                          <a:pt x="11166497" y="3911177"/>
                          <a:pt x="11179799" y="4089892"/>
                        </a:cubicBezTo>
                        <a:cubicBezTo>
                          <a:pt x="11193101" y="4268607"/>
                          <a:pt x="11110959" y="4593639"/>
                          <a:pt x="11179799" y="4741904"/>
                        </a:cubicBezTo>
                        <a:cubicBezTo>
                          <a:pt x="11248639" y="4890169"/>
                          <a:pt x="11169072" y="5039971"/>
                          <a:pt x="11179799" y="5216094"/>
                        </a:cubicBezTo>
                        <a:cubicBezTo>
                          <a:pt x="11190526" y="5392217"/>
                          <a:pt x="11111347" y="5656425"/>
                          <a:pt x="11179799" y="5927380"/>
                        </a:cubicBezTo>
                        <a:cubicBezTo>
                          <a:pt x="10946003" y="5945308"/>
                          <a:pt x="10713803" y="5902833"/>
                          <a:pt x="10591389" y="5927380"/>
                        </a:cubicBezTo>
                        <a:cubicBezTo>
                          <a:pt x="10468975" y="5951927"/>
                          <a:pt x="10315224" y="5892944"/>
                          <a:pt x="10226574" y="5927380"/>
                        </a:cubicBezTo>
                        <a:cubicBezTo>
                          <a:pt x="10137924" y="5961816"/>
                          <a:pt x="9704856" y="5915874"/>
                          <a:pt x="9414568" y="5927380"/>
                        </a:cubicBezTo>
                        <a:cubicBezTo>
                          <a:pt x="9124280" y="5938886"/>
                          <a:pt x="9033925" y="5873785"/>
                          <a:pt x="8937955" y="5927380"/>
                        </a:cubicBezTo>
                        <a:cubicBezTo>
                          <a:pt x="8841985" y="5980975"/>
                          <a:pt x="8503431" y="5902244"/>
                          <a:pt x="8349545" y="5927380"/>
                        </a:cubicBezTo>
                        <a:cubicBezTo>
                          <a:pt x="8195659" y="5952516"/>
                          <a:pt x="7954519" y="5896218"/>
                          <a:pt x="7761134" y="5927380"/>
                        </a:cubicBezTo>
                        <a:cubicBezTo>
                          <a:pt x="7567749" y="5958542"/>
                          <a:pt x="7324132" y="5889232"/>
                          <a:pt x="7172724" y="5927380"/>
                        </a:cubicBezTo>
                        <a:cubicBezTo>
                          <a:pt x="7021316" y="5965528"/>
                          <a:pt x="6945984" y="5887867"/>
                          <a:pt x="6807909" y="5927380"/>
                        </a:cubicBezTo>
                        <a:cubicBezTo>
                          <a:pt x="6669835" y="5966893"/>
                          <a:pt x="6397432" y="5922573"/>
                          <a:pt x="6107701" y="5927380"/>
                        </a:cubicBezTo>
                        <a:cubicBezTo>
                          <a:pt x="5817970" y="5932187"/>
                          <a:pt x="5891936" y="5891722"/>
                          <a:pt x="5742886" y="5927380"/>
                        </a:cubicBezTo>
                        <a:cubicBezTo>
                          <a:pt x="5593837" y="5963038"/>
                          <a:pt x="5128410" y="5893584"/>
                          <a:pt x="4930880" y="5927380"/>
                        </a:cubicBezTo>
                        <a:cubicBezTo>
                          <a:pt x="4733350" y="5961176"/>
                          <a:pt x="4658293" y="5920970"/>
                          <a:pt x="4566065" y="5927380"/>
                        </a:cubicBezTo>
                        <a:cubicBezTo>
                          <a:pt x="4473838" y="5933790"/>
                          <a:pt x="4436517" y="5900675"/>
                          <a:pt x="4313049" y="5927380"/>
                        </a:cubicBezTo>
                        <a:cubicBezTo>
                          <a:pt x="4189581" y="5954085"/>
                          <a:pt x="3785374" y="5859026"/>
                          <a:pt x="3501042" y="5927380"/>
                        </a:cubicBezTo>
                        <a:cubicBezTo>
                          <a:pt x="3216710" y="5995734"/>
                          <a:pt x="3102287" y="5917874"/>
                          <a:pt x="2912632" y="5927380"/>
                        </a:cubicBezTo>
                        <a:cubicBezTo>
                          <a:pt x="2722977" y="5936886"/>
                          <a:pt x="2675230" y="5892340"/>
                          <a:pt x="2547817" y="5927380"/>
                        </a:cubicBezTo>
                        <a:cubicBezTo>
                          <a:pt x="2420404" y="5962420"/>
                          <a:pt x="2098550" y="5893542"/>
                          <a:pt x="1959407" y="5927380"/>
                        </a:cubicBezTo>
                        <a:cubicBezTo>
                          <a:pt x="1820264" y="5961218"/>
                          <a:pt x="1502401" y="5899749"/>
                          <a:pt x="1370996" y="5927380"/>
                        </a:cubicBezTo>
                        <a:cubicBezTo>
                          <a:pt x="1239591" y="5955011"/>
                          <a:pt x="901159" y="5873776"/>
                          <a:pt x="558990" y="5927380"/>
                        </a:cubicBezTo>
                        <a:cubicBezTo>
                          <a:pt x="216821" y="5980984"/>
                          <a:pt x="233289" y="5907606"/>
                          <a:pt x="0" y="5927380"/>
                        </a:cubicBezTo>
                        <a:cubicBezTo>
                          <a:pt x="-1563" y="5737029"/>
                          <a:pt x="63121" y="5569102"/>
                          <a:pt x="0" y="5334642"/>
                        </a:cubicBezTo>
                        <a:cubicBezTo>
                          <a:pt x="-63121" y="5100182"/>
                          <a:pt x="32436" y="4994969"/>
                          <a:pt x="0" y="4682630"/>
                        </a:cubicBezTo>
                        <a:cubicBezTo>
                          <a:pt x="-32436" y="4370291"/>
                          <a:pt x="1029" y="4327908"/>
                          <a:pt x="0" y="4030618"/>
                        </a:cubicBezTo>
                        <a:cubicBezTo>
                          <a:pt x="-1029" y="3733328"/>
                          <a:pt x="4385" y="3484094"/>
                          <a:pt x="0" y="3319333"/>
                        </a:cubicBezTo>
                        <a:cubicBezTo>
                          <a:pt x="-4385" y="3154572"/>
                          <a:pt x="35170" y="2939086"/>
                          <a:pt x="0" y="2608047"/>
                        </a:cubicBezTo>
                        <a:cubicBezTo>
                          <a:pt x="-35170" y="2277008"/>
                          <a:pt x="56342" y="2112128"/>
                          <a:pt x="0" y="1956035"/>
                        </a:cubicBezTo>
                        <a:cubicBezTo>
                          <a:pt x="-56342" y="1799942"/>
                          <a:pt x="6471" y="1614510"/>
                          <a:pt x="0" y="1422571"/>
                        </a:cubicBezTo>
                        <a:cubicBezTo>
                          <a:pt x="-6471" y="1230632"/>
                          <a:pt x="10384" y="984041"/>
                          <a:pt x="0" y="829833"/>
                        </a:cubicBezTo>
                        <a:cubicBezTo>
                          <a:pt x="-10384" y="675625"/>
                          <a:pt x="20710" y="289329"/>
                          <a:pt x="0" y="0"/>
                        </a:cubicBezTo>
                        <a:close/>
                      </a:path>
                    </a:pathLst>
                  </a:custGeom>
                  <ask:type>
                    <ask:lineSketchNone/>
                  </ask:type>
                </ask:lineSketchStyleProps>
              </a:ext>
            </a:extLst>
          </a:ln>
        </p:spPr>
        <p:txBody>
          <a:bodyPr vert="horz" lIns="91440" tIns="45720" rIns="91440" bIns="45720" rtlCol="0">
            <a:normAutofit/>
          </a:bodyPr>
          <a:lstStyle/>
          <a:p>
            <a:pPr marR="0" lvl="0" algn="just" defTabSz="914400" rtl="0" eaLnBrk="1" fontAlgn="auto" latinLnBrk="0" hangingPunct="1">
              <a:lnSpc>
                <a:spcPct val="150000"/>
              </a:lnSpc>
              <a:spcBef>
                <a:spcPts val="0"/>
              </a:spcBef>
              <a:spcAft>
                <a:spcPts val="600"/>
              </a:spcAft>
              <a:buClrTx/>
              <a:buSzTx/>
              <a:tabLst/>
              <a:defRPr/>
            </a:pPr>
            <a:endParaRPr kumimoji="0" lang="en-US" sz="20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endParaRPr>
          </a:p>
        </p:txBody>
      </p:sp>
      <p:sp>
        <p:nvSpPr>
          <p:cNvPr id="59" name="Isosceles Triangle 5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Isosceles Triangle 6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599AA0C4-3665-4E9A-8340-22F45A6FBE4C}"/>
              </a:ext>
            </a:extLst>
          </p:cNvPr>
          <p:cNvSpPr txBox="1"/>
          <p:nvPr/>
        </p:nvSpPr>
        <p:spPr>
          <a:xfrm>
            <a:off x="582203" y="353910"/>
            <a:ext cx="11024170" cy="6559744"/>
          </a:xfrm>
          <a:prstGeom prst="rect">
            <a:avLst/>
          </a:prstGeom>
          <a:noFill/>
        </p:spPr>
        <p:txBody>
          <a:bodyPr wrap="square" rtlCol="0">
            <a:spAutoFit/>
          </a:bodyPr>
          <a:lstStyle/>
          <a:p>
            <a:pPr marR="0" lvl="0" algn="just" defTabSz="914400" rtl="0" eaLnBrk="1" fontAlgn="auto" latinLnBrk="0" hangingPunct="1">
              <a:lnSpc>
                <a:spcPct val="150000"/>
              </a:lnSpc>
              <a:spcBef>
                <a:spcPts val="0"/>
              </a:spcBef>
              <a:spcAft>
                <a:spcPts val="600"/>
              </a:spcAft>
              <a:buClrTx/>
              <a:buSzTx/>
              <a:tabLst/>
              <a:defRPr/>
            </a:pPr>
            <a:endParaRPr lang="en-US" sz="700" b="1" i="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a:p>
            <a:pPr marR="0" lvl="0" algn="just" defTabSz="914400" rtl="0" eaLnBrk="1" fontAlgn="auto" latinLnBrk="0" hangingPunct="1">
              <a:lnSpc>
                <a:spcPct val="150000"/>
              </a:lnSpc>
              <a:spcBef>
                <a:spcPts val="0"/>
              </a:spcBef>
              <a:spcAft>
                <a:spcPts val="600"/>
              </a:spcAft>
              <a:buClrTx/>
              <a:buSzTx/>
              <a:tabLst/>
              <a:defRPr/>
            </a:pPr>
            <a:r>
              <a:rPr lang="en-US" sz="2000" b="1" i="0" u="none" strike="noStrike" baseline="0" dirty="0">
                <a:solidFill>
                  <a:schemeClr val="bg2">
                    <a:lumMod val="10000"/>
                  </a:schemeClr>
                </a:solidFill>
                <a:latin typeface="Times New Roman" panose="02020603050405020304" pitchFamily="18" charset="0"/>
                <a:cs typeface="Times New Roman" panose="02020603050405020304" pitchFamily="18" charset="0"/>
              </a:rPr>
              <a:t>2 - The open choice principle</a:t>
            </a:r>
          </a:p>
          <a:p>
            <a:pPr marR="0" lvl="0" algn="just" defTabSz="914400" rtl="0" eaLnBrk="1" fontAlgn="auto" latinLnBrk="0" hangingPunct="1">
              <a:lnSpc>
                <a:spcPct val="150000"/>
              </a:lnSpc>
              <a:spcBef>
                <a:spcPts val="0"/>
              </a:spcBef>
              <a:spcAft>
                <a:spcPts val="600"/>
              </a:spcAft>
              <a:buClrTx/>
              <a:buSzTx/>
              <a:tabLst/>
              <a:defRPr/>
            </a:pPr>
            <a:endParaRPr lang="en-US" sz="400" b="1" i="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a:p>
            <a:pPr marR="0" lvl="0" algn="just" defTabSz="914400" rtl="0" eaLnBrk="1" fontAlgn="auto" latinLnBrk="0" hangingPunct="1">
              <a:lnSpc>
                <a:spcPct val="150000"/>
              </a:lnSpc>
              <a:spcBef>
                <a:spcPts val="0"/>
              </a:spcBef>
              <a:spcAft>
                <a:spcPts val="600"/>
              </a:spcAft>
              <a:buClrTx/>
              <a:buSzTx/>
              <a:tabLst/>
              <a:defRPr/>
            </a:pPr>
            <a:r>
              <a:rPr lang="en-US" sz="2000" dirty="0">
                <a:solidFill>
                  <a:schemeClr val="bg2">
                    <a:lumMod val="10000"/>
                  </a:schemeClr>
                </a:solidFill>
                <a:latin typeface="Times New Roman" panose="02020603050405020304" pitchFamily="18" charset="0"/>
                <a:cs typeface="Times New Roman" panose="02020603050405020304" pitchFamily="18" charset="0"/>
              </a:rPr>
              <a:t>A </a:t>
            </a:r>
            <a:r>
              <a:rPr lang="en-US" sz="2000" i="0" u="none" strike="noStrike" baseline="0" dirty="0">
                <a:solidFill>
                  <a:schemeClr val="bg2">
                    <a:lumMod val="10000"/>
                  </a:schemeClr>
                </a:solidFill>
                <a:latin typeface="Times New Roman" panose="02020603050405020304" pitchFamily="18" charset="0"/>
                <a:cs typeface="Times New Roman" panose="02020603050405020304" pitchFamily="18" charset="0"/>
              </a:rPr>
              <a:t>language user can sometimes elicit the meaning of the whole sentence or clause from its words and their</a:t>
            </a:r>
            <a:r>
              <a:rPr lang="en-US" sz="2000" dirty="0">
                <a:solidFill>
                  <a:schemeClr val="bg2">
                    <a:lumMod val="10000"/>
                  </a:schemeClr>
                </a:solidFill>
                <a:latin typeface="Times New Roman" panose="02020603050405020304" pitchFamily="18" charset="0"/>
                <a:cs typeface="Times New Roman" panose="02020603050405020304" pitchFamily="18" charset="0"/>
              </a:rPr>
              <a:t> </a:t>
            </a:r>
            <a:r>
              <a:rPr lang="en-US" sz="2000" i="0" u="none" strike="noStrike" baseline="0" dirty="0">
                <a:solidFill>
                  <a:schemeClr val="bg2">
                    <a:lumMod val="10000"/>
                  </a:schemeClr>
                </a:solidFill>
                <a:latin typeface="Times New Roman" panose="02020603050405020304" pitchFamily="18" charset="0"/>
                <a:cs typeface="Times New Roman" panose="02020603050405020304" pitchFamily="18" charset="0"/>
              </a:rPr>
              <a:t>arrangements – the syntax of any language can specify the slots into which memorized items can be inserted.</a:t>
            </a:r>
          </a:p>
          <a:p>
            <a:pPr marR="0" lvl="0" algn="just" defTabSz="914400" rtl="0" eaLnBrk="1" fontAlgn="auto" latinLnBrk="0" hangingPunct="1">
              <a:lnSpc>
                <a:spcPct val="150000"/>
              </a:lnSpc>
              <a:spcBef>
                <a:spcPts val="0"/>
              </a:spcBef>
              <a:spcAft>
                <a:spcPts val="600"/>
              </a:spcAft>
              <a:buClrTx/>
              <a:buSzTx/>
              <a:tabLst/>
              <a:defRPr/>
            </a:pPr>
            <a:r>
              <a:rPr lang="en-US" sz="2000" i="0" u="none" strike="noStrike" baseline="0" dirty="0">
                <a:solidFill>
                  <a:schemeClr val="bg2">
                    <a:lumMod val="10000"/>
                  </a:schemeClr>
                </a:solidFill>
                <a:latin typeface="Times New Roman" panose="02020603050405020304" pitchFamily="18" charset="0"/>
                <a:cs typeface="Times New Roman" panose="02020603050405020304" pitchFamily="18" charset="0"/>
              </a:rPr>
              <a:t>This principle tells us the basic restrictions on the possible choices of lexical items that can be utilized by a language user to syntactically fill in every slot identified in any given text. For example, the meaning of the sentence:</a:t>
            </a:r>
          </a:p>
          <a:p>
            <a:pPr marR="0" lvl="0" algn="just" defTabSz="914400" rtl="0" eaLnBrk="1" fontAlgn="auto" latinLnBrk="0" hangingPunct="1">
              <a:lnSpc>
                <a:spcPct val="150000"/>
              </a:lnSpc>
              <a:spcBef>
                <a:spcPts val="0"/>
              </a:spcBef>
              <a:spcAft>
                <a:spcPts val="600"/>
              </a:spcAft>
              <a:buClrTx/>
              <a:buSzTx/>
              <a:tabLst/>
              <a:defRPr/>
            </a:pPr>
            <a:r>
              <a:rPr lang="en-US" sz="2000" i="1" u="none" strike="noStrike" baseline="0" dirty="0">
                <a:solidFill>
                  <a:schemeClr val="bg2">
                    <a:lumMod val="10000"/>
                  </a:schemeClr>
                </a:solidFill>
                <a:highlight>
                  <a:srgbClr val="FED6F7"/>
                </a:highlight>
                <a:latin typeface="Times New Roman" panose="02020603050405020304" pitchFamily="18" charset="0"/>
                <a:cs typeface="Times New Roman" panose="02020603050405020304" pitchFamily="18" charset="0"/>
              </a:rPr>
              <a:t>My friend will travel to London next week.</a:t>
            </a:r>
          </a:p>
          <a:p>
            <a:pPr marR="0" lvl="0" algn="just" defTabSz="914400" rtl="0" eaLnBrk="1" fontAlgn="auto" latinLnBrk="0" hangingPunct="1">
              <a:lnSpc>
                <a:spcPct val="150000"/>
              </a:lnSpc>
              <a:spcBef>
                <a:spcPts val="0"/>
              </a:spcBef>
              <a:spcAft>
                <a:spcPts val="600"/>
              </a:spcAft>
              <a:buClrTx/>
              <a:buSzTx/>
              <a:tabLst/>
              <a:defRPr/>
            </a:pPr>
            <a:r>
              <a:rPr lang="en-US" sz="2000" i="0" u="none" strike="noStrike" baseline="0" dirty="0">
                <a:solidFill>
                  <a:schemeClr val="bg2">
                    <a:lumMod val="10000"/>
                  </a:schemeClr>
                </a:solidFill>
                <a:latin typeface="Times New Roman" panose="02020603050405020304" pitchFamily="18" charset="0"/>
                <a:cs typeface="Times New Roman" panose="02020603050405020304" pitchFamily="18" charset="0"/>
              </a:rPr>
              <a:t>is compositionally driven by the meanings of its lexical items along with the grammatical markers used in the sentence:</a:t>
            </a:r>
          </a:p>
          <a:p>
            <a:pPr marR="0" lvl="0" algn="just" defTabSz="914400" rtl="0" eaLnBrk="1" fontAlgn="auto" latinLnBrk="0" hangingPunct="1">
              <a:lnSpc>
                <a:spcPct val="150000"/>
              </a:lnSpc>
              <a:spcBef>
                <a:spcPts val="0"/>
              </a:spcBef>
              <a:spcAft>
                <a:spcPts val="600"/>
              </a:spcAft>
              <a:buClrTx/>
              <a:buSzTx/>
              <a:tabLst/>
              <a:defRPr/>
            </a:pPr>
            <a:endParaRPr lang="en-US" sz="2000" i="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a:p>
            <a:pPr marR="0" lvl="0" algn="just" defTabSz="914400" rtl="0" eaLnBrk="1" fontAlgn="auto" latinLnBrk="0" hangingPunct="1">
              <a:lnSpc>
                <a:spcPct val="150000"/>
              </a:lnSpc>
              <a:spcBef>
                <a:spcPts val="0"/>
              </a:spcBef>
              <a:spcAft>
                <a:spcPts val="600"/>
              </a:spcAft>
              <a:buClrTx/>
              <a:buSzTx/>
              <a:tabLst/>
              <a:defRPr/>
            </a:pPr>
            <a:endParaRPr kumimoji="0" lang="en-US" sz="18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216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Freeform: Shape 5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CA439F2-3B41-4891-8CDF-5DC1C5FA5728}"/>
              </a:ext>
            </a:extLst>
          </p:cNvPr>
          <p:cNvSpPr txBox="1"/>
          <p:nvPr/>
        </p:nvSpPr>
        <p:spPr>
          <a:xfrm>
            <a:off x="583915" y="226589"/>
            <a:ext cx="11024170" cy="5927380"/>
          </a:xfrm>
          <a:prstGeom prst="rect">
            <a:avLst/>
          </a:prstGeom>
          <a:noFill/>
          <a:ln w="19050">
            <a:solidFill>
              <a:schemeClr val="accent2">
                <a:lumMod val="50000"/>
              </a:schemeClr>
            </a:solidFill>
            <a:extLst>
              <a:ext uri="{C807C97D-BFC1-408E-A445-0C87EB9F89A2}">
                <ask:lineSketchStyleProps xmlns:ask="http://schemas.microsoft.com/office/drawing/2018/sketchyshapes" sd="864018014">
                  <a:custGeom>
                    <a:avLst/>
                    <a:gdLst>
                      <a:gd name="connsiteX0" fmla="*/ 0 w 11179799"/>
                      <a:gd name="connsiteY0" fmla="*/ 0 h 5927380"/>
                      <a:gd name="connsiteX1" fmla="*/ 700208 w 11179799"/>
                      <a:gd name="connsiteY1" fmla="*/ 0 h 5927380"/>
                      <a:gd name="connsiteX2" fmla="*/ 1400417 w 11179799"/>
                      <a:gd name="connsiteY2" fmla="*/ 0 h 5927380"/>
                      <a:gd name="connsiteX3" fmla="*/ 1988827 w 11179799"/>
                      <a:gd name="connsiteY3" fmla="*/ 0 h 5927380"/>
                      <a:gd name="connsiteX4" fmla="*/ 2800834 w 11179799"/>
                      <a:gd name="connsiteY4" fmla="*/ 0 h 5927380"/>
                      <a:gd name="connsiteX5" fmla="*/ 3277446 w 11179799"/>
                      <a:gd name="connsiteY5" fmla="*/ 0 h 5927380"/>
                      <a:gd name="connsiteX6" fmla="*/ 3642261 w 11179799"/>
                      <a:gd name="connsiteY6" fmla="*/ 0 h 5927380"/>
                      <a:gd name="connsiteX7" fmla="*/ 4007075 w 11179799"/>
                      <a:gd name="connsiteY7" fmla="*/ 0 h 5927380"/>
                      <a:gd name="connsiteX8" fmla="*/ 4371890 w 11179799"/>
                      <a:gd name="connsiteY8" fmla="*/ 0 h 5927380"/>
                      <a:gd name="connsiteX9" fmla="*/ 4736704 w 11179799"/>
                      <a:gd name="connsiteY9" fmla="*/ 0 h 5927380"/>
                      <a:gd name="connsiteX10" fmla="*/ 5436913 w 11179799"/>
                      <a:gd name="connsiteY10" fmla="*/ 0 h 5927380"/>
                      <a:gd name="connsiteX11" fmla="*/ 6248919 w 11179799"/>
                      <a:gd name="connsiteY11" fmla="*/ 0 h 5927380"/>
                      <a:gd name="connsiteX12" fmla="*/ 6725532 w 11179799"/>
                      <a:gd name="connsiteY12" fmla="*/ 0 h 5927380"/>
                      <a:gd name="connsiteX13" fmla="*/ 7425740 w 11179799"/>
                      <a:gd name="connsiteY13" fmla="*/ 0 h 5927380"/>
                      <a:gd name="connsiteX14" fmla="*/ 7902353 w 11179799"/>
                      <a:gd name="connsiteY14" fmla="*/ 0 h 5927380"/>
                      <a:gd name="connsiteX15" fmla="*/ 8602561 w 11179799"/>
                      <a:gd name="connsiteY15" fmla="*/ 0 h 5927380"/>
                      <a:gd name="connsiteX16" fmla="*/ 9190972 w 11179799"/>
                      <a:gd name="connsiteY16" fmla="*/ 0 h 5927380"/>
                      <a:gd name="connsiteX17" fmla="*/ 9443988 w 11179799"/>
                      <a:gd name="connsiteY17" fmla="*/ 0 h 5927380"/>
                      <a:gd name="connsiteX18" fmla="*/ 10032399 w 11179799"/>
                      <a:gd name="connsiteY18" fmla="*/ 0 h 5927380"/>
                      <a:gd name="connsiteX19" fmla="*/ 11179799 w 11179799"/>
                      <a:gd name="connsiteY19" fmla="*/ 0 h 5927380"/>
                      <a:gd name="connsiteX20" fmla="*/ 11179799 w 11179799"/>
                      <a:gd name="connsiteY20" fmla="*/ 474190 h 5927380"/>
                      <a:gd name="connsiteX21" fmla="*/ 11179799 w 11179799"/>
                      <a:gd name="connsiteY21" fmla="*/ 1185476 h 5927380"/>
                      <a:gd name="connsiteX22" fmla="*/ 11179799 w 11179799"/>
                      <a:gd name="connsiteY22" fmla="*/ 1837488 h 5927380"/>
                      <a:gd name="connsiteX23" fmla="*/ 11179799 w 11179799"/>
                      <a:gd name="connsiteY23" fmla="*/ 2548773 h 5927380"/>
                      <a:gd name="connsiteX24" fmla="*/ 11179799 w 11179799"/>
                      <a:gd name="connsiteY24" fmla="*/ 3022964 h 5927380"/>
                      <a:gd name="connsiteX25" fmla="*/ 11179799 w 11179799"/>
                      <a:gd name="connsiteY25" fmla="*/ 3615702 h 5927380"/>
                      <a:gd name="connsiteX26" fmla="*/ 11179799 w 11179799"/>
                      <a:gd name="connsiteY26" fmla="*/ 4089892 h 5927380"/>
                      <a:gd name="connsiteX27" fmla="*/ 11179799 w 11179799"/>
                      <a:gd name="connsiteY27" fmla="*/ 4741904 h 5927380"/>
                      <a:gd name="connsiteX28" fmla="*/ 11179799 w 11179799"/>
                      <a:gd name="connsiteY28" fmla="*/ 5216094 h 5927380"/>
                      <a:gd name="connsiteX29" fmla="*/ 11179799 w 11179799"/>
                      <a:gd name="connsiteY29" fmla="*/ 5927380 h 5927380"/>
                      <a:gd name="connsiteX30" fmla="*/ 10591389 w 11179799"/>
                      <a:gd name="connsiteY30" fmla="*/ 5927380 h 5927380"/>
                      <a:gd name="connsiteX31" fmla="*/ 10226574 w 11179799"/>
                      <a:gd name="connsiteY31" fmla="*/ 5927380 h 5927380"/>
                      <a:gd name="connsiteX32" fmla="*/ 9414568 w 11179799"/>
                      <a:gd name="connsiteY32" fmla="*/ 5927380 h 5927380"/>
                      <a:gd name="connsiteX33" fmla="*/ 8937955 w 11179799"/>
                      <a:gd name="connsiteY33" fmla="*/ 5927380 h 5927380"/>
                      <a:gd name="connsiteX34" fmla="*/ 8349545 w 11179799"/>
                      <a:gd name="connsiteY34" fmla="*/ 5927380 h 5927380"/>
                      <a:gd name="connsiteX35" fmla="*/ 7761134 w 11179799"/>
                      <a:gd name="connsiteY35" fmla="*/ 5927380 h 5927380"/>
                      <a:gd name="connsiteX36" fmla="*/ 7172724 w 11179799"/>
                      <a:gd name="connsiteY36" fmla="*/ 5927380 h 5927380"/>
                      <a:gd name="connsiteX37" fmla="*/ 6807909 w 11179799"/>
                      <a:gd name="connsiteY37" fmla="*/ 5927380 h 5927380"/>
                      <a:gd name="connsiteX38" fmla="*/ 6107701 w 11179799"/>
                      <a:gd name="connsiteY38" fmla="*/ 5927380 h 5927380"/>
                      <a:gd name="connsiteX39" fmla="*/ 5742886 w 11179799"/>
                      <a:gd name="connsiteY39" fmla="*/ 5927380 h 5927380"/>
                      <a:gd name="connsiteX40" fmla="*/ 4930880 w 11179799"/>
                      <a:gd name="connsiteY40" fmla="*/ 5927380 h 5927380"/>
                      <a:gd name="connsiteX41" fmla="*/ 4566065 w 11179799"/>
                      <a:gd name="connsiteY41" fmla="*/ 5927380 h 5927380"/>
                      <a:gd name="connsiteX42" fmla="*/ 4313049 w 11179799"/>
                      <a:gd name="connsiteY42" fmla="*/ 5927380 h 5927380"/>
                      <a:gd name="connsiteX43" fmla="*/ 3501042 w 11179799"/>
                      <a:gd name="connsiteY43" fmla="*/ 5927380 h 5927380"/>
                      <a:gd name="connsiteX44" fmla="*/ 2912632 w 11179799"/>
                      <a:gd name="connsiteY44" fmla="*/ 5927380 h 5927380"/>
                      <a:gd name="connsiteX45" fmla="*/ 2547817 w 11179799"/>
                      <a:gd name="connsiteY45" fmla="*/ 5927380 h 5927380"/>
                      <a:gd name="connsiteX46" fmla="*/ 1959407 w 11179799"/>
                      <a:gd name="connsiteY46" fmla="*/ 5927380 h 5927380"/>
                      <a:gd name="connsiteX47" fmla="*/ 1370996 w 11179799"/>
                      <a:gd name="connsiteY47" fmla="*/ 5927380 h 5927380"/>
                      <a:gd name="connsiteX48" fmla="*/ 558990 w 11179799"/>
                      <a:gd name="connsiteY48" fmla="*/ 5927380 h 5927380"/>
                      <a:gd name="connsiteX49" fmla="*/ 0 w 11179799"/>
                      <a:gd name="connsiteY49" fmla="*/ 5927380 h 5927380"/>
                      <a:gd name="connsiteX50" fmla="*/ 0 w 11179799"/>
                      <a:gd name="connsiteY50" fmla="*/ 5334642 h 5927380"/>
                      <a:gd name="connsiteX51" fmla="*/ 0 w 11179799"/>
                      <a:gd name="connsiteY51" fmla="*/ 4682630 h 5927380"/>
                      <a:gd name="connsiteX52" fmla="*/ 0 w 11179799"/>
                      <a:gd name="connsiteY52" fmla="*/ 4030618 h 5927380"/>
                      <a:gd name="connsiteX53" fmla="*/ 0 w 11179799"/>
                      <a:gd name="connsiteY53" fmla="*/ 3319333 h 5927380"/>
                      <a:gd name="connsiteX54" fmla="*/ 0 w 11179799"/>
                      <a:gd name="connsiteY54" fmla="*/ 2608047 h 5927380"/>
                      <a:gd name="connsiteX55" fmla="*/ 0 w 11179799"/>
                      <a:gd name="connsiteY55" fmla="*/ 1956035 h 5927380"/>
                      <a:gd name="connsiteX56" fmla="*/ 0 w 11179799"/>
                      <a:gd name="connsiteY56" fmla="*/ 1422571 h 5927380"/>
                      <a:gd name="connsiteX57" fmla="*/ 0 w 11179799"/>
                      <a:gd name="connsiteY57" fmla="*/ 829833 h 5927380"/>
                      <a:gd name="connsiteX58" fmla="*/ 0 w 11179799"/>
                      <a:gd name="connsiteY58" fmla="*/ 0 h 592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179799" h="5927380" extrusionOk="0">
                        <a:moveTo>
                          <a:pt x="0" y="0"/>
                        </a:moveTo>
                        <a:cubicBezTo>
                          <a:pt x="199848" y="-49392"/>
                          <a:pt x="484527" y="43994"/>
                          <a:pt x="700208" y="0"/>
                        </a:cubicBezTo>
                        <a:cubicBezTo>
                          <a:pt x="915889" y="-43994"/>
                          <a:pt x="1073091" y="71876"/>
                          <a:pt x="1400417" y="0"/>
                        </a:cubicBezTo>
                        <a:cubicBezTo>
                          <a:pt x="1727743" y="-71876"/>
                          <a:pt x="1822532" y="54234"/>
                          <a:pt x="1988827" y="0"/>
                        </a:cubicBezTo>
                        <a:cubicBezTo>
                          <a:pt x="2155122" y="-54234"/>
                          <a:pt x="2590839" y="19122"/>
                          <a:pt x="2800834" y="0"/>
                        </a:cubicBezTo>
                        <a:cubicBezTo>
                          <a:pt x="3010829" y="-19122"/>
                          <a:pt x="3174151" y="20800"/>
                          <a:pt x="3277446" y="0"/>
                        </a:cubicBezTo>
                        <a:cubicBezTo>
                          <a:pt x="3380741" y="-20800"/>
                          <a:pt x="3528932" y="42901"/>
                          <a:pt x="3642261" y="0"/>
                        </a:cubicBezTo>
                        <a:cubicBezTo>
                          <a:pt x="3755590" y="-42901"/>
                          <a:pt x="3898080" y="28715"/>
                          <a:pt x="4007075" y="0"/>
                        </a:cubicBezTo>
                        <a:cubicBezTo>
                          <a:pt x="4116070" y="-28715"/>
                          <a:pt x="4298427" y="13721"/>
                          <a:pt x="4371890" y="0"/>
                        </a:cubicBezTo>
                        <a:cubicBezTo>
                          <a:pt x="4445353" y="-13721"/>
                          <a:pt x="4639155" y="6723"/>
                          <a:pt x="4736704" y="0"/>
                        </a:cubicBezTo>
                        <a:cubicBezTo>
                          <a:pt x="4834253" y="-6723"/>
                          <a:pt x="5240465" y="51681"/>
                          <a:pt x="5436913" y="0"/>
                        </a:cubicBezTo>
                        <a:cubicBezTo>
                          <a:pt x="5633361" y="-51681"/>
                          <a:pt x="5934954" y="63360"/>
                          <a:pt x="6248919" y="0"/>
                        </a:cubicBezTo>
                        <a:cubicBezTo>
                          <a:pt x="6562884" y="-63360"/>
                          <a:pt x="6556356" y="50577"/>
                          <a:pt x="6725532" y="0"/>
                        </a:cubicBezTo>
                        <a:cubicBezTo>
                          <a:pt x="6894708" y="-50577"/>
                          <a:pt x="7245999" y="35952"/>
                          <a:pt x="7425740" y="0"/>
                        </a:cubicBezTo>
                        <a:cubicBezTo>
                          <a:pt x="7605481" y="-35952"/>
                          <a:pt x="7745577" y="7236"/>
                          <a:pt x="7902353" y="0"/>
                        </a:cubicBezTo>
                        <a:cubicBezTo>
                          <a:pt x="8059129" y="-7236"/>
                          <a:pt x="8456519" y="12901"/>
                          <a:pt x="8602561" y="0"/>
                        </a:cubicBezTo>
                        <a:cubicBezTo>
                          <a:pt x="8748603" y="-12901"/>
                          <a:pt x="8901754" y="39509"/>
                          <a:pt x="9190972" y="0"/>
                        </a:cubicBezTo>
                        <a:cubicBezTo>
                          <a:pt x="9480190" y="-39509"/>
                          <a:pt x="9366357" y="18141"/>
                          <a:pt x="9443988" y="0"/>
                        </a:cubicBezTo>
                        <a:cubicBezTo>
                          <a:pt x="9521619" y="-18141"/>
                          <a:pt x="9770047" y="34362"/>
                          <a:pt x="10032399" y="0"/>
                        </a:cubicBezTo>
                        <a:cubicBezTo>
                          <a:pt x="10294751" y="-34362"/>
                          <a:pt x="10868463" y="72882"/>
                          <a:pt x="11179799" y="0"/>
                        </a:cubicBezTo>
                        <a:cubicBezTo>
                          <a:pt x="11183738" y="146000"/>
                          <a:pt x="11174678" y="373746"/>
                          <a:pt x="11179799" y="474190"/>
                        </a:cubicBezTo>
                        <a:cubicBezTo>
                          <a:pt x="11184920" y="574634"/>
                          <a:pt x="11107454" y="981207"/>
                          <a:pt x="11179799" y="1185476"/>
                        </a:cubicBezTo>
                        <a:cubicBezTo>
                          <a:pt x="11252144" y="1389745"/>
                          <a:pt x="11111569" y="1692730"/>
                          <a:pt x="11179799" y="1837488"/>
                        </a:cubicBezTo>
                        <a:cubicBezTo>
                          <a:pt x="11248029" y="1982246"/>
                          <a:pt x="11139276" y="2303888"/>
                          <a:pt x="11179799" y="2548773"/>
                        </a:cubicBezTo>
                        <a:cubicBezTo>
                          <a:pt x="11220322" y="2793658"/>
                          <a:pt x="11149777" y="2865034"/>
                          <a:pt x="11179799" y="3022964"/>
                        </a:cubicBezTo>
                        <a:cubicBezTo>
                          <a:pt x="11209821" y="3180894"/>
                          <a:pt x="11130362" y="3434117"/>
                          <a:pt x="11179799" y="3615702"/>
                        </a:cubicBezTo>
                        <a:cubicBezTo>
                          <a:pt x="11229236" y="3797287"/>
                          <a:pt x="11166497" y="3911177"/>
                          <a:pt x="11179799" y="4089892"/>
                        </a:cubicBezTo>
                        <a:cubicBezTo>
                          <a:pt x="11193101" y="4268607"/>
                          <a:pt x="11110959" y="4593639"/>
                          <a:pt x="11179799" y="4741904"/>
                        </a:cubicBezTo>
                        <a:cubicBezTo>
                          <a:pt x="11248639" y="4890169"/>
                          <a:pt x="11169072" y="5039971"/>
                          <a:pt x="11179799" y="5216094"/>
                        </a:cubicBezTo>
                        <a:cubicBezTo>
                          <a:pt x="11190526" y="5392217"/>
                          <a:pt x="11111347" y="5656425"/>
                          <a:pt x="11179799" y="5927380"/>
                        </a:cubicBezTo>
                        <a:cubicBezTo>
                          <a:pt x="10946003" y="5945308"/>
                          <a:pt x="10713803" y="5902833"/>
                          <a:pt x="10591389" y="5927380"/>
                        </a:cubicBezTo>
                        <a:cubicBezTo>
                          <a:pt x="10468975" y="5951927"/>
                          <a:pt x="10315224" y="5892944"/>
                          <a:pt x="10226574" y="5927380"/>
                        </a:cubicBezTo>
                        <a:cubicBezTo>
                          <a:pt x="10137924" y="5961816"/>
                          <a:pt x="9704856" y="5915874"/>
                          <a:pt x="9414568" y="5927380"/>
                        </a:cubicBezTo>
                        <a:cubicBezTo>
                          <a:pt x="9124280" y="5938886"/>
                          <a:pt x="9033925" y="5873785"/>
                          <a:pt x="8937955" y="5927380"/>
                        </a:cubicBezTo>
                        <a:cubicBezTo>
                          <a:pt x="8841985" y="5980975"/>
                          <a:pt x="8503431" y="5902244"/>
                          <a:pt x="8349545" y="5927380"/>
                        </a:cubicBezTo>
                        <a:cubicBezTo>
                          <a:pt x="8195659" y="5952516"/>
                          <a:pt x="7954519" y="5896218"/>
                          <a:pt x="7761134" y="5927380"/>
                        </a:cubicBezTo>
                        <a:cubicBezTo>
                          <a:pt x="7567749" y="5958542"/>
                          <a:pt x="7324132" y="5889232"/>
                          <a:pt x="7172724" y="5927380"/>
                        </a:cubicBezTo>
                        <a:cubicBezTo>
                          <a:pt x="7021316" y="5965528"/>
                          <a:pt x="6945984" y="5887867"/>
                          <a:pt x="6807909" y="5927380"/>
                        </a:cubicBezTo>
                        <a:cubicBezTo>
                          <a:pt x="6669835" y="5966893"/>
                          <a:pt x="6397432" y="5922573"/>
                          <a:pt x="6107701" y="5927380"/>
                        </a:cubicBezTo>
                        <a:cubicBezTo>
                          <a:pt x="5817970" y="5932187"/>
                          <a:pt x="5891936" y="5891722"/>
                          <a:pt x="5742886" y="5927380"/>
                        </a:cubicBezTo>
                        <a:cubicBezTo>
                          <a:pt x="5593837" y="5963038"/>
                          <a:pt x="5128410" y="5893584"/>
                          <a:pt x="4930880" y="5927380"/>
                        </a:cubicBezTo>
                        <a:cubicBezTo>
                          <a:pt x="4733350" y="5961176"/>
                          <a:pt x="4658293" y="5920970"/>
                          <a:pt x="4566065" y="5927380"/>
                        </a:cubicBezTo>
                        <a:cubicBezTo>
                          <a:pt x="4473838" y="5933790"/>
                          <a:pt x="4436517" y="5900675"/>
                          <a:pt x="4313049" y="5927380"/>
                        </a:cubicBezTo>
                        <a:cubicBezTo>
                          <a:pt x="4189581" y="5954085"/>
                          <a:pt x="3785374" y="5859026"/>
                          <a:pt x="3501042" y="5927380"/>
                        </a:cubicBezTo>
                        <a:cubicBezTo>
                          <a:pt x="3216710" y="5995734"/>
                          <a:pt x="3102287" y="5917874"/>
                          <a:pt x="2912632" y="5927380"/>
                        </a:cubicBezTo>
                        <a:cubicBezTo>
                          <a:pt x="2722977" y="5936886"/>
                          <a:pt x="2675230" y="5892340"/>
                          <a:pt x="2547817" y="5927380"/>
                        </a:cubicBezTo>
                        <a:cubicBezTo>
                          <a:pt x="2420404" y="5962420"/>
                          <a:pt x="2098550" y="5893542"/>
                          <a:pt x="1959407" y="5927380"/>
                        </a:cubicBezTo>
                        <a:cubicBezTo>
                          <a:pt x="1820264" y="5961218"/>
                          <a:pt x="1502401" y="5899749"/>
                          <a:pt x="1370996" y="5927380"/>
                        </a:cubicBezTo>
                        <a:cubicBezTo>
                          <a:pt x="1239591" y="5955011"/>
                          <a:pt x="901159" y="5873776"/>
                          <a:pt x="558990" y="5927380"/>
                        </a:cubicBezTo>
                        <a:cubicBezTo>
                          <a:pt x="216821" y="5980984"/>
                          <a:pt x="233289" y="5907606"/>
                          <a:pt x="0" y="5927380"/>
                        </a:cubicBezTo>
                        <a:cubicBezTo>
                          <a:pt x="-1563" y="5737029"/>
                          <a:pt x="63121" y="5569102"/>
                          <a:pt x="0" y="5334642"/>
                        </a:cubicBezTo>
                        <a:cubicBezTo>
                          <a:pt x="-63121" y="5100182"/>
                          <a:pt x="32436" y="4994969"/>
                          <a:pt x="0" y="4682630"/>
                        </a:cubicBezTo>
                        <a:cubicBezTo>
                          <a:pt x="-32436" y="4370291"/>
                          <a:pt x="1029" y="4327908"/>
                          <a:pt x="0" y="4030618"/>
                        </a:cubicBezTo>
                        <a:cubicBezTo>
                          <a:pt x="-1029" y="3733328"/>
                          <a:pt x="4385" y="3484094"/>
                          <a:pt x="0" y="3319333"/>
                        </a:cubicBezTo>
                        <a:cubicBezTo>
                          <a:pt x="-4385" y="3154572"/>
                          <a:pt x="35170" y="2939086"/>
                          <a:pt x="0" y="2608047"/>
                        </a:cubicBezTo>
                        <a:cubicBezTo>
                          <a:pt x="-35170" y="2277008"/>
                          <a:pt x="56342" y="2112128"/>
                          <a:pt x="0" y="1956035"/>
                        </a:cubicBezTo>
                        <a:cubicBezTo>
                          <a:pt x="-56342" y="1799942"/>
                          <a:pt x="6471" y="1614510"/>
                          <a:pt x="0" y="1422571"/>
                        </a:cubicBezTo>
                        <a:cubicBezTo>
                          <a:pt x="-6471" y="1230632"/>
                          <a:pt x="10384" y="984041"/>
                          <a:pt x="0" y="829833"/>
                        </a:cubicBezTo>
                        <a:cubicBezTo>
                          <a:pt x="-10384" y="675625"/>
                          <a:pt x="20710" y="289329"/>
                          <a:pt x="0" y="0"/>
                        </a:cubicBezTo>
                        <a:close/>
                      </a:path>
                    </a:pathLst>
                  </a:custGeom>
                  <ask:type>
                    <ask:lineSketchNone/>
                  </ask:type>
                </ask:lineSketchStyleProps>
              </a:ext>
            </a:extLst>
          </a:ln>
        </p:spPr>
        <p:txBody>
          <a:bodyPr vert="horz" lIns="91440" tIns="45720" rIns="91440" bIns="45720" rtlCol="0">
            <a:normAutofit/>
          </a:bodyPr>
          <a:lstStyle/>
          <a:p>
            <a:pPr algn="just">
              <a:lnSpc>
                <a:spcPct val="150000"/>
              </a:lnSpc>
            </a:pPr>
            <a:endParaRPr kumimoji="0" lang="en-US" sz="2000" b="0"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endParaRPr>
          </a:p>
        </p:txBody>
      </p:sp>
      <p:sp>
        <p:nvSpPr>
          <p:cNvPr id="59" name="Isosceles Triangle 5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Isosceles Triangle 6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ctangle: Rounded Corners 1">
            <a:extLst>
              <a:ext uri="{FF2B5EF4-FFF2-40B4-BE49-F238E27FC236}">
                <a16:creationId xmlns:a16="http://schemas.microsoft.com/office/drawing/2014/main" id="{1BD66D34-EFFC-496A-8D22-14155BF29E92}"/>
              </a:ext>
            </a:extLst>
          </p:cNvPr>
          <p:cNvSpPr/>
          <p:nvPr/>
        </p:nvSpPr>
        <p:spPr>
          <a:xfrm>
            <a:off x="3160554" y="2637159"/>
            <a:ext cx="5147353" cy="132505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R="0" lvl="0" algn="ctr" defTabSz="914400" rtl="0" eaLnBrk="1" fontAlgn="auto" latinLnBrk="0" hangingPunct="1">
              <a:lnSpc>
                <a:spcPct val="150000"/>
              </a:lnSpc>
              <a:spcBef>
                <a:spcPts val="0"/>
              </a:spcBef>
              <a:spcAft>
                <a:spcPts val="600"/>
              </a:spcAft>
              <a:buClrTx/>
              <a:buSzTx/>
              <a:tabLst/>
              <a:defRPr/>
            </a:pPr>
            <a:r>
              <a:rPr lang="en-US" sz="2000" u="none" strike="noStrike" baseline="0" dirty="0">
                <a:solidFill>
                  <a:schemeClr val="bg2">
                    <a:lumMod val="10000"/>
                  </a:schemeClr>
                </a:solidFill>
                <a:latin typeface="Times New Roman" panose="02020603050405020304" pitchFamily="18" charset="0"/>
                <a:cs typeface="Times New Roman" panose="02020603050405020304" pitchFamily="18" charset="0"/>
              </a:rPr>
              <a:t>My </a:t>
            </a:r>
            <a:r>
              <a:rPr lang="en-US" sz="2000" b="1" u="none" strike="noStrike" baseline="0" dirty="0">
                <a:solidFill>
                  <a:schemeClr val="bg2">
                    <a:lumMod val="10000"/>
                  </a:schemeClr>
                </a:solidFill>
                <a:latin typeface="Times New Roman" panose="02020603050405020304" pitchFamily="18" charset="0"/>
                <a:cs typeface="Times New Roman" panose="02020603050405020304" pitchFamily="18" charset="0"/>
              </a:rPr>
              <a:t>friend</a:t>
            </a:r>
            <a:r>
              <a:rPr lang="en-US" sz="2000" u="none" strike="noStrike" baseline="0" dirty="0">
                <a:solidFill>
                  <a:schemeClr val="bg2">
                    <a:lumMod val="10000"/>
                  </a:schemeClr>
                </a:solidFill>
                <a:latin typeface="Times New Roman" panose="02020603050405020304" pitchFamily="18" charset="0"/>
                <a:cs typeface="Times New Roman" panose="02020603050405020304" pitchFamily="18" charset="0"/>
              </a:rPr>
              <a:t> will </a:t>
            </a:r>
            <a:r>
              <a:rPr lang="en-US" sz="2000" b="1" u="none" strike="noStrike" baseline="0" dirty="0">
                <a:solidFill>
                  <a:schemeClr val="bg2">
                    <a:lumMod val="10000"/>
                  </a:schemeClr>
                </a:solidFill>
                <a:latin typeface="Times New Roman" panose="02020603050405020304" pitchFamily="18" charset="0"/>
                <a:cs typeface="Times New Roman" panose="02020603050405020304" pitchFamily="18" charset="0"/>
              </a:rPr>
              <a:t>travel </a:t>
            </a:r>
            <a:r>
              <a:rPr lang="en-US" sz="2000" u="none" strike="noStrike" baseline="0" dirty="0">
                <a:solidFill>
                  <a:schemeClr val="bg2">
                    <a:lumMod val="10000"/>
                  </a:schemeClr>
                </a:solidFill>
                <a:latin typeface="Times New Roman" panose="02020603050405020304" pitchFamily="18" charset="0"/>
                <a:cs typeface="Times New Roman" panose="02020603050405020304" pitchFamily="18" charset="0"/>
              </a:rPr>
              <a:t>to </a:t>
            </a:r>
            <a:r>
              <a:rPr lang="en-US" sz="2000" b="1" u="none" strike="noStrike" baseline="0" dirty="0">
                <a:solidFill>
                  <a:schemeClr val="bg2">
                    <a:lumMod val="10000"/>
                  </a:schemeClr>
                </a:solidFill>
                <a:latin typeface="Times New Roman" panose="02020603050405020304" pitchFamily="18" charset="0"/>
                <a:cs typeface="Times New Roman" panose="02020603050405020304" pitchFamily="18" charset="0"/>
              </a:rPr>
              <a:t>London</a:t>
            </a:r>
            <a:r>
              <a:rPr lang="en-US" sz="2000" u="none" strike="noStrike" baseline="0" dirty="0">
                <a:solidFill>
                  <a:schemeClr val="bg2">
                    <a:lumMod val="10000"/>
                  </a:schemeClr>
                </a:solidFill>
                <a:latin typeface="Times New Roman" panose="02020603050405020304" pitchFamily="18" charset="0"/>
                <a:cs typeface="Times New Roman" panose="02020603050405020304" pitchFamily="18" charset="0"/>
              </a:rPr>
              <a:t> next </a:t>
            </a:r>
            <a:r>
              <a:rPr lang="en-US" sz="2000" b="1" u="none" strike="noStrike" baseline="0" dirty="0">
                <a:solidFill>
                  <a:schemeClr val="bg2">
                    <a:lumMod val="10000"/>
                  </a:schemeClr>
                </a:solidFill>
                <a:latin typeface="Times New Roman" panose="02020603050405020304" pitchFamily="18" charset="0"/>
                <a:cs typeface="Times New Roman" panose="02020603050405020304" pitchFamily="18" charset="0"/>
              </a:rPr>
              <a:t>week</a:t>
            </a:r>
            <a:endParaRPr lang="en-US" sz="200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55A9315D-D3CA-4EF2-806F-51DD6011569A}"/>
              </a:ext>
            </a:extLst>
          </p:cNvPr>
          <p:cNvCxnSpPr>
            <a:cxnSpLocks/>
          </p:cNvCxnSpPr>
          <p:nvPr/>
        </p:nvCxnSpPr>
        <p:spPr>
          <a:xfrm>
            <a:off x="4179723" y="3513762"/>
            <a:ext cx="0" cy="828245"/>
          </a:xfrm>
          <a:prstGeom prst="straightConnector1">
            <a:avLst/>
          </a:prstGeom>
          <a:ln>
            <a:solidFill>
              <a:schemeClr val="tx1">
                <a:lumMod val="10000"/>
              </a:schemeClr>
            </a:solidFill>
            <a:tailEnd type="triangle"/>
          </a:ln>
        </p:spPr>
        <p:style>
          <a:lnRef idx="2">
            <a:schemeClr val="accent6"/>
          </a:lnRef>
          <a:fillRef idx="0">
            <a:schemeClr val="accent6"/>
          </a:fillRef>
          <a:effectRef idx="1">
            <a:schemeClr val="accent6"/>
          </a:effectRef>
          <a:fontRef idx="minor">
            <a:schemeClr val="tx1"/>
          </a:fontRef>
        </p:style>
      </p:cxnSp>
      <p:sp>
        <p:nvSpPr>
          <p:cNvPr id="17" name="Rectangle: Rounded Corners 16">
            <a:extLst>
              <a:ext uri="{FF2B5EF4-FFF2-40B4-BE49-F238E27FC236}">
                <a16:creationId xmlns:a16="http://schemas.microsoft.com/office/drawing/2014/main" id="{D36F836D-549E-453E-A765-D245A8632B27}"/>
              </a:ext>
            </a:extLst>
          </p:cNvPr>
          <p:cNvSpPr/>
          <p:nvPr/>
        </p:nvSpPr>
        <p:spPr>
          <a:xfrm>
            <a:off x="1150705" y="4351242"/>
            <a:ext cx="4119935" cy="131696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nSpc>
                <a:spcPct val="150000"/>
              </a:lnSpc>
            </a:pPr>
            <a:r>
              <a:rPr lang="en-US" sz="1800" i="0" u="none" strike="noStrike" baseline="0" dirty="0">
                <a:solidFill>
                  <a:schemeClr val="tx1">
                    <a:lumMod val="10000"/>
                  </a:schemeClr>
                </a:solidFill>
                <a:latin typeface="Times New Roman" panose="02020603050405020304" pitchFamily="18" charset="0"/>
                <a:cs typeface="Times New Roman" panose="02020603050405020304" pitchFamily="18" charset="0"/>
              </a:rPr>
              <a:t>preceded by the possessive pronoun </a:t>
            </a:r>
            <a:r>
              <a:rPr lang="en-US" sz="1800" b="1" i="1" u="none" strike="noStrike" baseline="0" dirty="0">
                <a:solidFill>
                  <a:schemeClr val="tx1">
                    <a:lumMod val="10000"/>
                  </a:schemeClr>
                </a:solidFill>
                <a:latin typeface="Times New Roman" panose="02020603050405020304" pitchFamily="18" charset="0"/>
                <a:cs typeface="Times New Roman" panose="02020603050405020304" pitchFamily="18" charset="0"/>
              </a:rPr>
              <a:t>my</a:t>
            </a:r>
            <a:r>
              <a:rPr lang="en-US" sz="1800" i="1" u="none" strike="noStrike" baseline="0" dirty="0">
                <a:solidFill>
                  <a:schemeClr val="tx1">
                    <a:lumMod val="10000"/>
                  </a:schemeClr>
                </a:solidFill>
                <a:latin typeface="Times New Roman" panose="02020603050405020304" pitchFamily="18" charset="0"/>
                <a:cs typeface="Times New Roman" panose="02020603050405020304" pitchFamily="18" charset="0"/>
              </a:rPr>
              <a:t> </a:t>
            </a:r>
            <a:r>
              <a:rPr lang="en-US" sz="1800" i="0" u="none" strike="noStrike" baseline="0" dirty="0">
                <a:solidFill>
                  <a:schemeClr val="tx1">
                    <a:lumMod val="10000"/>
                  </a:schemeClr>
                </a:solidFill>
                <a:latin typeface="Times New Roman" panose="02020603050405020304" pitchFamily="18" charset="0"/>
                <a:cs typeface="Times New Roman" panose="02020603050405020304" pitchFamily="18" charset="0"/>
              </a:rPr>
              <a:t>that functions as a deictic expression referring to the speaker</a:t>
            </a:r>
            <a:endParaRPr lang="en-US" dirty="0">
              <a:solidFill>
                <a:schemeClr val="tx1">
                  <a:lumMod val="10000"/>
                </a:schemeClr>
              </a:solidFill>
              <a:latin typeface="Times New Roman" panose="02020603050405020304" pitchFamily="18" charset="0"/>
              <a:cs typeface="Times New Roman" panose="02020603050405020304" pitchFamily="18" charset="0"/>
            </a:endParaRPr>
          </a:p>
        </p:txBody>
      </p:sp>
      <p:sp>
        <p:nvSpPr>
          <p:cNvPr id="25" name="Rectangle: Rounded Corners 24">
            <a:extLst>
              <a:ext uri="{FF2B5EF4-FFF2-40B4-BE49-F238E27FC236}">
                <a16:creationId xmlns:a16="http://schemas.microsoft.com/office/drawing/2014/main" id="{E1400D3C-3DA2-45A8-BDFF-A85D4C0F258D}"/>
              </a:ext>
            </a:extLst>
          </p:cNvPr>
          <p:cNvSpPr/>
          <p:nvPr/>
        </p:nvSpPr>
        <p:spPr>
          <a:xfrm>
            <a:off x="1150705" y="734936"/>
            <a:ext cx="4119937" cy="131696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BED3E3">
                    <a:lumMod val="10000"/>
                  </a:srgbClr>
                </a:solidFill>
                <a:effectLst/>
                <a:uLnTx/>
                <a:uFillTx/>
                <a:latin typeface="Times New Roman" panose="02020603050405020304" pitchFamily="18" charset="0"/>
                <a:ea typeface="+mn-ea"/>
                <a:cs typeface="Times New Roman" panose="02020603050405020304" pitchFamily="18" charset="0"/>
              </a:rPr>
              <a:t>in the future tense indicated by the modal verb </a:t>
            </a:r>
            <a:r>
              <a:rPr kumimoji="0" lang="en-US" sz="1800" b="1" i="1" u="none" strike="noStrike" kern="1200" cap="none" spc="0" normalizeH="0" baseline="0" noProof="0" dirty="0">
                <a:ln>
                  <a:noFill/>
                </a:ln>
                <a:solidFill>
                  <a:srgbClr val="BED3E3">
                    <a:lumMod val="10000"/>
                  </a:srgbClr>
                </a:solidFill>
                <a:effectLst/>
                <a:uLnTx/>
                <a:uFillTx/>
                <a:latin typeface="Times New Roman" panose="02020603050405020304" pitchFamily="18" charset="0"/>
                <a:ea typeface="+mn-ea"/>
                <a:cs typeface="Times New Roman" panose="02020603050405020304" pitchFamily="18" charset="0"/>
              </a:rPr>
              <a:t>will</a:t>
            </a:r>
            <a:endParaRPr kumimoji="0" lang="en-US" sz="1800" b="1" i="0" u="none" strike="noStrike" kern="1200" cap="none" spc="0" normalizeH="0" baseline="0" noProof="0" dirty="0">
              <a:ln>
                <a:noFill/>
              </a:ln>
              <a:solidFill>
                <a:srgbClr val="BED3E3">
                  <a:lumMod val="10000"/>
                </a:srgbClr>
              </a:solidFill>
              <a:effectLst/>
              <a:uLnTx/>
              <a:uFillTx/>
              <a:latin typeface="Times New Roman" panose="02020603050405020304" pitchFamily="18" charset="0"/>
              <a:ea typeface="+mn-ea"/>
              <a:cs typeface="Times New Roman" panose="02020603050405020304" pitchFamily="18" charset="0"/>
            </a:endParaRPr>
          </a:p>
        </p:txBody>
      </p:sp>
      <p:sp>
        <p:nvSpPr>
          <p:cNvPr id="26" name="Rectangle: Rounded Corners 25">
            <a:extLst>
              <a:ext uri="{FF2B5EF4-FFF2-40B4-BE49-F238E27FC236}">
                <a16:creationId xmlns:a16="http://schemas.microsoft.com/office/drawing/2014/main" id="{169C7F91-9E32-4FDB-86E7-5B68E02F4FB6}"/>
              </a:ext>
            </a:extLst>
          </p:cNvPr>
          <p:cNvSpPr/>
          <p:nvPr/>
        </p:nvSpPr>
        <p:spPr>
          <a:xfrm>
            <a:off x="5842812" y="744830"/>
            <a:ext cx="4832028" cy="131630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lnSpc>
                <a:spcPct val="150000"/>
              </a:lnSpc>
            </a:pPr>
            <a:r>
              <a:rPr lang="en-US" sz="18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preceded by the word </a:t>
            </a:r>
            <a:r>
              <a:rPr lang="en-US" sz="1800" b="1" i="1" u="none" strike="noStrike" baseline="0" dirty="0">
                <a:solidFill>
                  <a:schemeClr val="tx1">
                    <a:lumMod val="10000"/>
                  </a:schemeClr>
                </a:solidFill>
                <a:latin typeface="Times New Roman" panose="02020603050405020304" pitchFamily="18" charset="0"/>
                <a:cs typeface="Times New Roman" panose="02020603050405020304" pitchFamily="18" charset="0"/>
              </a:rPr>
              <a:t>next</a:t>
            </a:r>
            <a:r>
              <a:rPr lang="en-US" sz="18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 thus functioning together as a deictic expression indicating when the actor of the action will travel.</a:t>
            </a:r>
            <a:endParaRPr lang="en-US" dirty="0">
              <a:solidFill>
                <a:schemeClr val="tx1">
                  <a:lumMod val="10000"/>
                </a:schemeClr>
              </a:solidFill>
              <a:latin typeface="Times New Roman" panose="02020603050405020304" pitchFamily="18" charset="0"/>
              <a:cs typeface="Times New Roman" panose="02020603050405020304" pitchFamily="18" charset="0"/>
            </a:endParaRPr>
          </a:p>
        </p:txBody>
      </p:sp>
      <p:sp>
        <p:nvSpPr>
          <p:cNvPr id="27" name="Rectangle: Rounded Corners 26">
            <a:extLst>
              <a:ext uri="{FF2B5EF4-FFF2-40B4-BE49-F238E27FC236}">
                <a16:creationId xmlns:a16="http://schemas.microsoft.com/office/drawing/2014/main" id="{B913365D-00BB-4A56-B550-60595F6921E3}"/>
              </a:ext>
            </a:extLst>
          </p:cNvPr>
          <p:cNvSpPr/>
          <p:nvPr/>
        </p:nvSpPr>
        <p:spPr>
          <a:xfrm>
            <a:off x="5842811" y="4342007"/>
            <a:ext cx="4832031" cy="131696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nSpc>
                <a:spcPct val="150000"/>
              </a:lnSpc>
            </a:pPr>
            <a:r>
              <a:rPr lang="en-US" sz="18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preceded by the preposition </a:t>
            </a:r>
            <a:r>
              <a:rPr lang="en-US" sz="1800" b="1" i="1" u="none" strike="noStrike" baseline="0" dirty="0">
                <a:solidFill>
                  <a:schemeClr val="tx1">
                    <a:lumMod val="10000"/>
                  </a:schemeClr>
                </a:solidFill>
                <a:latin typeface="Times New Roman" panose="02020603050405020304" pitchFamily="18" charset="0"/>
                <a:cs typeface="Times New Roman" panose="02020603050405020304" pitchFamily="18" charset="0"/>
              </a:rPr>
              <a:t>to</a:t>
            </a:r>
            <a:r>
              <a:rPr lang="en-US" sz="18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 thus indicating the final destination</a:t>
            </a:r>
            <a:r>
              <a:rPr lang="en-US" dirty="0">
                <a:solidFill>
                  <a:schemeClr val="tx1">
                    <a:lumMod val="10000"/>
                  </a:schemeClr>
                </a:solidFill>
                <a:latin typeface="Times New Roman" panose="02020603050405020304" pitchFamily="18" charset="0"/>
                <a:cs typeface="Times New Roman" panose="02020603050405020304" pitchFamily="18" charset="0"/>
              </a:rPr>
              <a:t> </a:t>
            </a:r>
            <a:r>
              <a:rPr lang="en-US" sz="18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of the actor</a:t>
            </a:r>
            <a:endParaRPr lang="en-US" b="1" dirty="0">
              <a:solidFill>
                <a:schemeClr val="tx1">
                  <a:lumMod val="10000"/>
                </a:schemeClr>
              </a:solidFill>
              <a:latin typeface="Times New Roman" panose="02020603050405020304" pitchFamily="18" charset="0"/>
              <a:cs typeface="Times New Roman" panose="02020603050405020304" pitchFamily="18" charset="0"/>
            </a:endParaRPr>
          </a:p>
        </p:txBody>
      </p:sp>
      <p:cxnSp>
        <p:nvCxnSpPr>
          <p:cNvPr id="38" name="Straight Arrow Connector 37">
            <a:extLst>
              <a:ext uri="{FF2B5EF4-FFF2-40B4-BE49-F238E27FC236}">
                <a16:creationId xmlns:a16="http://schemas.microsoft.com/office/drawing/2014/main" id="{48041E9C-F19A-49B3-ADDA-CD90A5A33973}"/>
              </a:ext>
            </a:extLst>
          </p:cNvPr>
          <p:cNvCxnSpPr>
            <a:cxnSpLocks/>
          </p:cNvCxnSpPr>
          <p:nvPr/>
        </p:nvCxnSpPr>
        <p:spPr>
          <a:xfrm>
            <a:off x="6428914" y="3513762"/>
            <a:ext cx="0" cy="828245"/>
          </a:xfrm>
          <a:prstGeom prst="straightConnector1">
            <a:avLst/>
          </a:prstGeom>
          <a:ln>
            <a:solidFill>
              <a:schemeClr val="tx1">
                <a:lumMod val="10000"/>
              </a:schemeClr>
            </a:solidFill>
            <a:tailEnd type="triangle"/>
          </a:ln>
        </p:spPr>
        <p:style>
          <a:lnRef idx="2">
            <a:schemeClr val="accent6"/>
          </a:lnRef>
          <a:fillRef idx="0">
            <a:schemeClr val="accent6"/>
          </a:fillRef>
          <a:effectRef idx="1">
            <a:schemeClr val="accent6"/>
          </a:effectRef>
          <a:fontRef idx="minor">
            <a:schemeClr val="tx1"/>
          </a:fontRef>
        </p:style>
      </p:cxnSp>
      <p:cxnSp>
        <p:nvCxnSpPr>
          <p:cNvPr id="41" name="Straight Arrow Connector 40">
            <a:extLst>
              <a:ext uri="{FF2B5EF4-FFF2-40B4-BE49-F238E27FC236}">
                <a16:creationId xmlns:a16="http://schemas.microsoft.com/office/drawing/2014/main" id="{6CD077D2-50C5-4BB1-8193-F89AFA13FF0C}"/>
              </a:ext>
            </a:extLst>
          </p:cNvPr>
          <p:cNvCxnSpPr>
            <a:cxnSpLocks/>
          </p:cNvCxnSpPr>
          <p:nvPr/>
        </p:nvCxnSpPr>
        <p:spPr>
          <a:xfrm flipH="1" flipV="1">
            <a:off x="5044612" y="2051896"/>
            <a:ext cx="226031" cy="1205012"/>
          </a:xfrm>
          <a:prstGeom prst="straightConnector1">
            <a:avLst/>
          </a:prstGeom>
          <a:ln>
            <a:solidFill>
              <a:schemeClr val="tx1">
                <a:lumMod val="10000"/>
              </a:schemeClr>
            </a:solidFill>
            <a:tailEnd type="triangle"/>
          </a:ln>
        </p:spPr>
        <p:style>
          <a:lnRef idx="2">
            <a:schemeClr val="accent6"/>
          </a:lnRef>
          <a:fillRef idx="0">
            <a:schemeClr val="accent6"/>
          </a:fillRef>
          <a:effectRef idx="1">
            <a:schemeClr val="accent6"/>
          </a:effectRef>
          <a:fontRef idx="minor">
            <a:schemeClr val="tx1"/>
          </a:fontRef>
        </p:style>
      </p:cxnSp>
      <p:cxnSp>
        <p:nvCxnSpPr>
          <p:cNvPr id="42" name="Straight Arrow Connector 41">
            <a:extLst>
              <a:ext uri="{FF2B5EF4-FFF2-40B4-BE49-F238E27FC236}">
                <a16:creationId xmlns:a16="http://schemas.microsoft.com/office/drawing/2014/main" id="{C16F43C4-5BC2-4D95-A783-DE2A4987209A}"/>
              </a:ext>
            </a:extLst>
          </p:cNvPr>
          <p:cNvCxnSpPr>
            <a:cxnSpLocks/>
          </p:cNvCxnSpPr>
          <p:nvPr/>
        </p:nvCxnSpPr>
        <p:spPr>
          <a:xfrm flipV="1">
            <a:off x="7754111" y="2061132"/>
            <a:ext cx="0" cy="1195776"/>
          </a:xfrm>
          <a:prstGeom prst="straightConnector1">
            <a:avLst/>
          </a:prstGeom>
          <a:ln>
            <a:solidFill>
              <a:schemeClr val="tx1">
                <a:lumMod val="10000"/>
              </a:schemeClr>
            </a:solidFill>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266428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Freeform: Shape 5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CA439F2-3B41-4891-8CDF-5DC1C5FA5728}"/>
              </a:ext>
            </a:extLst>
          </p:cNvPr>
          <p:cNvSpPr txBox="1"/>
          <p:nvPr/>
        </p:nvSpPr>
        <p:spPr>
          <a:xfrm>
            <a:off x="583915" y="211511"/>
            <a:ext cx="11024170" cy="5927380"/>
          </a:xfrm>
          <a:prstGeom prst="rect">
            <a:avLst/>
          </a:prstGeom>
          <a:noFill/>
          <a:ln w="19050">
            <a:solidFill>
              <a:schemeClr val="accent2">
                <a:lumMod val="50000"/>
              </a:schemeClr>
            </a:solidFill>
            <a:extLst>
              <a:ext uri="{C807C97D-BFC1-408E-A445-0C87EB9F89A2}">
                <ask:lineSketchStyleProps xmlns:ask="http://schemas.microsoft.com/office/drawing/2018/sketchyshapes" sd="864018014">
                  <a:custGeom>
                    <a:avLst/>
                    <a:gdLst>
                      <a:gd name="connsiteX0" fmla="*/ 0 w 11179799"/>
                      <a:gd name="connsiteY0" fmla="*/ 0 h 5927380"/>
                      <a:gd name="connsiteX1" fmla="*/ 700208 w 11179799"/>
                      <a:gd name="connsiteY1" fmla="*/ 0 h 5927380"/>
                      <a:gd name="connsiteX2" fmla="*/ 1400417 w 11179799"/>
                      <a:gd name="connsiteY2" fmla="*/ 0 h 5927380"/>
                      <a:gd name="connsiteX3" fmla="*/ 1988827 w 11179799"/>
                      <a:gd name="connsiteY3" fmla="*/ 0 h 5927380"/>
                      <a:gd name="connsiteX4" fmla="*/ 2800834 w 11179799"/>
                      <a:gd name="connsiteY4" fmla="*/ 0 h 5927380"/>
                      <a:gd name="connsiteX5" fmla="*/ 3277446 w 11179799"/>
                      <a:gd name="connsiteY5" fmla="*/ 0 h 5927380"/>
                      <a:gd name="connsiteX6" fmla="*/ 3642261 w 11179799"/>
                      <a:gd name="connsiteY6" fmla="*/ 0 h 5927380"/>
                      <a:gd name="connsiteX7" fmla="*/ 4007075 w 11179799"/>
                      <a:gd name="connsiteY7" fmla="*/ 0 h 5927380"/>
                      <a:gd name="connsiteX8" fmla="*/ 4371890 w 11179799"/>
                      <a:gd name="connsiteY8" fmla="*/ 0 h 5927380"/>
                      <a:gd name="connsiteX9" fmla="*/ 4736704 w 11179799"/>
                      <a:gd name="connsiteY9" fmla="*/ 0 h 5927380"/>
                      <a:gd name="connsiteX10" fmla="*/ 5436913 w 11179799"/>
                      <a:gd name="connsiteY10" fmla="*/ 0 h 5927380"/>
                      <a:gd name="connsiteX11" fmla="*/ 6248919 w 11179799"/>
                      <a:gd name="connsiteY11" fmla="*/ 0 h 5927380"/>
                      <a:gd name="connsiteX12" fmla="*/ 6725532 w 11179799"/>
                      <a:gd name="connsiteY12" fmla="*/ 0 h 5927380"/>
                      <a:gd name="connsiteX13" fmla="*/ 7425740 w 11179799"/>
                      <a:gd name="connsiteY13" fmla="*/ 0 h 5927380"/>
                      <a:gd name="connsiteX14" fmla="*/ 7902353 w 11179799"/>
                      <a:gd name="connsiteY14" fmla="*/ 0 h 5927380"/>
                      <a:gd name="connsiteX15" fmla="*/ 8602561 w 11179799"/>
                      <a:gd name="connsiteY15" fmla="*/ 0 h 5927380"/>
                      <a:gd name="connsiteX16" fmla="*/ 9190972 w 11179799"/>
                      <a:gd name="connsiteY16" fmla="*/ 0 h 5927380"/>
                      <a:gd name="connsiteX17" fmla="*/ 9443988 w 11179799"/>
                      <a:gd name="connsiteY17" fmla="*/ 0 h 5927380"/>
                      <a:gd name="connsiteX18" fmla="*/ 10032399 w 11179799"/>
                      <a:gd name="connsiteY18" fmla="*/ 0 h 5927380"/>
                      <a:gd name="connsiteX19" fmla="*/ 11179799 w 11179799"/>
                      <a:gd name="connsiteY19" fmla="*/ 0 h 5927380"/>
                      <a:gd name="connsiteX20" fmla="*/ 11179799 w 11179799"/>
                      <a:gd name="connsiteY20" fmla="*/ 474190 h 5927380"/>
                      <a:gd name="connsiteX21" fmla="*/ 11179799 w 11179799"/>
                      <a:gd name="connsiteY21" fmla="*/ 1185476 h 5927380"/>
                      <a:gd name="connsiteX22" fmla="*/ 11179799 w 11179799"/>
                      <a:gd name="connsiteY22" fmla="*/ 1837488 h 5927380"/>
                      <a:gd name="connsiteX23" fmla="*/ 11179799 w 11179799"/>
                      <a:gd name="connsiteY23" fmla="*/ 2548773 h 5927380"/>
                      <a:gd name="connsiteX24" fmla="*/ 11179799 w 11179799"/>
                      <a:gd name="connsiteY24" fmla="*/ 3022964 h 5927380"/>
                      <a:gd name="connsiteX25" fmla="*/ 11179799 w 11179799"/>
                      <a:gd name="connsiteY25" fmla="*/ 3615702 h 5927380"/>
                      <a:gd name="connsiteX26" fmla="*/ 11179799 w 11179799"/>
                      <a:gd name="connsiteY26" fmla="*/ 4089892 h 5927380"/>
                      <a:gd name="connsiteX27" fmla="*/ 11179799 w 11179799"/>
                      <a:gd name="connsiteY27" fmla="*/ 4741904 h 5927380"/>
                      <a:gd name="connsiteX28" fmla="*/ 11179799 w 11179799"/>
                      <a:gd name="connsiteY28" fmla="*/ 5216094 h 5927380"/>
                      <a:gd name="connsiteX29" fmla="*/ 11179799 w 11179799"/>
                      <a:gd name="connsiteY29" fmla="*/ 5927380 h 5927380"/>
                      <a:gd name="connsiteX30" fmla="*/ 10591389 w 11179799"/>
                      <a:gd name="connsiteY30" fmla="*/ 5927380 h 5927380"/>
                      <a:gd name="connsiteX31" fmla="*/ 10226574 w 11179799"/>
                      <a:gd name="connsiteY31" fmla="*/ 5927380 h 5927380"/>
                      <a:gd name="connsiteX32" fmla="*/ 9414568 w 11179799"/>
                      <a:gd name="connsiteY32" fmla="*/ 5927380 h 5927380"/>
                      <a:gd name="connsiteX33" fmla="*/ 8937955 w 11179799"/>
                      <a:gd name="connsiteY33" fmla="*/ 5927380 h 5927380"/>
                      <a:gd name="connsiteX34" fmla="*/ 8349545 w 11179799"/>
                      <a:gd name="connsiteY34" fmla="*/ 5927380 h 5927380"/>
                      <a:gd name="connsiteX35" fmla="*/ 7761134 w 11179799"/>
                      <a:gd name="connsiteY35" fmla="*/ 5927380 h 5927380"/>
                      <a:gd name="connsiteX36" fmla="*/ 7172724 w 11179799"/>
                      <a:gd name="connsiteY36" fmla="*/ 5927380 h 5927380"/>
                      <a:gd name="connsiteX37" fmla="*/ 6807909 w 11179799"/>
                      <a:gd name="connsiteY37" fmla="*/ 5927380 h 5927380"/>
                      <a:gd name="connsiteX38" fmla="*/ 6107701 w 11179799"/>
                      <a:gd name="connsiteY38" fmla="*/ 5927380 h 5927380"/>
                      <a:gd name="connsiteX39" fmla="*/ 5742886 w 11179799"/>
                      <a:gd name="connsiteY39" fmla="*/ 5927380 h 5927380"/>
                      <a:gd name="connsiteX40" fmla="*/ 4930880 w 11179799"/>
                      <a:gd name="connsiteY40" fmla="*/ 5927380 h 5927380"/>
                      <a:gd name="connsiteX41" fmla="*/ 4566065 w 11179799"/>
                      <a:gd name="connsiteY41" fmla="*/ 5927380 h 5927380"/>
                      <a:gd name="connsiteX42" fmla="*/ 4313049 w 11179799"/>
                      <a:gd name="connsiteY42" fmla="*/ 5927380 h 5927380"/>
                      <a:gd name="connsiteX43" fmla="*/ 3501042 w 11179799"/>
                      <a:gd name="connsiteY43" fmla="*/ 5927380 h 5927380"/>
                      <a:gd name="connsiteX44" fmla="*/ 2912632 w 11179799"/>
                      <a:gd name="connsiteY44" fmla="*/ 5927380 h 5927380"/>
                      <a:gd name="connsiteX45" fmla="*/ 2547817 w 11179799"/>
                      <a:gd name="connsiteY45" fmla="*/ 5927380 h 5927380"/>
                      <a:gd name="connsiteX46" fmla="*/ 1959407 w 11179799"/>
                      <a:gd name="connsiteY46" fmla="*/ 5927380 h 5927380"/>
                      <a:gd name="connsiteX47" fmla="*/ 1370996 w 11179799"/>
                      <a:gd name="connsiteY47" fmla="*/ 5927380 h 5927380"/>
                      <a:gd name="connsiteX48" fmla="*/ 558990 w 11179799"/>
                      <a:gd name="connsiteY48" fmla="*/ 5927380 h 5927380"/>
                      <a:gd name="connsiteX49" fmla="*/ 0 w 11179799"/>
                      <a:gd name="connsiteY49" fmla="*/ 5927380 h 5927380"/>
                      <a:gd name="connsiteX50" fmla="*/ 0 w 11179799"/>
                      <a:gd name="connsiteY50" fmla="*/ 5334642 h 5927380"/>
                      <a:gd name="connsiteX51" fmla="*/ 0 w 11179799"/>
                      <a:gd name="connsiteY51" fmla="*/ 4682630 h 5927380"/>
                      <a:gd name="connsiteX52" fmla="*/ 0 w 11179799"/>
                      <a:gd name="connsiteY52" fmla="*/ 4030618 h 5927380"/>
                      <a:gd name="connsiteX53" fmla="*/ 0 w 11179799"/>
                      <a:gd name="connsiteY53" fmla="*/ 3319333 h 5927380"/>
                      <a:gd name="connsiteX54" fmla="*/ 0 w 11179799"/>
                      <a:gd name="connsiteY54" fmla="*/ 2608047 h 5927380"/>
                      <a:gd name="connsiteX55" fmla="*/ 0 w 11179799"/>
                      <a:gd name="connsiteY55" fmla="*/ 1956035 h 5927380"/>
                      <a:gd name="connsiteX56" fmla="*/ 0 w 11179799"/>
                      <a:gd name="connsiteY56" fmla="*/ 1422571 h 5927380"/>
                      <a:gd name="connsiteX57" fmla="*/ 0 w 11179799"/>
                      <a:gd name="connsiteY57" fmla="*/ 829833 h 5927380"/>
                      <a:gd name="connsiteX58" fmla="*/ 0 w 11179799"/>
                      <a:gd name="connsiteY58" fmla="*/ 0 h 592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179799" h="5927380" extrusionOk="0">
                        <a:moveTo>
                          <a:pt x="0" y="0"/>
                        </a:moveTo>
                        <a:cubicBezTo>
                          <a:pt x="199848" y="-49392"/>
                          <a:pt x="484527" y="43994"/>
                          <a:pt x="700208" y="0"/>
                        </a:cubicBezTo>
                        <a:cubicBezTo>
                          <a:pt x="915889" y="-43994"/>
                          <a:pt x="1073091" y="71876"/>
                          <a:pt x="1400417" y="0"/>
                        </a:cubicBezTo>
                        <a:cubicBezTo>
                          <a:pt x="1727743" y="-71876"/>
                          <a:pt x="1822532" y="54234"/>
                          <a:pt x="1988827" y="0"/>
                        </a:cubicBezTo>
                        <a:cubicBezTo>
                          <a:pt x="2155122" y="-54234"/>
                          <a:pt x="2590839" y="19122"/>
                          <a:pt x="2800834" y="0"/>
                        </a:cubicBezTo>
                        <a:cubicBezTo>
                          <a:pt x="3010829" y="-19122"/>
                          <a:pt x="3174151" y="20800"/>
                          <a:pt x="3277446" y="0"/>
                        </a:cubicBezTo>
                        <a:cubicBezTo>
                          <a:pt x="3380741" y="-20800"/>
                          <a:pt x="3528932" y="42901"/>
                          <a:pt x="3642261" y="0"/>
                        </a:cubicBezTo>
                        <a:cubicBezTo>
                          <a:pt x="3755590" y="-42901"/>
                          <a:pt x="3898080" y="28715"/>
                          <a:pt x="4007075" y="0"/>
                        </a:cubicBezTo>
                        <a:cubicBezTo>
                          <a:pt x="4116070" y="-28715"/>
                          <a:pt x="4298427" y="13721"/>
                          <a:pt x="4371890" y="0"/>
                        </a:cubicBezTo>
                        <a:cubicBezTo>
                          <a:pt x="4445353" y="-13721"/>
                          <a:pt x="4639155" y="6723"/>
                          <a:pt x="4736704" y="0"/>
                        </a:cubicBezTo>
                        <a:cubicBezTo>
                          <a:pt x="4834253" y="-6723"/>
                          <a:pt x="5240465" y="51681"/>
                          <a:pt x="5436913" y="0"/>
                        </a:cubicBezTo>
                        <a:cubicBezTo>
                          <a:pt x="5633361" y="-51681"/>
                          <a:pt x="5934954" y="63360"/>
                          <a:pt x="6248919" y="0"/>
                        </a:cubicBezTo>
                        <a:cubicBezTo>
                          <a:pt x="6562884" y="-63360"/>
                          <a:pt x="6556356" y="50577"/>
                          <a:pt x="6725532" y="0"/>
                        </a:cubicBezTo>
                        <a:cubicBezTo>
                          <a:pt x="6894708" y="-50577"/>
                          <a:pt x="7245999" y="35952"/>
                          <a:pt x="7425740" y="0"/>
                        </a:cubicBezTo>
                        <a:cubicBezTo>
                          <a:pt x="7605481" y="-35952"/>
                          <a:pt x="7745577" y="7236"/>
                          <a:pt x="7902353" y="0"/>
                        </a:cubicBezTo>
                        <a:cubicBezTo>
                          <a:pt x="8059129" y="-7236"/>
                          <a:pt x="8456519" y="12901"/>
                          <a:pt x="8602561" y="0"/>
                        </a:cubicBezTo>
                        <a:cubicBezTo>
                          <a:pt x="8748603" y="-12901"/>
                          <a:pt x="8901754" y="39509"/>
                          <a:pt x="9190972" y="0"/>
                        </a:cubicBezTo>
                        <a:cubicBezTo>
                          <a:pt x="9480190" y="-39509"/>
                          <a:pt x="9366357" y="18141"/>
                          <a:pt x="9443988" y="0"/>
                        </a:cubicBezTo>
                        <a:cubicBezTo>
                          <a:pt x="9521619" y="-18141"/>
                          <a:pt x="9770047" y="34362"/>
                          <a:pt x="10032399" y="0"/>
                        </a:cubicBezTo>
                        <a:cubicBezTo>
                          <a:pt x="10294751" y="-34362"/>
                          <a:pt x="10868463" y="72882"/>
                          <a:pt x="11179799" y="0"/>
                        </a:cubicBezTo>
                        <a:cubicBezTo>
                          <a:pt x="11183738" y="146000"/>
                          <a:pt x="11174678" y="373746"/>
                          <a:pt x="11179799" y="474190"/>
                        </a:cubicBezTo>
                        <a:cubicBezTo>
                          <a:pt x="11184920" y="574634"/>
                          <a:pt x="11107454" y="981207"/>
                          <a:pt x="11179799" y="1185476"/>
                        </a:cubicBezTo>
                        <a:cubicBezTo>
                          <a:pt x="11252144" y="1389745"/>
                          <a:pt x="11111569" y="1692730"/>
                          <a:pt x="11179799" y="1837488"/>
                        </a:cubicBezTo>
                        <a:cubicBezTo>
                          <a:pt x="11248029" y="1982246"/>
                          <a:pt x="11139276" y="2303888"/>
                          <a:pt x="11179799" y="2548773"/>
                        </a:cubicBezTo>
                        <a:cubicBezTo>
                          <a:pt x="11220322" y="2793658"/>
                          <a:pt x="11149777" y="2865034"/>
                          <a:pt x="11179799" y="3022964"/>
                        </a:cubicBezTo>
                        <a:cubicBezTo>
                          <a:pt x="11209821" y="3180894"/>
                          <a:pt x="11130362" y="3434117"/>
                          <a:pt x="11179799" y="3615702"/>
                        </a:cubicBezTo>
                        <a:cubicBezTo>
                          <a:pt x="11229236" y="3797287"/>
                          <a:pt x="11166497" y="3911177"/>
                          <a:pt x="11179799" y="4089892"/>
                        </a:cubicBezTo>
                        <a:cubicBezTo>
                          <a:pt x="11193101" y="4268607"/>
                          <a:pt x="11110959" y="4593639"/>
                          <a:pt x="11179799" y="4741904"/>
                        </a:cubicBezTo>
                        <a:cubicBezTo>
                          <a:pt x="11248639" y="4890169"/>
                          <a:pt x="11169072" y="5039971"/>
                          <a:pt x="11179799" y="5216094"/>
                        </a:cubicBezTo>
                        <a:cubicBezTo>
                          <a:pt x="11190526" y="5392217"/>
                          <a:pt x="11111347" y="5656425"/>
                          <a:pt x="11179799" y="5927380"/>
                        </a:cubicBezTo>
                        <a:cubicBezTo>
                          <a:pt x="10946003" y="5945308"/>
                          <a:pt x="10713803" y="5902833"/>
                          <a:pt x="10591389" y="5927380"/>
                        </a:cubicBezTo>
                        <a:cubicBezTo>
                          <a:pt x="10468975" y="5951927"/>
                          <a:pt x="10315224" y="5892944"/>
                          <a:pt x="10226574" y="5927380"/>
                        </a:cubicBezTo>
                        <a:cubicBezTo>
                          <a:pt x="10137924" y="5961816"/>
                          <a:pt x="9704856" y="5915874"/>
                          <a:pt x="9414568" y="5927380"/>
                        </a:cubicBezTo>
                        <a:cubicBezTo>
                          <a:pt x="9124280" y="5938886"/>
                          <a:pt x="9033925" y="5873785"/>
                          <a:pt x="8937955" y="5927380"/>
                        </a:cubicBezTo>
                        <a:cubicBezTo>
                          <a:pt x="8841985" y="5980975"/>
                          <a:pt x="8503431" y="5902244"/>
                          <a:pt x="8349545" y="5927380"/>
                        </a:cubicBezTo>
                        <a:cubicBezTo>
                          <a:pt x="8195659" y="5952516"/>
                          <a:pt x="7954519" y="5896218"/>
                          <a:pt x="7761134" y="5927380"/>
                        </a:cubicBezTo>
                        <a:cubicBezTo>
                          <a:pt x="7567749" y="5958542"/>
                          <a:pt x="7324132" y="5889232"/>
                          <a:pt x="7172724" y="5927380"/>
                        </a:cubicBezTo>
                        <a:cubicBezTo>
                          <a:pt x="7021316" y="5965528"/>
                          <a:pt x="6945984" y="5887867"/>
                          <a:pt x="6807909" y="5927380"/>
                        </a:cubicBezTo>
                        <a:cubicBezTo>
                          <a:pt x="6669835" y="5966893"/>
                          <a:pt x="6397432" y="5922573"/>
                          <a:pt x="6107701" y="5927380"/>
                        </a:cubicBezTo>
                        <a:cubicBezTo>
                          <a:pt x="5817970" y="5932187"/>
                          <a:pt x="5891936" y="5891722"/>
                          <a:pt x="5742886" y="5927380"/>
                        </a:cubicBezTo>
                        <a:cubicBezTo>
                          <a:pt x="5593837" y="5963038"/>
                          <a:pt x="5128410" y="5893584"/>
                          <a:pt x="4930880" y="5927380"/>
                        </a:cubicBezTo>
                        <a:cubicBezTo>
                          <a:pt x="4733350" y="5961176"/>
                          <a:pt x="4658293" y="5920970"/>
                          <a:pt x="4566065" y="5927380"/>
                        </a:cubicBezTo>
                        <a:cubicBezTo>
                          <a:pt x="4473838" y="5933790"/>
                          <a:pt x="4436517" y="5900675"/>
                          <a:pt x="4313049" y="5927380"/>
                        </a:cubicBezTo>
                        <a:cubicBezTo>
                          <a:pt x="4189581" y="5954085"/>
                          <a:pt x="3785374" y="5859026"/>
                          <a:pt x="3501042" y="5927380"/>
                        </a:cubicBezTo>
                        <a:cubicBezTo>
                          <a:pt x="3216710" y="5995734"/>
                          <a:pt x="3102287" y="5917874"/>
                          <a:pt x="2912632" y="5927380"/>
                        </a:cubicBezTo>
                        <a:cubicBezTo>
                          <a:pt x="2722977" y="5936886"/>
                          <a:pt x="2675230" y="5892340"/>
                          <a:pt x="2547817" y="5927380"/>
                        </a:cubicBezTo>
                        <a:cubicBezTo>
                          <a:pt x="2420404" y="5962420"/>
                          <a:pt x="2098550" y="5893542"/>
                          <a:pt x="1959407" y="5927380"/>
                        </a:cubicBezTo>
                        <a:cubicBezTo>
                          <a:pt x="1820264" y="5961218"/>
                          <a:pt x="1502401" y="5899749"/>
                          <a:pt x="1370996" y="5927380"/>
                        </a:cubicBezTo>
                        <a:cubicBezTo>
                          <a:pt x="1239591" y="5955011"/>
                          <a:pt x="901159" y="5873776"/>
                          <a:pt x="558990" y="5927380"/>
                        </a:cubicBezTo>
                        <a:cubicBezTo>
                          <a:pt x="216821" y="5980984"/>
                          <a:pt x="233289" y="5907606"/>
                          <a:pt x="0" y="5927380"/>
                        </a:cubicBezTo>
                        <a:cubicBezTo>
                          <a:pt x="-1563" y="5737029"/>
                          <a:pt x="63121" y="5569102"/>
                          <a:pt x="0" y="5334642"/>
                        </a:cubicBezTo>
                        <a:cubicBezTo>
                          <a:pt x="-63121" y="5100182"/>
                          <a:pt x="32436" y="4994969"/>
                          <a:pt x="0" y="4682630"/>
                        </a:cubicBezTo>
                        <a:cubicBezTo>
                          <a:pt x="-32436" y="4370291"/>
                          <a:pt x="1029" y="4327908"/>
                          <a:pt x="0" y="4030618"/>
                        </a:cubicBezTo>
                        <a:cubicBezTo>
                          <a:pt x="-1029" y="3733328"/>
                          <a:pt x="4385" y="3484094"/>
                          <a:pt x="0" y="3319333"/>
                        </a:cubicBezTo>
                        <a:cubicBezTo>
                          <a:pt x="-4385" y="3154572"/>
                          <a:pt x="35170" y="2939086"/>
                          <a:pt x="0" y="2608047"/>
                        </a:cubicBezTo>
                        <a:cubicBezTo>
                          <a:pt x="-35170" y="2277008"/>
                          <a:pt x="56342" y="2112128"/>
                          <a:pt x="0" y="1956035"/>
                        </a:cubicBezTo>
                        <a:cubicBezTo>
                          <a:pt x="-56342" y="1799942"/>
                          <a:pt x="6471" y="1614510"/>
                          <a:pt x="0" y="1422571"/>
                        </a:cubicBezTo>
                        <a:cubicBezTo>
                          <a:pt x="-6471" y="1230632"/>
                          <a:pt x="10384" y="984041"/>
                          <a:pt x="0" y="829833"/>
                        </a:cubicBezTo>
                        <a:cubicBezTo>
                          <a:pt x="-10384" y="675625"/>
                          <a:pt x="20710" y="289329"/>
                          <a:pt x="0" y="0"/>
                        </a:cubicBezTo>
                        <a:close/>
                      </a:path>
                    </a:pathLst>
                  </a:custGeom>
                  <ask:type>
                    <ask:lineSketchNone/>
                  </ask:type>
                </ask:lineSketchStyleProps>
              </a:ext>
            </a:extLst>
          </a:ln>
        </p:spPr>
        <p:txBody>
          <a:bodyPr vert="horz" lIns="91440" tIns="45720" rIns="91440" bIns="45720" rtlCol="0">
            <a:normAutofit/>
          </a:bodyPr>
          <a:lstStyle/>
          <a:p>
            <a:pPr marL="0" marR="0" lvl="0" indent="0" algn="just" defTabSz="914400" rtl="0" eaLnBrk="1" fontAlgn="auto" latinLnBrk="0" hangingPunct="1">
              <a:lnSpc>
                <a:spcPct val="150000"/>
              </a:lnSpc>
              <a:spcBef>
                <a:spcPts val="0"/>
              </a:spcBef>
              <a:spcAft>
                <a:spcPts val="600"/>
              </a:spcAft>
              <a:buClrTx/>
              <a:buSzTx/>
              <a:buFontTx/>
              <a:buNone/>
              <a:tabLst/>
              <a:defRPr/>
            </a:pPr>
            <a:endParaRPr lang="en-US" sz="800" b="0" i="0" u="none" strike="noStrike" baseline="0" dirty="0">
              <a:solidFill>
                <a:schemeClr val="tx1">
                  <a:lumMod val="10000"/>
                </a:schemeClr>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600"/>
              </a:spcAft>
              <a:buClrTx/>
              <a:buSzTx/>
              <a:buFontTx/>
              <a:buNone/>
              <a:tabLst/>
              <a:defRPr/>
            </a:pPr>
            <a:r>
              <a:rPr lang="en-US" sz="20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To elaborate, the following example may be considered:</a:t>
            </a:r>
          </a:p>
          <a:p>
            <a:pPr algn="l"/>
            <a:endParaRPr lang="en-US" sz="1800" b="0" i="0" u="none" strike="noStrike" baseline="0" dirty="0">
              <a:latin typeface="GaramondPremrPro"/>
            </a:endParaRPr>
          </a:p>
          <a:p>
            <a:pPr algn="l"/>
            <a:endParaRPr lang="en-US" dirty="0">
              <a:latin typeface="GaramondPremrPro"/>
            </a:endParaRPr>
          </a:p>
          <a:p>
            <a:pPr algn="l"/>
            <a:endParaRPr lang="en-US" sz="1800" b="0" i="0" u="none" strike="noStrike" baseline="0" dirty="0">
              <a:latin typeface="GaramondPremrPro"/>
            </a:endParaRPr>
          </a:p>
          <a:p>
            <a:pPr algn="l"/>
            <a:endParaRPr lang="en-US" sz="2000" b="0" i="0" u="none" strike="noStrike" baseline="0" dirty="0">
              <a:solidFill>
                <a:schemeClr val="tx1">
                  <a:lumMod val="10000"/>
                </a:schemeClr>
              </a:solidFill>
              <a:latin typeface="Times New Roman" panose="02020603050405020304" pitchFamily="18" charset="0"/>
              <a:cs typeface="Times New Roman" panose="02020603050405020304" pitchFamily="18" charset="0"/>
            </a:endParaRPr>
          </a:p>
          <a:p>
            <a:pPr algn="l"/>
            <a:endParaRPr lang="en-US" sz="2000" b="0" i="0" u="none" strike="noStrike" baseline="0" dirty="0">
              <a:solidFill>
                <a:schemeClr val="tx1">
                  <a:lumMod val="10000"/>
                </a:schemeClr>
              </a:solidFill>
              <a:latin typeface="Times New Roman" panose="02020603050405020304" pitchFamily="18" charset="0"/>
              <a:cs typeface="Times New Roman" panose="02020603050405020304" pitchFamily="18" charset="0"/>
            </a:endParaRPr>
          </a:p>
          <a:p>
            <a:pPr algn="l"/>
            <a:r>
              <a:rPr lang="en-US" sz="2000" b="0" i="0" u="none" strike="noStrike" baseline="0" dirty="0">
                <a:solidFill>
                  <a:schemeClr val="tx1">
                    <a:lumMod val="10000"/>
                  </a:schemeClr>
                </a:solidFill>
                <a:latin typeface="Times New Roman" panose="02020603050405020304" pitchFamily="18" charset="0"/>
                <a:cs typeface="Times New Roman" panose="02020603050405020304" pitchFamily="18" charset="0"/>
              </a:rPr>
              <a:t>Again, the meaning of the above sentence is compositionally driven by the meanings of its lexical items along with the grammatical markers used in it:</a:t>
            </a:r>
            <a:endParaRPr kumimoji="0" lang="en-US" sz="2400" b="0" i="0" u="none" strike="noStrike" kern="1200" cap="none" spc="0" normalizeH="0" baseline="0" noProof="0" dirty="0">
              <a:ln>
                <a:noFill/>
              </a:ln>
              <a:solidFill>
                <a:schemeClr val="tx1">
                  <a:lumMod val="10000"/>
                </a:schemeClr>
              </a:solidFill>
              <a:effectLst/>
              <a:uLnTx/>
              <a:uFillTx/>
              <a:latin typeface="Times New Roman" panose="02020603050405020304" pitchFamily="18" charset="0"/>
              <a:cs typeface="Times New Roman" panose="02020603050405020304" pitchFamily="18" charset="0"/>
            </a:endParaRPr>
          </a:p>
        </p:txBody>
      </p:sp>
      <p:sp>
        <p:nvSpPr>
          <p:cNvPr id="59" name="Isosceles Triangle 5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Isosceles Triangle 6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Flowchart: Alternate Process 1">
            <a:extLst>
              <a:ext uri="{FF2B5EF4-FFF2-40B4-BE49-F238E27FC236}">
                <a16:creationId xmlns:a16="http://schemas.microsoft.com/office/drawing/2014/main" id="{C47EA51C-01E9-4662-840A-634A0F8C48FC}"/>
              </a:ext>
            </a:extLst>
          </p:cNvPr>
          <p:cNvSpPr/>
          <p:nvPr/>
        </p:nvSpPr>
        <p:spPr>
          <a:xfrm>
            <a:off x="2129275" y="1137277"/>
            <a:ext cx="7535457" cy="968473"/>
          </a:xfrm>
          <a:prstGeom prst="flowChartAlternateProcess">
            <a:avLst/>
          </a:prstGeom>
          <a:ln>
            <a:solidFill>
              <a:schemeClr val="accent2">
                <a:lumMod val="90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ar-SA" sz="2400" b="0" i="0" u="none" strike="noStrike" baseline="0" dirty="0">
                <a:solidFill>
                  <a:schemeClr val="tx1">
                    <a:lumMod val="10000"/>
                  </a:schemeClr>
                </a:solidFill>
                <a:latin typeface="TimesNewRomanPSMT"/>
                <a:cs typeface="+mj-cs"/>
              </a:rPr>
              <a:t>لا يزالُ </a:t>
            </a:r>
            <a:r>
              <a:rPr lang="ar-SA" sz="2400" b="1" i="0" u="none" strike="noStrike" baseline="0" dirty="0">
                <a:solidFill>
                  <a:schemeClr val="tx1">
                    <a:lumMod val="10000"/>
                  </a:schemeClr>
                </a:solidFill>
                <a:highlight>
                  <a:srgbClr val="FFF6FB"/>
                </a:highlight>
                <a:latin typeface="TimesNewRomanPSMT"/>
                <a:cs typeface="+mj-cs"/>
              </a:rPr>
              <a:t>مشهدُ</a:t>
            </a:r>
            <a:r>
              <a:rPr lang="ar-SA" sz="2400" b="0" i="0" u="none" strike="noStrike" baseline="0" dirty="0">
                <a:solidFill>
                  <a:schemeClr val="tx1">
                    <a:lumMod val="10000"/>
                  </a:schemeClr>
                </a:solidFill>
                <a:latin typeface="TimesNewRomanPSMT"/>
                <a:cs typeface="+mj-cs"/>
              </a:rPr>
              <a:t> الحادثِ </a:t>
            </a:r>
            <a:r>
              <a:rPr lang="ar-SA" sz="2400" b="1" i="0" u="none" strike="noStrike" baseline="0" dirty="0">
                <a:solidFill>
                  <a:schemeClr val="tx1">
                    <a:lumMod val="10000"/>
                  </a:schemeClr>
                </a:solidFill>
                <a:highlight>
                  <a:srgbClr val="FFF6FB"/>
                </a:highlight>
                <a:latin typeface="TimesNewRomanPSMT"/>
                <a:cs typeface="+mj-cs"/>
              </a:rPr>
              <a:t>يطارد</a:t>
            </a:r>
            <a:r>
              <a:rPr lang="ar-SA" sz="2400" b="1" i="0" u="none" strike="noStrike" baseline="0" dirty="0">
                <a:solidFill>
                  <a:schemeClr val="tx1">
                    <a:lumMod val="10000"/>
                  </a:schemeClr>
                </a:solidFill>
                <a:highlight>
                  <a:srgbClr val="00FFFF"/>
                </a:highlight>
                <a:latin typeface="TimesNewRomanPSMT"/>
                <a:cs typeface="+mj-cs"/>
              </a:rPr>
              <a:t>ني</a:t>
            </a:r>
            <a:r>
              <a:rPr lang="ar-SA" sz="2400" b="0" i="0" u="none" strike="noStrike" baseline="0" dirty="0">
                <a:solidFill>
                  <a:schemeClr val="tx1">
                    <a:lumMod val="10000"/>
                  </a:schemeClr>
                </a:solidFill>
                <a:latin typeface="TimesNewRomanPSMT"/>
                <a:cs typeface="+mj-cs"/>
              </a:rPr>
              <a:t> في </a:t>
            </a:r>
            <a:r>
              <a:rPr lang="ar-SA" sz="2400" b="0" i="0" u="none" strike="noStrike" baseline="0" dirty="0">
                <a:solidFill>
                  <a:schemeClr val="tx1">
                    <a:lumMod val="10000"/>
                  </a:schemeClr>
                </a:solidFill>
                <a:highlight>
                  <a:srgbClr val="FFF6FB"/>
                </a:highlight>
                <a:latin typeface="TimesNewRomanPSMT"/>
                <a:cs typeface="+mj-cs"/>
              </a:rPr>
              <a:t>أحلام</a:t>
            </a:r>
            <a:r>
              <a:rPr lang="ar-SA" sz="2400" b="0" i="0" u="none" strike="noStrike" baseline="0" dirty="0">
                <a:solidFill>
                  <a:schemeClr val="tx1">
                    <a:lumMod val="10000"/>
                  </a:schemeClr>
                </a:solidFill>
                <a:highlight>
                  <a:srgbClr val="00FFFF"/>
                </a:highlight>
                <a:latin typeface="TimesNewRomanPSMT"/>
                <a:cs typeface="+mj-cs"/>
              </a:rPr>
              <a:t>ي</a:t>
            </a:r>
            <a:r>
              <a:rPr lang="ar-SA" sz="2400" b="0" i="0" u="none" strike="noStrike" baseline="0" dirty="0">
                <a:solidFill>
                  <a:schemeClr val="tx1">
                    <a:lumMod val="10000"/>
                  </a:schemeClr>
                </a:solidFill>
                <a:latin typeface="TimesNewRomanPSMT"/>
                <a:cs typeface="+mj-cs"/>
              </a:rPr>
              <a:t> منذ سنتين</a:t>
            </a:r>
            <a:endParaRPr lang="en-US" sz="2400" dirty="0">
              <a:solidFill>
                <a:schemeClr val="tx1">
                  <a:lumMod val="10000"/>
                </a:schemeClr>
              </a:solidFill>
              <a:cs typeface="+mj-cs"/>
            </a:endParaRPr>
          </a:p>
        </p:txBody>
      </p:sp>
      <p:sp>
        <p:nvSpPr>
          <p:cNvPr id="16" name="Rectangle: Rounded Corners 15">
            <a:extLst>
              <a:ext uri="{FF2B5EF4-FFF2-40B4-BE49-F238E27FC236}">
                <a16:creationId xmlns:a16="http://schemas.microsoft.com/office/drawing/2014/main" id="{5DD44EC2-18CF-4E99-BC57-FB02B4597530}"/>
              </a:ext>
            </a:extLst>
          </p:cNvPr>
          <p:cNvSpPr/>
          <p:nvPr/>
        </p:nvSpPr>
        <p:spPr>
          <a:xfrm>
            <a:off x="815811" y="3535234"/>
            <a:ext cx="10162383" cy="2266015"/>
          </a:xfrm>
          <a:prstGeom prst="round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just">
              <a:lnSpc>
                <a:spcPct val="150000"/>
              </a:lnSpc>
            </a:pPr>
            <a:r>
              <a:rPr lang="en-US" sz="1800" b="1" i="0" u="none" strike="noStrike" baseline="0" dirty="0">
                <a:solidFill>
                  <a:schemeClr val="tx1">
                    <a:lumMod val="10000"/>
                  </a:schemeClr>
                </a:solidFill>
                <a:latin typeface="TimesNewRomanPSMT"/>
              </a:rPr>
              <a:t>- </a:t>
            </a:r>
            <a:r>
              <a:rPr lang="ar-SA" b="1" i="0" u="none" strike="noStrike" baseline="0" dirty="0">
                <a:solidFill>
                  <a:schemeClr val="tx1">
                    <a:lumMod val="10000"/>
                  </a:schemeClr>
                </a:solidFill>
                <a:highlight>
                  <a:srgbClr val="FFF6FB"/>
                </a:highlight>
                <a:latin typeface="TimesNewRomanPSMT"/>
              </a:rPr>
              <a:t>مشهد</a:t>
            </a:r>
            <a:r>
              <a:rPr lang="en-US" b="0" i="0" u="none" strike="noStrike" baseline="0" dirty="0">
                <a:solidFill>
                  <a:schemeClr val="tx1">
                    <a:lumMod val="10000"/>
                  </a:schemeClr>
                </a:solidFill>
                <a:latin typeface="TimesNewRomanPSMT"/>
              </a:rPr>
              <a:t> </a:t>
            </a:r>
            <a:r>
              <a:rPr lang="en-US" b="0" i="0" u="none" strike="noStrike" baseline="0" dirty="0">
                <a:solidFill>
                  <a:schemeClr val="tx1">
                    <a:lumMod val="10000"/>
                  </a:schemeClr>
                </a:solidFill>
                <a:latin typeface="Times New Roman" panose="02020603050405020304" pitchFamily="18" charset="0"/>
                <a:cs typeface="Times New Roman" panose="02020603050405020304" pitchFamily="18" charset="0"/>
              </a:rPr>
              <a:t>(</a:t>
            </a:r>
            <a:r>
              <a:rPr lang="en-US" b="0" i="1" u="none" strike="noStrike" baseline="0" dirty="0">
                <a:solidFill>
                  <a:schemeClr val="tx1">
                    <a:lumMod val="10000"/>
                  </a:schemeClr>
                </a:solidFill>
                <a:latin typeface="Times New Roman" panose="02020603050405020304" pitchFamily="18" charset="0"/>
                <a:cs typeface="Times New Roman" panose="02020603050405020304" pitchFamily="18" charset="0"/>
              </a:rPr>
              <a:t>scene</a:t>
            </a:r>
            <a:r>
              <a:rPr lang="en-US" b="0" i="0" u="none" strike="noStrike" baseline="0" dirty="0">
                <a:solidFill>
                  <a:schemeClr val="tx1">
                    <a:lumMod val="10000"/>
                  </a:schemeClr>
                </a:solidFill>
                <a:latin typeface="Times New Roman" panose="02020603050405020304" pitchFamily="18" charset="0"/>
                <a:cs typeface="Times New Roman" panose="02020603050405020304" pitchFamily="18" charset="0"/>
              </a:rPr>
              <a:t>) although it is not preceded by a definite article, such as </a:t>
            </a:r>
            <a:r>
              <a:rPr lang="ar-SA" b="1" i="0" u="none" strike="noStrike" baseline="0" dirty="0">
                <a:solidFill>
                  <a:schemeClr val="tx1">
                    <a:lumMod val="10000"/>
                  </a:schemeClr>
                </a:solidFill>
                <a:latin typeface="TimesNewRomanPSMT"/>
                <a:cs typeface="+mj-cs"/>
              </a:rPr>
              <a:t>أل</a:t>
            </a:r>
            <a:r>
              <a:rPr lang="en-US" b="0" i="0" u="none" strike="noStrike" baseline="0" dirty="0">
                <a:solidFill>
                  <a:schemeClr val="tx1">
                    <a:lumMod val="10000"/>
                  </a:schemeClr>
                </a:solidFill>
                <a:latin typeface="TimesNewRomanPSMT"/>
                <a:cs typeface="+mj-cs"/>
              </a:rPr>
              <a:t> </a:t>
            </a:r>
            <a:r>
              <a:rPr lang="en-US" b="0" i="0" u="none" strike="noStrike" baseline="0" dirty="0">
                <a:solidFill>
                  <a:schemeClr val="tx1">
                    <a:lumMod val="10000"/>
                  </a:schemeClr>
                </a:solidFill>
                <a:latin typeface="GaramondPremrPro"/>
                <a:cs typeface="+mj-cs"/>
              </a:rPr>
              <a:t>(</a:t>
            </a:r>
            <a:r>
              <a:rPr lang="en-US" b="0" i="1" u="none" strike="noStrike" baseline="0" dirty="0">
                <a:solidFill>
                  <a:schemeClr val="tx1">
                    <a:lumMod val="10000"/>
                  </a:schemeClr>
                </a:solidFill>
                <a:latin typeface="GaramondPremrPro-It"/>
                <a:cs typeface="+mj-cs"/>
              </a:rPr>
              <a:t>the </a:t>
            </a:r>
            <a:r>
              <a:rPr lang="en-US" b="0" i="0" u="none" strike="noStrike" baseline="0" dirty="0">
                <a:solidFill>
                  <a:schemeClr val="tx1">
                    <a:lumMod val="10000"/>
                  </a:schemeClr>
                </a:solidFill>
                <a:latin typeface="GaramondPremrPro"/>
                <a:cs typeface="+mj-cs"/>
              </a:rPr>
              <a:t>), it is defined as it is followed by a defined noun </a:t>
            </a:r>
            <a:r>
              <a:rPr lang="ar-SA" b="1" i="0" u="none" strike="noStrike" baseline="0" dirty="0">
                <a:solidFill>
                  <a:schemeClr val="tx1">
                    <a:lumMod val="10000"/>
                  </a:schemeClr>
                </a:solidFill>
                <a:latin typeface="TimesNewRomanPSMT"/>
                <a:cs typeface="+mj-cs"/>
              </a:rPr>
              <a:t>الحادث</a:t>
            </a:r>
            <a:r>
              <a:rPr lang="en-US" b="0" i="0" u="none" strike="noStrike" baseline="0" dirty="0">
                <a:solidFill>
                  <a:schemeClr val="tx1">
                    <a:lumMod val="10000"/>
                  </a:schemeClr>
                </a:solidFill>
                <a:latin typeface="TimesNewRomanPSMT"/>
                <a:cs typeface="+mj-cs"/>
              </a:rPr>
              <a:t> (</a:t>
            </a:r>
            <a:r>
              <a:rPr lang="en-US" b="0" i="1" u="none" strike="noStrike" baseline="0" dirty="0">
                <a:solidFill>
                  <a:schemeClr val="tx1">
                    <a:lumMod val="10000"/>
                  </a:schemeClr>
                </a:solidFill>
                <a:latin typeface="GaramondPremrPro-It"/>
                <a:cs typeface="+mj-cs"/>
              </a:rPr>
              <a:t>the accident </a:t>
            </a:r>
            <a:r>
              <a:rPr lang="en-US" b="0" i="0" u="none" strike="noStrike" baseline="0" dirty="0">
                <a:solidFill>
                  <a:schemeClr val="tx1">
                    <a:lumMod val="10000"/>
                  </a:schemeClr>
                </a:solidFill>
                <a:latin typeface="GaramondPremrPro"/>
                <a:cs typeface="+mj-cs"/>
              </a:rPr>
              <a:t>).</a:t>
            </a:r>
          </a:p>
          <a:p>
            <a:pPr algn="just">
              <a:lnSpc>
                <a:spcPct val="150000"/>
              </a:lnSpc>
            </a:pPr>
            <a:r>
              <a:rPr lang="en-US" b="0" i="0" u="none" strike="noStrike" baseline="0" dirty="0">
                <a:solidFill>
                  <a:schemeClr val="tx1">
                    <a:lumMod val="10000"/>
                  </a:schemeClr>
                </a:solidFill>
                <a:latin typeface="GaramondPremrPro"/>
                <a:cs typeface="+mj-cs"/>
              </a:rPr>
              <a:t>It is assumed here that </a:t>
            </a:r>
            <a:r>
              <a:rPr lang="ar-SA" b="1" i="0" u="none" strike="noStrike" baseline="0" dirty="0">
                <a:solidFill>
                  <a:schemeClr val="tx1">
                    <a:lumMod val="10000"/>
                  </a:schemeClr>
                </a:solidFill>
                <a:latin typeface="TimesNewRomanPSMT"/>
                <a:cs typeface="+mj-cs"/>
              </a:rPr>
              <a:t>مشهد الحادث</a:t>
            </a:r>
            <a:r>
              <a:rPr lang="en-US" b="0" i="0" u="none" strike="noStrike" baseline="0" dirty="0">
                <a:solidFill>
                  <a:schemeClr val="tx1">
                    <a:lumMod val="10000"/>
                  </a:schemeClr>
                </a:solidFill>
                <a:latin typeface="TimesNewRomanPSMT"/>
                <a:cs typeface="+mj-cs"/>
              </a:rPr>
              <a:t> (</a:t>
            </a:r>
            <a:r>
              <a:rPr lang="en-US" b="0" i="1" u="none" strike="noStrike" baseline="0" dirty="0">
                <a:solidFill>
                  <a:schemeClr val="tx1">
                    <a:lumMod val="10000"/>
                  </a:schemeClr>
                </a:solidFill>
                <a:latin typeface="Times New Roman" panose="02020603050405020304" pitchFamily="18" charset="0"/>
                <a:cs typeface="+mj-cs"/>
              </a:rPr>
              <a:t>the scene of the accident </a:t>
            </a:r>
            <a:r>
              <a:rPr lang="en-US" b="0" i="0" u="none" strike="noStrike" baseline="0" dirty="0">
                <a:solidFill>
                  <a:schemeClr val="tx1">
                    <a:lumMod val="10000"/>
                  </a:schemeClr>
                </a:solidFill>
                <a:latin typeface="GaramondPremrPro"/>
                <a:cs typeface="+mj-cs"/>
              </a:rPr>
              <a:t>) is known to the addressee. Otherwise, the speaker needs to run a preparatory check:</a:t>
            </a:r>
          </a:p>
          <a:p>
            <a:pPr algn="just">
              <a:lnSpc>
                <a:spcPct val="150000"/>
              </a:lnSpc>
            </a:pPr>
            <a:r>
              <a:rPr lang="en-US" b="0" i="0" u="none" strike="noStrike" baseline="0" dirty="0">
                <a:solidFill>
                  <a:schemeClr val="tx1">
                    <a:lumMod val="10000"/>
                  </a:schemeClr>
                </a:solidFill>
                <a:latin typeface="GaramondPremrPro"/>
                <a:cs typeface="+mj-cs"/>
              </a:rPr>
              <a:t>“if I uttered it, would the addressee know which</a:t>
            </a:r>
            <a:r>
              <a:rPr lang="ar-SA" b="1" i="0" u="none" strike="noStrike" baseline="0" dirty="0">
                <a:solidFill>
                  <a:schemeClr val="tx1">
                    <a:lumMod val="10000"/>
                  </a:schemeClr>
                </a:solidFill>
                <a:latin typeface="TimesNewRomanPSMT"/>
                <a:cs typeface="+mj-cs"/>
              </a:rPr>
              <a:t>مشهد</a:t>
            </a:r>
            <a:r>
              <a:rPr lang="ar-SA" b="0" i="0" u="none" strike="noStrike" baseline="0" dirty="0">
                <a:solidFill>
                  <a:schemeClr val="tx1">
                    <a:lumMod val="10000"/>
                  </a:schemeClr>
                </a:solidFill>
                <a:latin typeface="TimesNewRomanPSMT"/>
                <a:cs typeface="+mj-cs"/>
              </a:rPr>
              <a:t> </a:t>
            </a:r>
            <a:r>
              <a:rPr lang="en-US" b="0" i="0" u="none" strike="noStrike" baseline="0" dirty="0">
                <a:solidFill>
                  <a:schemeClr val="tx1">
                    <a:lumMod val="10000"/>
                  </a:schemeClr>
                </a:solidFill>
                <a:latin typeface="TimesNewRomanPSMT"/>
                <a:cs typeface="+mj-cs"/>
              </a:rPr>
              <a:t> (</a:t>
            </a:r>
            <a:r>
              <a:rPr lang="en-US" b="0" i="1" u="none" strike="noStrike" baseline="0" dirty="0">
                <a:solidFill>
                  <a:schemeClr val="tx1">
                    <a:lumMod val="10000"/>
                  </a:schemeClr>
                </a:solidFill>
                <a:latin typeface="GaramondPremrPro-It"/>
                <a:cs typeface="+mj-cs"/>
              </a:rPr>
              <a:t>scene </a:t>
            </a:r>
            <a:r>
              <a:rPr lang="en-US" b="0" i="0" u="none" strike="noStrike" baseline="0" dirty="0">
                <a:solidFill>
                  <a:schemeClr val="tx1">
                    <a:lumMod val="10000"/>
                  </a:schemeClr>
                </a:solidFill>
                <a:latin typeface="GaramondPremrPro"/>
                <a:cs typeface="+mj-cs"/>
              </a:rPr>
              <a:t>) I am talking about?”</a:t>
            </a:r>
            <a:endParaRPr kumimoji="0" lang="en-US" b="1" i="0" u="none" strike="noStrike" kern="1200" cap="none" spc="0" normalizeH="0" baseline="0" noProof="0" dirty="0">
              <a:ln>
                <a:noFill/>
              </a:ln>
              <a:solidFill>
                <a:schemeClr val="tx1">
                  <a:lumMod val="10000"/>
                </a:schemeClr>
              </a:solidFill>
              <a:effectLst/>
              <a:uLnTx/>
              <a:uFillTx/>
              <a:latin typeface="Times New Roman" panose="02020603050405020304" pitchFamily="18" charset="0"/>
              <a:ea typeface="+mn-ea"/>
              <a:cs typeface="+mj-cs"/>
            </a:endParaRPr>
          </a:p>
        </p:txBody>
      </p:sp>
    </p:spTree>
    <p:extLst>
      <p:ext uri="{BB962C8B-B14F-4D97-AF65-F5344CB8AC3E}">
        <p14:creationId xmlns:p14="http://schemas.microsoft.com/office/powerpoint/2010/main" val="828264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Freeform: Shape 5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CA439F2-3B41-4891-8CDF-5DC1C5FA5728}"/>
              </a:ext>
            </a:extLst>
          </p:cNvPr>
          <p:cNvSpPr txBox="1"/>
          <p:nvPr/>
        </p:nvSpPr>
        <p:spPr>
          <a:xfrm>
            <a:off x="583915" y="267221"/>
            <a:ext cx="11024170" cy="5927380"/>
          </a:xfrm>
          <a:prstGeom prst="rect">
            <a:avLst/>
          </a:prstGeom>
          <a:noFill/>
          <a:ln w="19050">
            <a:solidFill>
              <a:schemeClr val="accent2">
                <a:lumMod val="50000"/>
              </a:schemeClr>
            </a:solidFill>
            <a:extLst>
              <a:ext uri="{C807C97D-BFC1-408E-A445-0C87EB9F89A2}">
                <ask:lineSketchStyleProps xmlns:ask="http://schemas.microsoft.com/office/drawing/2018/sketchyshapes" sd="864018014">
                  <a:custGeom>
                    <a:avLst/>
                    <a:gdLst>
                      <a:gd name="connsiteX0" fmla="*/ 0 w 11179799"/>
                      <a:gd name="connsiteY0" fmla="*/ 0 h 5927380"/>
                      <a:gd name="connsiteX1" fmla="*/ 700208 w 11179799"/>
                      <a:gd name="connsiteY1" fmla="*/ 0 h 5927380"/>
                      <a:gd name="connsiteX2" fmla="*/ 1400417 w 11179799"/>
                      <a:gd name="connsiteY2" fmla="*/ 0 h 5927380"/>
                      <a:gd name="connsiteX3" fmla="*/ 1988827 w 11179799"/>
                      <a:gd name="connsiteY3" fmla="*/ 0 h 5927380"/>
                      <a:gd name="connsiteX4" fmla="*/ 2800834 w 11179799"/>
                      <a:gd name="connsiteY4" fmla="*/ 0 h 5927380"/>
                      <a:gd name="connsiteX5" fmla="*/ 3277446 w 11179799"/>
                      <a:gd name="connsiteY5" fmla="*/ 0 h 5927380"/>
                      <a:gd name="connsiteX6" fmla="*/ 3642261 w 11179799"/>
                      <a:gd name="connsiteY6" fmla="*/ 0 h 5927380"/>
                      <a:gd name="connsiteX7" fmla="*/ 4007075 w 11179799"/>
                      <a:gd name="connsiteY7" fmla="*/ 0 h 5927380"/>
                      <a:gd name="connsiteX8" fmla="*/ 4371890 w 11179799"/>
                      <a:gd name="connsiteY8" fmla="*/ 0 h 5927380"/>
                      <a:gd name="connsiteX9" fmla="*/ 4736704 w 11179799"/>
                      <a:gd name="connsiteY9" fmla="*/ 0 h 5927380"/>
                      <a:gd name="connsiteX10" fmla="*/ 5436913 w 11179799"/>
                      <a:gd name="connsiteY10" fmla="*/ 0 h 5927380"/>
                      <a:gd name="connsiteX11" fmla="*/ 6248919 w 11179799"/>
                      <a:gd name="connsiteY11" fmla="*/ 0 h 5927380"/>
                      <a:gd name="connsiteX12" fmla="*/ 6725532 w 11179799"/>
                      <a:gd name="connsiteY12" fmla="*/ 0 h 5927380"/>
                      <a:gd name="connsiteX13" fmla="*/ 7425740 w 11179799"/>
                      <a:gd name="connsiteY13" fmla="*/ 0 h 5927380"/>
                      <a:gd name="connsiteX14" fmla="*/ 7902353 w 11179799"/>
                      <a:gd name="connsiteY14" fmla="*/ 0 h 5927380"/>
                      <a:gd name="connsiteX15" fmla="*/ 8602561 w 11179799"/>
                      <a:gd name="connsiteY15" fmla="*/ 0 h 5927380"/>
                      <a:gd name="connsiteX16" fmla="*/ 9190972 w 11179799"/>
                      <a:gd name="connsiteY16" fmla="*/ 0 h 5927380"/>
                      <a:gd name="connsiteX17" fmla="*/ 9443988 w 11179799"/>
                      <a:gd name="connsiteY17" fmla="*/ 0 h 5927380"/>
                      <a:gd name="connsiteX18" fmla="*/ 10032399 w 11179799"/>
                      <a:gd name="connsiteY18" fmla="*/ 0 h 5927380"/>
                      <a:gd name="connsiteX19" fmla="*/ 11179799 w 11179799"/>
                      <a:gd name="connsiteY19" fmla="*/ 0 h 5927380"/>
                      <a:gd name="connsiteX20" fmla="*/ 11179799 w 11179799"/>
                      <a:gd name="connsiteY20" fmla="*/ 474190 h 5927380"/>
                      <a:gd name="connsiteX21" fmla="*/ 11179799 w 11179799"/>
                      <a:gd name="connsiteY21" fmla="*/ 1185476 h 5927380"/>
                      <a:gd name="connsiteX22" fmla="*/ 11179799 w 11179799"/>
                      <a:gd name="connsiteY22" fmla="*/ 1837488 h 5927380"/>
                      <a:gd name="connsiteX23" fmla="*/ 11179799 w 11179799"/>
                      <a:gd name="connsiteY23" fmla="*/ 2548773 h 5927380"/>
                      <a:gd name="connsiteX24" fmla="*/ 11179799 w 11179799"/>
                      <a:gd name="connsiteY24" fmla="*/ 3022964 h 5927380"/>
                      <a:gd name="connsiteX25" fmla="*/ 11179799 w 11179799"/>
                      <a:gd name="connsiteY25" fmla="*/ 3615702 h 5927380"/>
                      <a:gd name="connsiteX26" fmla="*/ 11179799 w 11179799"/>
                      <a:gd name="connsiteY26" fmla="*/ 4089892 h 5927380"/>
                      <a:gd name="connsiteX27" fmla="*/ 11179799 w 11179799"/>
                      <a:gd name="connsiteY27" fmla="*/ 4741904 h 5927380"/>
                      <a:gd name="connsiteX28" fmla="*/ 11179799 w 11179799"/>
                      <a:gd name="connsiteY28" fmla="*/ 5216094 h 5927380"/>
                      <a:gd name="connsiteX29" fmla="*/ 11179799 w 11179799"/>
                      <a:gd name="connsiteY29" fmla="*/ 5927380 h 5927380"/>
                      <a:gd name="connsiteX30" fmla="*/ 10591389 w 11179799"/>
                      <a:gd name="connsiteY30" fmla="*/ 5927380 h 5927380"/>
                      <a:gd name="connsiteX31" fmla="*/ 10226574 w 11179799"/>
                      <a:gd name="connsiteY31" fmla="*/ 5927380 h 5927380"/>
                      <a:gd name="connsiteX32" fmla="*/ 9414568 w 11179799"/>
                      <a:gd name="connsiteY32" fmla="*/ 5927380 h 5927380"/>
                      <a:gd name="connsiteX33" fmla="*/ 8937955 w 11179799"/>
                      <a:gd name="connsiteY33" fmla="*/ 5927380 h 5927380"/>
                      <a:gd name="connsiteX34" fmla="*/ 8349545 w 11179799"/>
                      <a:gd name="connsiteY34" fmla="*/ 5927380 h 5927380"/>
                      <a:gd name="connsiteX35" fmla="*/ 7761134 w 11179799"/>
                      <a:gd name="connsiteY35" fmla="*/ 5927380 h 5927380"/>
                      <a:gd name="connsiteX36" fmla="*/ 7172724 w 11179799"/>
                      <a:gd name="connsiteY36" fmla="*/ 5927380 h 5927380"/>
                      <a:gd name="connsiteX37" fmla="*/ 6807909 w 11179799"/>
                      <a:gd name="connsiteY37" fmla="*/ 5927380 h 5927380"/>
                      <a:gd name="connsiteX38" fmla="*/ 6107701 w 11179799"/>
                      <a:gd name="connsiteY38" fmla="*/ 5927380 h 5927380"/>
                      <a:gd name="connsiteX39" fmla="*/ 5742886 w 11179799"/>
                      <a:gd name="connsiteY39" fmla="*/ 5927380 h 5927380"/>
                      <a:gd name="connsiteX40" fmla="*/ 4930880 w 11179799"/>
                      <a:gd name="connsiteY40" fmla="*/ 5927380 h 5927380"/>
                      <a:gd name="connsiteX41" fmla="*/ 4566065 w 11179799"/>
                      <a:gd name="connsiteY41" fmla="*/ 5927380 h 5927380"/>
                      <a:gd name="connsiteX42" fmla="*/ 4313049 w 11179799"/>
                      <a:gd name="connsiteY42" fmla="*/ 5927380 h 5927380"/>
                      <a:gd name="connsiteX43" fmla="*/ 3501042 w 11179799"/>
                      <a:gd name="connsiteY43" fmla="*/ 5927380 h 5927380"/>
                      <a:gd name="connsiteX44" fmla="*/ 2912632 w 11179799"/>
                      <a:gd name="connsiteY44" fmla="*/ 5927380 h 5927380"/>
                      <a:gd name="connsiteX45" fmla="*/ 2547817 w 11179799"/>
                      <a:gd name="connsiteY45" fmla="*/ 5927380 h 5927380"/>
                      <a:gd name="connsiteX46" fmla="*/ 1959407 w 11179799"/>
                      <a:gd name="connsiteY46" fmla="*/ 5927380 h 5927380"/>
                      <a:gd name="connsiteX47" fmla="*/ 1370996 w 11179799"/>
                      <a:gd name="connsiteY47" fmla="*/ 5927380 h 5927380"/>
                      <a:gd name="connsiteX48" fmla="*/ 558990 w 11179799"/>
                      <a:gd name="connsiteY48" fmla="*/ 5927380 h 5927380"/>
                      <a:gd name="connsiteX49" fmla="*/ 0 w 11179799"/>
                      <a:gd name="connsiteY49" fmla="*/ 5927380 h 5927380"/>
                      <a:gd name="connsiteX50" fmla="*/ 0 w 11179799"/>
                      <a:gd name="connsiteY50" fmla="*/ 5334642 h 5927380"/>
                      <a:gd name="connsiteX51" fmla="*/ 0 w 11179799"/>
                      <a:gd name="connsiteY51" fmla="*/ 4682630 h 5927380"/>
                      <a:gd name="connsiteX52" fmla="*/ 0 w 11179799"/>
                      <a:gd name="connsiteY52" fmla="*/ 4030618 h 5927380"/>
                      <a:gd name="connsiteX53" fmla="*/ 0 w 11179799"/>
                      <a:gd name="connsiteY53" fmla="*/ 3319333 h 5927380"/>
                      <a:gd name="connsiteX54" fmla="*/ 0 w 11179799"/>
                      <a:gd name="connsiteY54" fmla="*/ 2608047 h 5927380"/>
                      <a:gd name="connsiteX55" fmla="*/ 0 w 11179799"/>
                      <a:gd name="connsiteY55" fmla="*/ 1956035 h 5927380"/>
                      <a:gd name="connsiteX56" fmla="*/ 0 w 11179799"/>
                      <a:gd name="connsiteY56" fmla="*/ 1422571 h 5927380"/>
                      <a:gd name="connsiteX57" fmla="*/ 0 w 11179799"/>
                      <a:gd name="connsiteY57" fmla="*/ 829833 h 5927380"/>
                      <a:gd name="connsiteX58" fmla="*/ 0 w 11179799"/>
                      <a:gd name="connsiteY58" fmla="*/ 0 h 592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179799" h="5927380" extrusionOk="0">
                        <a:moveTo>
                          <a:pt x="0" y="0"/>
                        </a:moveTo>
                        <a:cubicBezTo>
                          <a:pt x="199848" y="-49392"/>
                          <a:pt x="484527" y="43994"/>
                          <a:pt x="700208" y="0"/>
                        </a:cubicBezTo>
                        <a:cubicBezTo>
                          <a:pt x="915889" y="-43994"/>
                          <a:pt x="1073091" y="71876"/>
                          <a:pt x="1400417" y="0"/>
                        </a:cubicBezTo>
                        <a:cubicBezTo>
                          <a:pt x="1727743" y="-71876"/>
                          <a:pt x="1822532" y="54234"/>
                          <a:pt x="1988827" y="0"/>
                        </a:cubicBezTo>
                        <a:cubicBezTo>
                          <a:pt x="2155122" y="-54234"/>
                          <a:pt x="2590839" y="19122"/>
                          <a:pt x="2800834" y="0"/>
                        </a:cubicBezTo>
                        <a:cubicBezTo>
                          <a:pt x="3010829" y="-19122"/>
                          <a:pt x="3174151" y="20800"/>
                          <a:pt x="3277446" y="0"/>
                        </a:cubicBezTo>
                        <a:cubicBezTo>
                          <a:pt x="3380741" y="-20800"/>
                          <a:pt x="3528932" y="42901"/>
                          <a:pt x="3642261" y="0"/>
                        </a:cubicBezTo>
                        <a:cubicBezTo>
                          <a:pt x="3755590" y="-42901"/>
                          <a:pt x="3898080" y="28715"/>
                          <a:pt x="4007075" y="0"/>
                        </a:cubicBezTo>
                        <a:cubicBezTo>
                          <a:pt x="4116070" y="-28715"/>
                          <a:pt x="4298427" y="13721"/>
                          <a:pt x="4371890" y="0"/>
                        </a:cubicBezTo>
                        <a:cubicBezTo>
                          <a:pt x="4445353" y="-13721"/>
                          <a:pt x="4639155" y="6723"/>
                          <a:pt x="4736704" y="0"/>
                        </a:cubicBezTo>
                        <a:cubicBezTo>
                          <a:pt x="4834253" y="-6723"/>
                          <a:pt x="5240465" y="51681"/>
                          <a:pt x="5436913" y="0"/>
                        </a:cubicBezTo>
                        <a:cubicBezTo>
                          <a:pt x="5633361" y="-51681"/>
                          <a:pt x="5934954" y="63360"/>
                          <a:pt x="6248919" y="0"/>
                        </a:cubicBezTo>
                        <a:cubicBezTo>
                          <a:pt x="6562884" y="-63360"/>
                          <a:pt x="6556356" y="50577"/>
                          <a:pt x="6725532" y="0"/>
                        </a:cubicBezTo>
                        <a:cubicBezTo>
                          <a:pt x="6894708" y="-50577"/>
                          <a:pt x="7245999" y="35952"/>
                          <a:pt x="7425740" y="0"/>
                        </a:cubicBezTo>
                        <a:cubicBezTo>
                          <a:pt x="7605481" y="-35952"/>
                          <a:pt x="7745577" y="7236"/>
                          <a:pt x="7902353" y="0"/>
                        </a:cubicBezTo>
                        <a:cubicBezTo>
                          <a:pt x="8059129" y="-7236"/>
                          <a:pt x="8456519" y="12901"/>
                          <a:pt x="8602561" y="0"/>
                        </a:cubicBezTo>
                        <a:cubicBezTo>
                          <a:pt x="8748603" y="-12901"/>
                          <a:pt x="8901754" y="39509"/>
                          <a:pt x="9190972" y="0"/>
                        </a:cubicBezTo>
                        <a:cubicBezTo>
                          <a:pt x="9480190" y="-39509"/>
                          <a:pt x="9366357" y="18141"/>
                          <a:pt x="9443988" y="0"/>
                        </a:cubicBezTo>
                        <a:cubicBezTo>
                          <a:pt x="9521619" y="-18141"/>
                          <a:pt x="9770047" y="34362"/>
                          <a:pt x="10032399" y="0"/>
                        </a:cubicBezTo>
                        <a:cubicBezTo>
                          <a:pt x="10294751" y="-34362"/>
                          <a:pt x="10868463" y="72882"/>
                          <a:pt x="11179799" y="0"/>
                        </a:cubicBezTo>
                        <a:cubicBezTo>
                          <a:pt x="11183738" y="146000"/>
                          <a:pt x="11174678" y="373746"/>
                          <a:pt x="11179799" y="474190"/>
                        </a:cubicBezTo>
                        <a:cubicBezTo>
                          <a:pt x="11184920" y="574634"/>
                          <a:pt x="11107454" y="981207"/>
                          <a:pt x="11179799" y="1185476"/>
                        </a:cubicBezTo>
                        <a:cubicBezTo>
                          <a:pt x="11252144" y="1389745"/>
                          <a:pt x="11111569" y="1692730"/>
                          <a:pt x="11179799" y="1837488"/>
                        </a:cubicBezTo>
                        <a:cubicBezTo>
                          <a:pt x="11248029" y="1982246"/>
                          <a:pt x="11139276" y="2303888"/>
                          <a:pt x="11179799" y="2548773"/>
                        </a:cubicBezTo>
                        <a:cubicBezTo>
                          <a:pt x="11220322" y="2793658"/>
                          <a:pt x="11149777" y="2865034"/>
                          <a:pt x="11179799" y="3022964"/>
                        </a:cubicBezTo>
                        <a:cubicBezTo>
                          <a:pt x="11209821" y="3180894"/>
                          <a:pt x="11130362" y="3434117"/>
                          <a:pt x="11179799" y="3615702"/>
                        </a:cubicBezTo>
                        <a:cubicBezTo>
                          <a:pt x="11229236" y="3797287"/>
                          <a:pt x="11166497" y="3911177"/>
                          <a:pt x="11179799" y="4089892"/>
                        </a:cubicBezTo>
                        <a:cubicBezTo>
                          <a:pt x="11193101" y="4268607"/>
                          <a:pt x="11110959" y="4593639"/>
                          <a:pt x="11179799" y="4741904"/>
                        </a:cubicBezTo>
                        <a:cubicBezTo>
                          <a:pt x="11248639" y="4890169"/>
                          <a:pt x="11169072" y="5039971"/>
                          <a:pt x="11179799" y="5216094"/>
                        </a:cubicBezTo>
                        <a:cubicBezTo>
                          <a:pt x="11190526" y="5392217"/>
                          <a:pt x="11111347" y="5656425"/>
                          <a:pt x="11179799" y="5927380"/>
                        </a:cubicBezTo>
                        <a:cubicBezTo>
                          <a:pt x="10946003" y="5945308"/>
                          <a:pt x="10713803" y="5902833"/>
                          <a:pt x="10591389" y="5927380"/>
                        </a:cubicBezTo>
                        <a:cubicBezTo>
                          <a:pt x="10468975" y="5951927"/>
                          <a:pt x="10315224" y="5892944"/>
                          <a:pt x="10226574" y="5927380"/>
                        </a:cubicBezTo>
                        <a:cubicBezTo>
                          <a:pt x="10137924" y="5961816"/>
                          <a:pt x="9704856" y="5915874"/>
                          <a:pt x="9414568" y="5927380"/>
                        </a:cubicBezTo>
                        <a:cubicBezTo>
                          <a:pt x="9124280" y="5938886"/>
                          <a:pt x="9033925" y="5873785"/>
                          <a:pt x="8937955" y="5927380"/>
                        </a:cubicBezTo>
                        <a:cubicBezTo>
                          <a:pt x="8841985" y="5980975"/>
                          <a:pt x="8503431" y="5902244"/>
                          <a:pt x="8349545" y="5927380"/>
                        </a:cubicBezTo>
                        <a:cubicBezTo>
                          <a:pt x="8195659" y="5952516"/>
                          <a:pt x="7954519" y="5896218"/>
                          <a:pt x="7761134" y="5927380"/>
                        </a:cubicBezTo>
                        <a:cubicBezTo>
                          <a:pt x="7567749" y="5958542"/>
                          <a:pt x="7324132" y="5889232"/>
                          <a:pt x="7172724" y="5927380"/>
                        </a:cubicBezTo>
                        <a:cubicBezTo>
                          <a:pt x="7021316" y="5965528"/>
                          <a:pt x="6945984" y="5887867"/>
                          <a:pt x="6807909" y="5927380"/>
                        </a:cubicBezTo>
                        <a:cubicBezTo>
                          <a:pt x="6669835" y="5966893"/>
                          <a:pt x="6397432" y="5922573"/>
                          <a:pt x="6107701" y="5927380"/>
                        </a:cubicBezTo>
                        <a:cubicBezTo>
                          <a:pt x="5817970" y="5932187"/>
                          <a:pt x="5891936" y="5891722"/>
                          <a:pt x="5742886" y="5927380"/>
                        </a:cubicBezTo>
                        <a:cubicBezTo>
                          <a:pt x="5593837" y="5963038"/>
                          <a:pt x="5128410" y="5893584"/>
                          <a:pt x="4930880" y="5927380"/>
                        </a:cubicBezTo>
                        <a:cubicBezTo>
                          <a:pt x="4733350" y="5961176"/>
                          <a:pt x="4658293" y="5920970"/>
                          <a:pt x="4566065" y="5927380"/>
                        </a:cubicBezTo>
                        <a:cubicBezTo>
                          <a:pt x="4473838" y="5933790"/>
                          <a:pt x="4436517" y="5900675"/>
                          <a:pt x="4313049" y="5927380"/>
                        </a:cubicBezTo>
                        <a:cubicBezTo>
                          <a:pt x="4189581" y="5954085"/>
                          <a:pt x="3785374" y="5859026"/>
                          <a:pt x="3501042" y="5927380"/>
                        </a:cubicBezTo>
                        <a:cubicBezTo>
                          <a:pt x="3216710" y="5995734"/>
                          <a:pt x="3102287" y="5917874"/>
                          <a:pt x="2912632" y="5927380"/>
                        </a:cubicBezTo>
                        <a:cubicBezTo>
                          <a:pt x="2722977" y="5936886"/>
                          <a:pt x="2675230" y="5892340"/>
                          <a:pt x="2547817" y="5927380"/>
                        </a:cubicBezTo>
                        <a:cubicBezTo>
                          <a:pt x="2420404" y="5962420"/>
                          <a:pt x="2098550" y="5893542"/>
                          <a:pt x="1959407" y="5927380"/>
                        </a:cubicBezTo>
                        <a:cubicBezTo>
                          <a:pt x="1820264" y="5961218"/>
                          <a:pt x="1502401" y="5899749"/>
                          <a:pt x="1370996" y="5927380"/>
                        </a:cubicBezTo>
                        <a:cubicBezTo>
                          <a:pt x="1239591" y="5955011"/>
                          <a:pt x="901159" y="5873776"/>
                          <a:pt x="558990" y="5927380"/>
                        </a:cubicBezTo>
                        <a:cubicBezTo>
                          <a:pt x="216821" y="5980984"/>
                          <a:pt x="233289" y="5907606"/>
                          <a:pt x="0" y="5927380"/>
                        </a:cubicBezTo>
                        <a:cubicBezTo>
                          <a:pt x="-1563" y="5737029"/>
                          <a:pt x="63121" y="5569102"/>
                          <a:pt x="0" y="5334642"/>
                        </a:cubicBezTo>
                        <a:cubicBezTo>
                          <a:pt x="-63121" y="5100182"/>
                          <a:pt x="32436" y="4994969"/>
                          <a:pt x="0" y="4682630"/>
                        </a:cubicBezTo>
                        <a:cubicBezTo>
                          <a:pt x="-32436" y="4370291"/>
                          <a:pt x="1029" y="4327908"/>
                          <a:pt x="0" y="4030618"/>
                        </a:cubicBezTo>
                        <a:cubicBezTo>
                          <a:pt x="-1029" y="3733328"/>
                          <a:pt x="4385" y="3484094"/>
                          <a:pt x="0" y="3319333"/>
                        </a:cubicBezTo>
                        <a:cubicBezTo>
                          <a:pt x="-4385" y="3154572"/>
                          <a:pt x="35170" y="2939086"/>
                          <a:pt x="0" y="2608047"/>
                        </a:cubicBezTo>
                        <a:cubicBezTo>
                          <a:pt x="-35170" y="2277008"/>
                          <a:pt x="56342" y="2112128"/>
                          <a:pt x="0" y="1956035"/>
                        </a:cubicBezTo>
                        <a:cubicBezTo>
                          <a:pt x="-56342" y="1799942"/>
                          <a:pt x="6471" y="1614510"/>
                          <a:pt x="0" y="1422571"/>
                        </a:cubicBezTo>
                        <a:cubicBezTo>
                          <a:pt x="-6471" y="1230632"/>
                          <a:pt x="10384" y="984041"/>
                          <a:pt x="0" y="829833"/>
                        </a:cubicBezTo>
                        <a:cubicBezTo>
                          <a:pt x="-10384" y="675625"/>
                          <a:pt x="20710" y="289329"/>
                          <a:pt x="0" y="0"/>
                        </a:cubicBezTo>
                        <a:close/>
                      </a:path>
                    </a:pathLst>
                  </a:custGeom>
                  <ask:type>
                    <ask:lineSketchNone/>
                  </ask:type>
                </ask:lineSketchStyleProps>
              </a:ext>
            </a:extLst>
          </a:ln>
        </p:spPr>
        <p:txBody>
          <a:bodyPr vert="horz" lIns="91440" tIns="45720" rIns="91440" bIns="45720" rtlCol="0">
            <a:normAutofit/>
          </a:bodyPr>
          <a:lstStyle/>
          <a:p>
            <a:pPr marL="0" marR="0" lvl="0" indent="0" algn="l" defTabSz="914400" rtl="0" eaLnBrk="1" fontAlgn="auto" latinLnBrk="0" hangingPunct="1">
              <a:lnSpc>
                <a:spcPct val="150000"/>
              </a:lnSpc>
              <a:spcBef>
                <a:spcPts val="0"/>
              </a:spcBef>
              <a:spcAft>
                <a:spcPts val="600"/>
              </a:spcAft>
              <a:buClrTx/>
              <a:buSzTx/>
              <a:buFontTx/>
              <a:buNone/>
              <a:tabLst/>
              <a:defRPr/>
            </a:pPr>
            <a:endParaRPr kumimoji="0" lang="en-US" sz="8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600"/>
              </a:spcAft>
              <a:buClrTx/>
              <a:buSzTx/>
              <a:buFontTx/>
              <a:buNone/>
              <a:tabLst/>
              <a:defRPr/>
            </a:pPr>
            <a:endParaRPr lang="en-US" sz="800" dirty="0">
              <a:solidFill>
                <a:srgbClr val="EBDDC3">
                  <a:lumMod val="10000"/>
                </a:srgbClr>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600"/>
              </a:spcAft>
              <a:buClrTx/>
              <a:buSzTx/>
              <a:buFontTx/>
              <a:buNone/>
              <a:tabLst/>
              <a:defRPr/>
            </a:pPr>
            <a:endParaRPr kumimoji="0" lang="en-US" sz="8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600"/>
              </a:spcAft>
              <a:buClrTx/>
              <a:buSzTx/>
              <a:buFontTx/>
              <a:buNone/>
              <a:tabLst/>
              <a:defRPr/>
            </a:pPr>
            <a:endParaRPr lang="en-US" sz="800" dirty="0">
              <a:solidFill>
                <a:srgbClr val="EBDDC3">
                  <a:lumMod val="10000"/>
                </a:srgbClr>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600"/>
              </a:spcAft>
              <a:buClrTx/>
              <a:buSzTx/>
              <a:buFontTx/>
              <a:buNone/>
              <a:tabLst/>
              <a:defRPr/>
            </a:pPr>
            <a:endParaRPr kumimoji="0" lang="en-US" sz="8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600"/>
              </a:spcAft>
              <a:buClrTx/>
              <a:buSzTx/>
              <a:buFontTx/>
              <a:buNone/>
              <a:tabLst/>
              <a:defRPr/>
            </a:pPr>
            <a:endParaRPr lang="en-US" sz="800" dirty="0">
              <a:solidFill>
                <a:srgbClr val="EBDDC3">
                  <a:lumMod val="10000"/>
                </a:srgbClr>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600"/>
              </a:spcAft>
              <a:buClrTx/>
              <a:buSzTx/>
              <a:buFontTx/>
              <a:buNone/>
              <a:tabLst/>
              <a:defRPr/>
            </a:pPr>
            <a:endParaRPr kumimoji="0" lang="en-US" sz="8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600"/>
              </a:spcAft>
              <a:buClrTx/>
              <a:buSzTx/>
              <a:buFontTx/>
              <a:buNone/>
              <a:tabLst/>
              <a:defRPr/>
            </a:pPr>
            <a:endParaRPr lang="en-US" sz="800" dirty="0">
              <a:solidFill>
                <a:srgbClr val="EBDDC3">
                  <a:lumMod val="10000"/>
                </a:srgbClr>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600"/>
              </a:spcAft>
              <a:buClrTx/>
              <a:buSzTx/>
              <a:buFontTx/>
              <a:buNone/>
              <a:tabLst/>
              <a:defRPr/>
            </a:pPr>
            <a:endParaRPr kumimoji="0" lang="en-US" sz="8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600"/>
              </a:spcAft>
              <a:buClrTx/>
              <a:buSzTx/>
              <a:buFontTx/>
              <a:buNone/>
              <a:tabLst/>
              <a:defRPr/>
            </a:pPr>
            <a:endParaRPr kumimoji="0" lang="en-US" sz="2000" b="0" i="1" u="none" strike="noStrike" kern="1200" cap="none" spc="0" normalizeH="0" baseline="0" noProof="0" dirty="0">
              <a:ln>
                <a:noFill/>
              </a:ln>
              <a:solidFill>
                <a:srgbClr val="EBDDC3">
                  <a:lumMod val="10000"/>
                </a:srgbClr>
              </a:solidFill>
              <a:effectLst/>
              <a:highlight>
                <a:srgbClr val="FED6F7"/>
              </a:highlight>
              <a:uLnTx/>
              <a:uFillTx/>
              <a:latin typeface="Times New Roman" panose="02020603050405020304" pitchFamily="18" charset="0"/>
              <a:ea typeface="+mn-ea"/>
              <a:cs typeface="Times New Roman" panose="02020603050405020304" pitchFamily="18" charset="0"/>
            </a:endParaRPr>
          </a:p>
        </p:txBody>
      </p:sp>
      <p:sp>
        <p:nvSpPr>
          <p:cNvPr id="59" name="Isosceles Triangle 5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Isosceles Triangle 6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Rounded Corners 9">
            <a:extLst>
              <a:ext uri="{FF2B5EF4-FFF2-40B4-BE49-F238E27FC236}">
                <a16:creationId xmlns:a16="http://schemas.microsoft.com/office/drawing/2014/main" id="{236624C2-9373-4C2F-8B47-812DBFF91DE3}"/>
              </a:ext>
            </a:extLst>
          </p:cNvPr>
          <p:cNvSpPr/>
          <p:nvPr/>
        </p:nvSpPr>
        <p:spPr>
          <a:xfrm>
            <a:off x="895839" y="2754860"/>
            <a:ext cx="8967392" cy="904680"/>
          </a:xfrm>
          <a:prstGeom prst="round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just">
              <a:lnSpc>
                <a:spcPct val="150000"/>
              </a:lnSpc>
            </a:pPr>
            <a:r>
              <a:rPr lang="en-US" sz="1800" b="0" i="0" u="none" strike="noStrike" baseline="0" dirty="0">
                <a:solidFill>
                  <a:schemeClr val="tx1">
                    <a:lumMod val="10000"/>
                  </a:schemeClr>
                </a:solidFill>
                <a:latin typeface="GaramondPremrPro"/>
                <a:cs typeface="+mj-cs"/>
              </a:rPr>
              <a:t>- the pronoun </a:t>
            </a:r>
            <a:r>
              <a:rPr lang="ar-SA" sz="1800" b="1" i="0" u="none" strike="noStrike" baseline="0" dirty="0">
                <a:solidFill>
                  <a:schemeClr val="tx1">
                    <a:lumMod val="10000"/>
                  </a:schemeClr>
                </a:solidFill>
                <a:highlight>
                  <a:srgbClr val="00FFFF"/>
                </a:highlight>
                <a:latin typeface="TimesNewRomanPSMT"/>
                <a:cs typeface="+mj-cs"/>
              </a:rPr>
              <a:t>ني</a:t>
            </a:r>
            <a:r>
              <a:rPr lang="en-US" sz="1800" b="0" i="0" u="none" strike="noStrike" baseline="0" dirty="0">
                <a:solidFill>
                  <a:schemeClr val="tx1">
                    <a:lumMod val="10000"/>
                  </a:schemeClr>
                </a:solidFill>
                <a:latin typeface="TimesNewRomanPSMT"/>
                <a:cs typeface="+mj-cs"/>
              </a:rPr>
              <a:t> (</a:t>
            </a:r>
            <a:r>
              <a:rPr lang="en-US" sz="1800" b="0" i="1" u="none" strike="noStrike" baseline="0" dirty="0">
                <a:solidFill>
                  <a:schemeClr val="tx1">
                    <a:lumMod val="10000"/>
                  </a:schemeClr>
                </a:solidFill>
                <a:latin typeface="GaramondPremrPro-It"/>
                <a:cs typeface="+mj-cs"/>
              </a:rPr>
              <a:t>me </a:t>
            </a:r>
            <a:r>
              <a:rPr lang="en-US" sz="1800" b="0" i="0" u="none" strike="noStrike" baseline="0" dirty="0">
                <a:solidFill>
                  <a:schemeClr val="tx1">
                    <a:lumMod val="10000"/>
                  </a:schemeClr>
                </a:solidFill>
                <a:latin typeface="GaramondPremrPro"/>
                <a:cs typeface="+mj-cs"/>
              </a:rPr>
              <a:t>) is in the objective case referring to the speaker.</a:t>
            </a:r>
            <a:endParaRPr kumimoji="0" lang="en-US" sz="1800" i="0" u="none" strike="noStrike" kern="1200" cap="none" spc="0" normalizeH="0" baseline="0" noProof="0" dirty="0">
              <a:ln>
                <a:noFill/>
              </a:ln>
              <a:solidFill>
                <a:schemeClr val="tx1">
                  <a:lumMod val="10000"/>
                </a:schemeClr>
              </a:solidFill>
              <a:effectLst/>
              <a:uLnTx/>
              <a:uFillTx/>
              <a:latin typeface="Times New Roman" panose="02020603050405020304" pitchFamily="18" charset="0"/>
              <a:ea typeface="+mn-ea"/>
              <a:cs typeface="+mj-cs"/>
            </a:endParaRPr>
          </a:p>
        </p:txBody>
      </p:sp>
      <p:sp>
        <p:nvSpPr>
          <p:cNvPr id="11" name="Rectangle: Rounded Corners 10">
            <a:extLst>
              <a:ext uri="{FF2B5EF4-FFF2-40B4-BE49-F238E27FC236}">
                <a16:creationId xmlns:a16="http://schemas.microsoft.com/office/drawing/2014/main" id="{03AB5E68-0AE5-4186-8475-D41CA9FB652E}"/>
              </a:ext>
            </a:extLst>
          </p:cNvPr>
          <p:cNvSpPr/>
          <p:nvPr/>
        </p:nvSpPr>
        <p:spPr>
          <a:xfrm>
            <a:off x="895839" y="3918082"/>
            <a:ext cx="8967392" cy="1280641"/>
          </a:xfrm>
          <a:prstGeom prst="round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nSpc>
                <a:spcPct val="150000"/>
              </a:lnSpc>
            </a:pPr>
            <a:r>
              <a:rPr lang="en-US" sz="1800" b="0" i="0" u="none" strike="noStrike" baseline="0" dirty="0">
                <a:solidFill>
                  <a:schemeClr val="tx1">
                    <a:lumMod val="10000"/>
                  </a:schemeClr>
                </a:solidFill>
                <a:latin typeface="GaramondPremrPro"/>
                <a:cs typeface="+mj-cs"/>
              </a:rPr>
              <a:t>- the noun </a:t>
            </a:r>
            <a:r>
              <a:rPr lang="ar-SA" sz="1800" b="1" i="0" u="none" strike="noStrike" baseline="0" dirty="0">
                <a:solidFill>
                  <a:schemeClr val="tx1">
                    <a:lumMod val="10000"/>
                  </a:schemeClr>
                </a:solidFill>
                <a:highlight>
                  <a:srgbClr val="FFF6FB"/>
                </a:highlight>
                <a:latin typeface="TimesNewRomanPSMT"/>
                <a:cs typeface="+mj-cs"/>
              </a:rPr>
              <a:t>أحلام</a:t>
            </a:r>
            <a:r>
              <a:rPr lang="en-US" sz="1800" b="0" i="0" u="none" strike="noStrike" baseline="0" dirty="0">
                <a:solidFill>
                  <a:schemeClr val="tx1">
                    <a:lumMod val="10000"/>
                  </a:schemeClr>
                </a:solidFill>
                <a:latin typeface="TimesNewRomanPSMT"/>
                <a:cs typeface="+mj-cs"/>
              </a:rPr>
              <a:t> (</a:t>
            </a:r>
            <a:r>
              <a:rPr lang="en-US" sz="1800" b="0" i="1" u="none" strike="noStrike" baseline="0" dirty="0">
                <a:solidFill>
                  <a:schemeClr val="tx1">
                    <a:lumMod val="10000"/>
                  </a:schemeClr>
                </a:solidFill>
                <a:latin typeface="GaramondPremrPro-It"/>
                <a:cs typeface="+mj-cs"/>
              </a:rPr>
              <a:t>dreams </a:t>
            </a:r>
            <a:r>
              <a:rPr lang="en-US" sz="1800" b="0" i="0" u="none" strike="noStrike" baseline="0" dirty="0">
                <a:solidFill>
                  <a:schemeClr val="tx1">
                    <a:lumMod val="10000"/>
                  </a:schemeClr>
                </a:solidFill>
                <a:latin typeface="GaramondPremrPro"/>
                <a:cs typeface="+mj-cs"/>
              </a:rPr>
              <a:t>) is the plural form of </a:t>
            </a:r>
            <a:r>
              <a:rPr lang="ar-SA" sz="1800" b="1" i="0" u="none" strike="noStrike" baseline="0" dirty="0">
                <a:solidFill>
                  <a:schemeClr val="tx1">
                    <a:lumMod val="10000"/>
                  </a:schemeClr>
                </a:solidFill>
                <a:latin typeface="TimesNewRomanPSMT"/>
                <a:cs typeface="+mj-cs"/>
              </a:rPr>
              <a:t>حلم</a:t>
            </a:r>
            <a:r>
              <a:rPr lang="en-US" sz="1800" b="0" i="0" u="none" strike="noStrike" baseline="0" dirty="0">
                <a:solidFill>
                  <a:schemeClr val="tx1">
                    <a:lumMod val="10000"/>
                  </a:schemeClr>
                </a:solidFill>
                <a:latin typeface="TimesNewRomanPSMT"/>
                <a:cs typeface="+mj-cs"/>
              </a:rPr>
              <a:t> (</a:t>
            </a:r>
            <a:r>
              <a:rPr lang="en-US" sz="1800" b="0" i="1" u="none" strike="noStrike" baseline="0" dirty="0">
                <a:solidFill>
                  <a:schemeClr val="tx1">
                    <a:lumMod val="10000"/>
                  </a:schemeClr>
                </a:solidFill>
                <a:latin typeface="GaramondPremrPro-It"/>
                <a:cs typeface="+mj-cs"/>
              </a:rPr>
              <a:t>dream </a:t>
            </a:r>
            <a:r>
              <a:rPr lang="en-US" sz="1800" b="0" i="0" u="none" strike="noStrike" baseline="0" dirty="0">
                <a:solidFill>
                  <a:schemeClr val="tx1">
                    <a:lumMod val="10000"/>
                  </a:schemeClr>
                </a:solidFill>
                <a:latin typeface="GaramondPremrPro"/>
                <a:cs typeface="+mj-cs"/>
              </a:rPr>
              <a:t>); it is followed by the possessive                                pronoun </a:t>
            </a:r>
            <a:r>
              <a:rPr lang="ar-SA" sz="1800" b="1" i="0" u="none" strike="noStrike" baseline="0" dirty="0">
                <a:solidFill>
                  <a:schemeClr val="tx1">
                    <a:lumMod val="10000"/>
                  </a:schemeClr>
                </a:solidFill>
                <a:highlight>
                  <a:srgbClr val="00FFFF"/>
                </a:highlight>
                <a:latin typeface="TimesNewRomanPSMT"/>
                <a:cs typeface="+mj-cs"/>
              </a:rPr>
              <a:t>ي</a:t>
            </a:r>
            <a:r>
              <a:rPr lang="en-US" sz="1800" b="0" i="0" u="none" strike="noStrike" baseline="0" dirty="0">
                <a:solidFill>
                  <a:schemeClr val="tx1">
                    <a:lumMod val="10000"/>
                  </a:schemeClr>
                </a:solidFill>
                <a:latin typeface="TimesNewRomanPSMT"/>
                <a:cs typeface="+mj-cs"/>
              </a:rPr>
              <a:t> (</a:t>
            </a:r>
            <a:r>
              <a:rPr lang="en-US" sz="1800" b="0" i="1" u="none" strike="noStrike" baseline="0" dirty="0">
                <a:solidFill>
                  <a:schemeClr val="tx1">
                    <a:lumMod val="10000"/>
                  </a:schemeClr>
                </a:solidFill>
                <a:latin typeface="GaramondPremrPro-It"/>
                <a:cs typeface="+mj-cs"/>
              </a:rPr>
              <a:t>my </a:t>
            </a:r>
            <a:r>
              <a:rPr lang="en-US" sz="1800" b="0" i="0" u="none" strike="noStrike" baseline="0" dirty="0">
                <a:solidFill>
                  <a:schemeClr val="tx1">
                    <a:lumMod val="10000"/>
                  </a:schemeClr>
                </a:solidFill>
                <a:latin typeface="GaramondPremrPro"/>
                <a:cs typeface="+mj-cs"/>
              </a:rPr>
              <a:t>) referring to the speaker.</a:t>
            </a:r>
            <a:endParaRPr kumimoji="0" lang="en-US" sz="1800" i="0" u="none" strike="noStrike" kern="1200" cap="none" spc="0" normalizeH="0" baseline="0" noProof="0" dirty="0">
              <a:ln>
                <a:noFill/>
              </a:ln>
              <a:solidFill>
                <a:schemeClr val="tx1">
                  <a:lumMod val="10000"/>
                </a:schemeClr>
              </a:solidFill>
              <a:effectLst/>
              <a:uLnTx/>
              <a:uFillTx/>
              <a:latin typeface="Times New Roman" panose="02020603050405020304" pitchFamily="18" charset="0"/>
              <a:ea typeface="+mn-ea"/>
              <a:cs typeface="+mj-cs"/>
            </a:endParaRPr>
          </a:p>
        </p:txBody>
      </p:sp>
      <p:sp>
        <p:nvSpPr>
          <p:cNvPr id="13" name="Rectangle: Rounded Corners 12">
            <a:extLst>
              <a:ext uri="{FF2B5EF4-FFF2-40B4-BE49-F238E27FC236}">
                <a16:creationId xmlns:a16="http://schemas.microsoft.com/office/drawing/2014/main" id="{5FFFDA08-759E-4176-AA9A-5AF87BF3FCF7}"/>
              </a:ext>
            </a:extLst>
          </p:cNvPr>
          <p:cNvSpPr/>
          <p:nvPr/>
        </p:nvSpPr>
        <p:spPr>
          <a:xfrm>
            <a:off x="895839" y="745482"/>
            <a:ext cx="10162383" cy="1706338"/>
          </a:xfrm>
          <a:prstGeom prst="roundRect">
            <a:avLst/>
          </a:prstGeom>
          <a:solidFill>
            <a:schemeClr val="accent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just">
              <a:lnSpc>
                <a:spcPct val="150000"/>
              </a:lnSpc>
            </a:pPr>
            <a:r>
              <a:rPr lang="en-US" sz="1800" i="0" u="none" strike="noStrike" baseline="0" dirty="0">
                <a:solidFill>
                  <a:schemeClr val="tx1">
                    <a:lumMod val="10000"/>
                  </a:schemeClr>
                </a:solidFill>
                <a:latin typeface="GaramondPremrPro"/>
                <a:cs typeface="+mj-cs"/>
              </a:rPr>
              <a:t>- the verb </a:t>
            </a:r>
            <a:r>
              <a:rPr lang="ar-SA" sz="1800" b="1" i="0" u="none" strike="noStrike" baseline="0" dirty="0">
                <a:solidFill>
                  <a:schemeClr val="tx1">
                    <a:lumMod val="10000"/>
                  </a:schemeClr>
                </a:solidFill>
                <a:highlight>
                  <a:srgbClr val="FFF6FB"/>
                </a:highlight>
                <a:latin typeface="TimesNewRomanPSMT"/>
                <a:cs typeface="+mj-cs"/>
              </a:rPr>
              <a:t>يطارد</a:t>
            </a:r>
            <a:r>
              <a:rPr lang="en-US" sz="1800" i="0" u="none" strike="noStrike" baseline="0" dirty="0">
                <a:solidFill>
                  <a:schemeClr val="tx1">
                    <a:lumMod val="10000"/>
                  </a:schemeClr>
                </a:solidFill>
                <a:latin typeface="TimesNewRomanPSMT"/>
                <a:cs typeface="+mj-cs"/>
              </a:rPr>
              <a:t> (</a:t>
            </a:r>
            <a:r>
              <a:rPr lang="en-US" sz="1800" i="0" u="none" strike="noStrike" baseline="0" dirty="0">
                <a:solidFill>
                  <a:schemeClr val="tx1">
                    <a:lumMod val="10000"/>
                  </a:schemeClr>
                </a:solidFill>
                <a:latin typeface="GaramondPremrPro"/>
                <a:cs typeface="+mj-cs"/>
              </a:rPr>
              <a:t>lit. </a:t>
            </a:r>
            <a:r>
              <a:rPr lang="en-US" sz="1800" i="1" u="none" strike="noStrike" baseline="0" dirty="0">
                <a:solidFill>
                  <a:schemeClr val="tx1">
                    <a:lumMod val="10000"/>
                  </a:schemeClr>
                </a:solidFill>
                <a:latin typeface="GaramondPremrPro-It"/>
                <a:cs typeface="+mj-cs"/>
              </a:rPr>
              <a:t>to chase </a:t>
            </a:r>
            <a:r>
              <a:rPr lang="en-US" sz="1800" i="0" u="none" strike="noStrike" baseline="0" dirty="0">
                <a:solidFill>
                  <a:schemeClr val="tx1">
                    <a:lumMod val="10000"/>
                  </a:schemeClr>
                </a:solidFill>
                <a:latin typeface="GaramondPremrPro"/>
                <a:cs typeface="+mj-cs"/>
              </a:rPr>
              <a:t>) is in the present tense. The emphasis is placed on both the continuity of the described action at the moment of speaking indicated by </a:t>
            </a:r>
            <a:r>
              <a:rPr lang="ar-SA" sz="1800" b="1" i="0" u="none" strike="noStrike" baseline="0" dirty="0">
                <a:solidFill>
                  <a:schemeClr val="tx1">
                    <a:lumMod val="10000"/>
                  </a:schemeClr>
                </a:solidFill>
                <a:latin typeface="TimesNewRomanPSMT"/>
                <a:cs typeface="+mj-cs"/>
              </a:rPr>
              <a:t>لا يزال</a:t>
            </a:r>
            <a:r>
              <a:rPr lang="en-US" sz="1800" b="1" i="0" u="none" strike="noStrike" baseline="0" dirty="0">
                <a:solidFill>
                  <a:schemeClr val="tx1">
                    <a:lumMod val="10000"/>
                  </a:schemeClr>
                </a:solidFill>
                <a:latin typeface="TimesNewRomanPSMT"/>
                <a:cs typeface="+mj-cs"/>
              </a:rPr>
              <a:t> </a:t>
            </a:r>
            <a:r>
              <a:rPr lang="en-US" sz="1800" i="0" u="none" strike="noStrike" baseline="0" dirty="0">
                <a:solidFill>
                  <a:schemeClr val="tx1">
                    <a:lumMod val="10000"/>
                  </a:schemeClr>
                </a:solidFill>
                <a:latin typeface="TimesNewRomanPSMT"/>
                <a:cs typeface="+mj-cs"/>
              </a:rPr>
              <a:t>(</a:t>
            </a:r>
            <a:r>
              <a:rPr lang="en-US" sz="1800" i="1" u="none" strike="noStrike" baseline="0" dirty="0">
                <a:solidFill>
                  <a:schemeClr val="tx1">
                    <a:lumMod val="10000"/>
                  </a:schemeClr>
                </a:solidFill>
                <a:latin typeface="GaramondPremrPro-It"/>
                <a:cs typeface="+mj-cs"/>
              </a:rPr>
              <a:t>still </a:t>
            </a:r>
            <a:r>
              <a:rPr lang="en-US" sz="1800" i="0" u="none" strike="noStrike" baseline="0" dirty="0">
                <a:solidFill>
                  <a:schemeClr val="tx1">
                    <a:lumMod val="10000"/>
                  </a:schemeClr>
                </a:solidFill>
                <a:latin typeface="GaramondPremrPro"/>
                <a:cs typeface="+mj-cs"/>
              </a:rPr>
              <a:t>) and the duration of the action that</a:t>
            </a:r>
          </a:p>
          <a:p>
            <a:pPr algn="just">
              <a:lnSpc>
                <a:spcPct val="150000"/>
              </a:lnSpc>
            </a:pPr>
            <a:r>
              <a:rPr lang="en-US" sz="1800" i="0" u="none" strike="noStrike" baseline="0" dirty="0">
                <a:solidFill>
                  <a:schemeClr val="tx1">
                    <a:lumMod val="10000"/>
                  </a:schemeClr>
                </a:solidFill>
                <a:latin typeface="GaramondPremrPro"/>
                <a:cs typeface="+mj-cs"/>
              </a:rPr>
              <a:t>began in the past (two years ago) and is seen relevant to the present indicated by</a:t>
            </a:r>
            <a:r>
              <a:rPr lang="ar-SA" sz="1800" b="1" i="0" u="none" strike="noStrike" baseline="0" dirty="0">
                <a:solidFill>
                  <a:schemeClr val="tx1">
                    <a:lumMod val="10000"/>
                  </a:schemeClr>
                </a:solidFill>
                <a:latin typeface="TimesNewRomanPSMT"/>
                <a:cs typeface="+mj-cs"/>
              </a:rPr>
              <a:t>منذ</a:t>
            </a:r>
            <a:r>
              <a:rPr lang="ar-SA" sz="1800" i="0" u="none" strike="noStrike" baseline="0" dirty="0">
                <a:solidFill>
                  <a:schemeClr val="tx1">
                    <a:lumMod val="10000"/>
                  </a:schemeClr>
                </a:solidFill>
                <a:latin typeface="TimesNewRomanPSMT"/>
                <a:cs typeface="+mj-cs"/>
              </a:rPr>
              <a:t> </a:t>
            </a:r>
            <a:r>
              <a:rPr lang="en-US" sz="1800" i="0" u="none" strike="noStrike" baseline="0" dirty="0">
                <a:solidFill>
                  <a:schemeClr val="tx1">
                    <a:lumMod val="10000"/>
                  </a:schemeClr>
                </a:solidFill>
                <a:latin typeface="TimesNewRomanPSMT"/>
                <a:cs typeface="+mj-cs"/>
              </a:rPr>
              <a:t> (</a:t>
            </a:r>
            <a:r>
              <a:rPr lang="en-US" sz="1800" i="1" u="none" strike="noStrike" baseline="0" dirty="0">
                <a:solidFill>
                  <a:schemeClr val="tx1">
                    <a:lumMod val="10000"/>
                  </a:schemeClr>
                </a:solidFill>
                <a:latin typeface="GaramondPremrPro-It"/>
                <a:cs typeface="+mj-cs"/>
              </a:rPr>
              <a:t>for/since </a:t>
            </a:r>
            <a:r>
              <a:rPr lang="en-US" sz="1800" i="0" u="none" strike="noStrike" baseline="0" dirty="0">
                <a:solidFill>
                  <a:schemeClr val="tx1">
                    <a:lumMod val="10000"/>
                  </a:schemeClr>
                </a:solidFill>
                <a:latin typeface="GaramondPremrPro"/>
                <a:cs typeface="+mj-cs"/>
              </a:rPr>
              <a:t>).</a:t>
            </a:r>
            <a:endParaRPr kumimoji="0" lang="en-US" sz="1800" i="0" u="none" strike="noStrike" kern="1200" cap="none" spc="0" normalizeH="0" baseline="0" noProof="0" dirty="0">
              <a:ln>
                <a:noFill/>
              </a:ln>
              <a:solidFill>
                <a:schemeClr val="tx1">
                  <a:lumMod val="10000"/>
                </a:schemeClr>
              </a:solidFill>
              <a:effectLst/>
              <a:uLnTx/>
              <a:uFillTx/>
              <a:latin typeface="Times New Roman" panose="02020603050405020304" pitchFamily="18" charset="0"/>
              <a:ea typeface="+mn-ea"/>
              <a:cs typeface="+mj-cs"/>
            </a:endParaRPr>
          </a:p>
        </p:txBody>
      </p:sp>
    </p:spTree>
    <p:extLst>
      <p:ext uri="{BB962C8B-B14F-4D97-AF65-F5344CB8AC3E}">
        <p14:creationId xmlns:p14="http://schemas.microsoft.com/office/powerpoint/2010/main" val="2972721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Freeform: Shape 5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FCA439F2-3B41-4891-8CDF-5DC1C5FA5728}"/>
              </a:ext>
            </a:extLst>
          </p:cNvPr>
          <p:cNvSpPr txBox="1"/>
          <p:nvPr/>
        </p:nvSpPr>
        <p:spPr>
          <a:xfrm>
            <a:off x="585628" y="356942"/>
            <a:ext cx="11024170" cy="5927380"/>
          </a:xfrm>
          <a:prstGeom prst="rect">
            <a:avLst/>
          </a:prstGeom>
          <a:noFill/>
          <a:ln w="19050">
            <a:solidFill>
              <a:schemeClr val="accent2">
                <a:lumMod val="50000"/>
              </a:schemeClr>
            </a:solidFill>
            <a:extLst>
              <a:ext uri="{C807C97D-BFC1-408E-A445-0C87EB9F89A2}">
                <ask:lineSketchStyleProps xmlns:ask="http://schemas.microsoft.com/office/drawing/2018/sketchyshapes" sd="864018014">
                  <a:custGeom>
                    <a:avLst/>
                    <a:gdLst>
                      <a:gd name="connsiteX0" fmla="*/ 0 w 11179799"/>
                      <a:gd name="connsiteY0" fmla="*/ 0 h 5927380"/>
                      <a:gd name="connsiteX1" fmla="*/ 700208 w 11179799"/>
                      <a:gd name="connsiteY1" fmla="*/ 0 h 5927380"/>
                      <a:gd name="connsiteX2" fmla="*/ 1400417 w 11179799"/>
                      <a:gd name="connsiteY2" fmla="*/ 0 h 5927380"/>
                      <a:gd name="connsiteX3" fmla="*/ 1988827 w 11179799"/>
                      <a:gd name="connsiteY3" fmla="*/ 0 h 5927380"/>
                      <a:gd name="connsiteX4" fmla="*/ 2800834 w 11179799"/>
                      <a:gd name="connsiteY4" fmla="*/ 0 h 5927380"/>
                      <a:gd name="connsiteX5" fmla="*/ 3277446 w 11179799"/>
                      <a:gd name="connsiteY5" fmla="*/ 0 h 5927380"/>
                      <a:gd name="connsiteX6" fmla="*/ 3642261 w 11179799"/>
                      <a:gd name="connsiteY6" fmla="*/ 0 h 5927380"/>
                      <a:gd name="connsiteX7" fmla="*/ 4007075 w 11179799"/>
                      <a:gd name="connsiteY7" fmla="*/ 0 h 5927380"/>
                      <a:gd name="connsiteX8" fmla="*/ 4371890 w 11179799"/>
                      <a:gd name="connsiteY8" fmla="*/ 0 h 5927380"/>
                      <a:gd name="connsiteX9" fmla="*/ 4736704 w 11179799"/>
                      <a:gd name="connsiteY9" fmla="*/ 0 h 5927380"/>
                      <a:gd name="connsiteX10" fmla="*/ 5436913 w 11179799"/>
                      <a:gd name="connsiteY10" fmla="*/ 0 h 5927380"/>
                      <a:gd name="connsiteX11" fmla="*/ 6248919 w 11179799"/>
                      <a:gd name="connsiteY11" fmla="*/ 0 h 5927380"/>
                      <a:gd name="connsiteX12" fmla="*/ 6725532 w 11179799"/>
                      <a:gd name="connsiteY12" fmla="*/ 0 h 5927380"/>
                      <a:gd name="connsiteX13" fmla="*/ 7425740 w 11179799"/>
                      <a:gd name="connsiteY13" fmla="*/ 0 h 5927380"/>
                      <a:gd name="connsiteX14" fmla="*/ 7902353 w 11179799"/>
                      <a:gd name="connsiteY14" fmla="*/ 0 h 5927380"/>
                      <a:gd name="connsiteX15" fmla="*/ 8602561 w 11179799"/>
                      <a:gd name="connsiteY15" fmla="*/ 0 h 5927380"/>
                      <a:gd name="connsiteX16" fmla="*/ 9190972 w 11179799"/>
                      <a:gd name="connsiteY16" fmla="*/ 0 h 5927380"/>
                      <a:gd name="connsiteX17" fmla="*/ 9443988 w 11179799"/>
                      <a:gd name="connsiteY17" fmla="*/ 0 h 5927380"/>
                      <a:gd name="connsiteX18" fmla="*/ 10032399 w 11179799"/>
                      <a:gd name="connsiteY18" fmla="*/ 0 h 5927380"/>
                      <a:gd name="connsiteX19" fmla="*/ 11179799 w 11179799"/>
                      <a:gd name="connsiteY19" fmla="*/ 0 h 5927380"/>
                      <a:gd name="connsiteX20" fmla="*/ 11179799 w 11179799"/>
                      <a:gd name="connsiteY20" fmla="*/ 474190 h 5927380"/>
                      <a:gd name="connsiteX21" fmla="*/ 11179799 w 11179799"/>
                      <a:gd name="connsiteY21" fmla="*/ 1185476 h 5927380"/>
                      <a:gd name="connsiteX22" fmla="*/ 11179799 w 11179799"/>
                      <a:gd name="connsiteY22" fmla="*/ 1837488 h 5927380"/>
                      <a:gd name="connsiteX23" fmla="*/ 11179799 w 11179799"/>
                      <a:gd name="connsiteY23" fmla="*/ 2548773 h 5927380"/>
                      <a:gd name="connsiteX24" fmla="*/ 11179799 w 11179799"/>
                      <a:gd name="connsiteY24" fmla="*/ 3022964 h 5927380"/>
                      <a:gd name="connsiteX25" fmla="*/ 11179799 w 11179799"/>
                      <a:gd name="connsiteY25" fmla="*/ 3615702 h 5927380"/>
                      <a:gd name="connsiteX26" fmla="*/ 11179799 w 11179799"/>
                      <a:gd name="connsiteY26" fmla="*/ 4089892 h 5927380"/>
                      <a:gd name="connsiteX27" fmla="*/ 11179799 w 11179799"/>
                      <a:gd name="connsiteY27" fmla="*/ 4741904 h 5927380"/>
                      <a:gd name="connsiteX28" fmla="*/ 11179799 w 11179799"/>
                      <a:gd name="connsiteY28" fmla="*/ 5216094 h 5927380"/>
                      <a:gd name="connsiteX29" fmla="*/ 11179799 w 11179799"/>
                      <a:gd name="connsiteY29" fmla="*/ 5927380 h 5927380"/>
                      <a:gd name="connsiteX30" fmla="*/ 10591389 w 11179799"/>
                      <a:gd name="connsiteY30" fmla="*/ 5927380 h 5927380"/>
                      <a:gd name="connsiteX31" fmla="*/ 10226574 w 11179799"/>
                      <a:gd name="connsiteY31" fmla="*/ 5927380 h 5927380"/>
                      <a:gd name="connsiteX32" fmla="*/ 9414568 w 11179799"/>
                      <a:gd name="connsiteY32" fmla="*/ 5927380 h 5927380"/>
                      <a:gd name="connsiteX33" fmla="*/ 8937955 w 11179799"/>
                      <a:gd name="connsiteY33" fmla="*/ 5927380 h 5927380"/>
                      <a:gd name="connsiteX34" fmla="*/ 8349545 w 11179799"/>
                      <a:gd name="connsiteY34" fmla="*/ 5927380 h 5927380"/>
                      <a:gd name="connsiteX35" fmla="*/ 7761134 w 11179799"/>
                      <a:gd name="connsiteY35" fmla="*/ 5927380 h 5927380"/>
                      <a:gd name="connsiteX36" fmla="*/ 7172724 w 11179799"/>
                      <a:gd name="connsiteY36" fmla="*/ 5927380 h 5927380"/>
                      <a:gd name="connsiteX37" fmla="*/ 6807909 w 11179799"/>
                      <a:gd name="connsiteY37" fmla="*/ 5927380 h 5927380"/>
                      <a:gd name="connsiteX38" fmla="*/ 6107701 w 11179799"/>
                      <a:gd name="connsiteY38" fmla="*/ 5927380 h 5927380"/>
                      <a:gd name="connsiteX39" fmla="*/ 5742886 w 11179799"/>
                      <a:gd name="connsiteY39" fmla="*/ 5927380 h 5927380"/>
                      <a:gd name="connsiteX40" fmla="*/ 4930880 w 11179799"/>
                      <a:gd name="connsiteY40" fmla="*/ 5927380 h 5927380"/>
                      <a:gd name="connsiteX41" fmla="*/ 4566065 w 11179799"/>
                      <a:gd name="connsiteY41" fmla="*/ 5927380 h 5927380"/>
                      <a:gd name="connsiteX42" fmla="*/ 4313049 w 11179799"/>
                      <a:gd name="connsiteY42" fmla="*/ 5927380 h 5927380"/>
                      <a:gd name="connsiteX43" fmla="*/ 3501042 w 11179799"/>
                      <a:gd name="connsiteY43" fmla="*/ 5927380 h 5927380"/>
                      <a:gd name="connsiteX44" fmla="*/ 2912632 w 11179799"/>
                      <a:gd name="connsiteY44" fmla="*/ 5927380 h 5927380"/>
                      <a:gd name="connsiteX45" fmla="*/ 2547817 w 11179799"/>
                      <a:gd name="connsiteY45" fmla="*/ 5927380 h 5927380"/>
                      <a:gd name="connsiteX46" fmla="*/ 1959407 w 11179799"/>
                      <a:gd name="connsiteY46" fmla="*/ 5927380 h 5927380"/>
                      <a:gd name="connsiteX47" fmla="*/ 1370996 w 11179799"/>
                      <a:gd name="connsiteY47" fmla="*/ 5927380 h 5927380"/>
                      <a:gd name="connsiteX48" fmla="*/ 558990 w 11179799"/>
                      <a:gd name="connsiteY48" fmla="*/ 5927380 h 5927380"/>
                      <a:gd name="connsiteX49" fmla="*/ 0 w 11179799"/>
                      <a:gd name="connsiteY49" fmla="*/ 5927380 h 5927380"/>
                      <a:gd name="connsiteX50" fmla="*/ 0 w 11179799"/>
                      <a:gd name="connsiteY50" fmla="*/ 5334642 h 5927380"/>
                      <a:gd name="connsiteX51" fmla="*/ 0 w 11179799"/>
                      <a:gd name="connsiteY51" fmla="*/ 4682630 h 5927380"/>
                      <a:gd name="connsiteX52" fmla="*/ 0 w 11179799"/>
                      <a:gd name="connsiteY52" fmla="*/ 4030618 h 5927380"/>
                      <a:gd name="connsiteX53" fmla="*/ 0 w 11179799"/>
                      <a:gd name="connsiteY53" fmla="*/ 3319333 h 5927380"/>
                      <a:gd name="connsiteX54" fmla="*/ 0 w 11179799"/>
                      <a:gd name="connsiteY54" fmla="*/ 2608047 h 5927380"/>
                      <a:gd name="connsiteX55" fmla="*/ 0 w 11179799"/>
                      <a:gd name="connsiteY55" fmla="*/ 1956035 h 5927380"/>
                      <a:gd name="connsiteX56" fmla="*/ 0 w 11179799"/>
                      <a:gd name="connsiteY56" fmla="*/ 1422571 h 5927380"/>
                      <a:gd name="connsiteX57" fmla="*/ 0 w 11179799"/>
                      <a:gd name="connsiteY57" fmla="*/ 829833 h 5927380"/>
                      <a:gd name="connsiteX58" fmla="*/ 0 w 11179799"/>
                      <a:gd name="connsiteY58" fmla="*/ 0 h 5927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179799" h="5927380" extrusionOk="0">
                        <a:moveTo>
                          <a:pt x="0" y="0"/>
                        </a:moveTo>
                        <a:cubicBezTo>
                          <a:pt x="199848" y="-49392"/>
                          <a:pt x="484527" y="43994"/>
                          <a:pt x="700208" y="0"/>
                        </a:cubicBezTo>
                        <a:cubicBezTo>
                          <a:pt x="915889" y="-43994"/>
                          <a:pt x="1073091" y="71876"/>
                          <a:pt x="1400417" y="0"/>
                        </a:cubicBezTo>
                        <a:cubicBezTo>
                          <a:pt x="1727743" y="-71876"/>
                          <a:pt x="1822532" y="54234"/>
                          <a:pt x="1988827" y="0"/>
                        </a:cubicBezTo>
                        <a:cubicBezTo>
                          <a:pt x="2155122" y="-54234"/>
                          <a:pt x="2590839" y="19122"/>
                          <a:pt x="2800834" y="0"/>
                        </a:cubicBezTo>
                        <a:cubicBezTo>
                          <a:pt x="3010829" y="-19122"/>
                          <a:pt x="3174151" y="20800"/>
                          <a:pt x="3277446" y="0"/>
                        </a:cubicBezTo>
                        <a:cubicBezTo>
                          <a:pt x="3380741" y="-20800"/>
                          <a:pt x="3528932" y="42901"/>
                          <a:pt x="3642261" y="0"/>
                        </a:cubicBezTo>
                        <a:cubicBezTo>
                          <a:pt x="3755590" y="-42901"/>
                          <a:pt x="3898080" y="28715"/>
                          <a:pt x="4007075" y="0"/>
                        </a:cubicBezTo>
                        <a:cubicBezTo>
                          <a:pt x="4116070" y="-28715"/>
                          <a:pt x="4298427" y="13721"/>
                          <a:pt x="4371890" y="0"/>
                        </a:cubicBezTo>
                        <a:cubicBezTo>
                          <a:pt x="4445353" y="-13721"/>
                          <a:pt x="4639155" y="6723"/>
                          <a:pt x="4736704" y="0"/>
                        </a:cubicBezTo>
                        <a:cubicBezTo>
                          <a:pt x="4834253" y="-6723"/>
                          <a:pt x="5240465" y="51681"/>
                          <a:pt x="5436913" y="0"/>
                        </a:cubicBezTo>
                        <a:cubicBezTo>
                          <a:pt x="5633361" y="-51681"/>
                          <a:pt x="5934954" y="63360"/>
                          <a:pt x="6248919" y="0"/>
                        </a:cubicBezTo>
                        <a:cubicBezTo>
                          <a:pt x="6562884" y="-63360"/>
                          <a:pt x="6556356" y="50577"/>
                          <a:pt x="6725532" y="0"/>
                        </a:cubicBezTo>
                        <a:cubicBezTo>
                          <a:pt x="6894708" y="-50577"/>
                          <a:pt x="7245999" y="35952"/>
                          <a:pt x="7425740" y="0"/>
                        </a:cubicBezTo>
                        <a:cubicBezTo>
                          <a:pt x="7605481" y="-35952"/>
                          <a:pt x="7745577" y="7236"/>
                          <a:pt x="7902353" y="0"/>
                        </a:cubicBezTo>
                        <a:cubicBezTo>
                          <a:pt x="8059129" y="-7236"/>
                          <a:pt x="8456519" y="12901"/>
                          <a:pt x="8602561" y="0"/>
                        </a:cubicBezTo>
                        <a:cubicBezTo>
                          <a:pt x="8748603" y="-12901"/>
                          <a:pt x="8901754" y="39509"/>
                          <a:pt x="9190972" y="0"/>
                        </a:cubicBezTo>
                        <a:cubicBezTo>
                          <a:pt x="9480190" y="-39509"/>
                          <a:pt x="9366357" y="18141"/>
                          <a:pt x="9443988" y="0"/>
                        </a:cubicBezTo>
                        <a:cubicBezTo>
                          <a:pt x="9521619" y="-18141"/>
                          <a:pt x="9770047" y="34362"/>
                          <a:pt x="10032399" y="0"/>
                        </a:cubicBezTo>
                        <a:cubicBezTo>
                          <a:pt x="10294751" y="-34362"/>
                          <a:pt x="10868463" y="72882"/>
                          <a:pt x="11179799" y="0"/>
                        </a:cubicBezTo>
                        <a:cubicBezTo>
                          <a:pt x="11183738" y="146000"/>
                          <a:pt x="11174678" y="373746"/>
                          <a:pt x="11179799" y="474190"/>
                        </a:cubicBezTo>
                        <a:cubicBezTo>
                          <a:pt x="11184920" y="574634"/>
                          <a:pt x="11107454" y="981207"/>
                          <a:pt x="11179799" y="1185476"/>
                        </a:cubicBezTo>
                        <a:cubicBezTo>
                          <a:pt x="11252144" y="1389745"/>
                          <a:pt x="11111569" y="1692730"/>
                          <a:pt x="11179799" y="1837488"/>
                        </a:cubicBezTo>
                        <a:cubicBezTo>
                          <a:pt x="11248029" y="1982246"/>
                          <a:pt x="11139276" y="2303888"/>
                          <a:pt x="11179799" y="2548773"/>
                        </a:cubicBezTo>
                        <a:cubicBezTo>
                          <a:pt x="11220322" y="2793658"/>
                          <a:pt x="11149777" y="2865034"/>
                          <a:pt x="11179799" y="3022964"/>
                        </a:cubicBezTo>
                        <a:cubicBezTo>
                          <a:pt x="11209821" y="3180894"/>
                          <a:pt x="11130362" y="3434117"/>
                          <a:pt x="11179799" y="3615702"/>
                        </a:cubicBezTo>
                        <a:cubicBezTo>
                          <a:pt x="11229236" y="3797287"/>
                          <a:pt x="11166497" y="3911177"/>
                          <a:pt x="11179799" y="4089892"/>
                        </a:cubicBezTo>
                        <a:cubicBezTo>
                          <a:pt x="11193101" y="4268607"/>
                          <a:pt x="11110959" y="4593639"/>
                          <a:pt x="11179799" y="4741904"/>
                        </a:cubicBezTo>
                        <a:cubicBezTo>
                          <a:pt x="11248639" y="4890169"/>
                          <a:pt x="11169072" y="5039971"/>
                          <a:pt x="11179799" y="5216094"/>
                        </a:cubicBezTo>
                        <a:cubicBezTo>
                          <a:pt x="11190526" y="5392217"/>
                          <a:pt x="11111347" y="5656425"/>
                          <a:pt x="11179799" y="5927380"/>
                        </a:cubicBezTo>
                        <a:cubicBezTo>
                          <a:pt x="10946003" y="5945308"/>
                          <a:pt x="10713803" y="5902833"/>
                          <a:pt x="10591389" y="5927380"/>
                        </a:cubicBezTo>
                        <a:cubicBezTo>
                          <a:pt x="10468975" y="5951927"/>
                          <a:pt x="10315224" y="5892944"/>
                          <a:pt x="10226574" y="5927380"/>
                        </a:cubicBezTo>
                        <a:cubicBezTo>
                          <a:pt x="10137924" y="5961816"/>
                          <a:pt x="9704856" y="5915874"/>
                          <a:pt x="9414568" y="5927380"/>
                        </a:cubicBezTo>
                        <a:cubicBezTo>
                          <a:pt x="9124280" y="5938886"/>
                          <a:pt x="9033925" y="5873785"/>
                          <a:pt x="8937955" y="5927380"/>
                        </a:cubicBezTo>
                        <a:cubicBezTo>
                          <a:pt x="8841985" y="5980975"/>
                          <a:pt x="8503431" y="5902244"/>
                          <a:pt x="8349545" y="5927380"/>
                        </a:cubicBezTo>
                        <a:cubicBezTo>
                          <a:pt x="8195659" y="5952516"/>
                          <a:pt x="7954519" y="5896218"/>
                          <a:pt x="7761134" y="5927380"/>
                        </a:cubicBezTo>
                        <a:cubicBezTo>
                          <a:pt x="7567749" y="5958542"/>
                          <a:pt x="7324132" y="5889232"/>
                          <a:pt x="7172724" y="5927380"/>
                        </a:cubicBezTo>
                        <a:cubicBezTo>
                          <a:pt x="7021316" y="5965528"/>
                          <a:pt x="6945984" y="5887867"/>
                          <a:pt x="6807909" y="5927380"/>
                        </a:cubicBezTo>
                        <a:cubicBezTo>
                          <a:pt x="6669835" y="5966893"/>
                          <a:pt x="6397432" y="5922573"/>
                          <a:pt x="6107701" y="5927380"/>
                        </a:cubicBezTo>
                        <a:cubicBezTo>
                          <a:pt x="5817970" y="5932187"/>
                          <a:pt x="5891936" y="5891722"/>
                          <a:pt x="5742886" y="5927380"/>
                        </a:cubicBezTo>
                        <a:cubicBezTo>
                          <a:pt x="5593837" y="5963038"/>
                          <a:pt x="5128410" y="5893584"/>
                          <a:pt x="4930880" y="5927380"/>
                        </a:cubicBezTo>
                        <a:cubicBezTo>
                          <a:pt x="4733350" y="5961176"/>
                          <a:pt x="4658293" y="5920970"/>
                          <a:pt x="4566065" y="5927380"/>
                        </a:cubicBezTo>
                        <a:cubicBezTo>
                          <a:pt x="4473838" y="5933790"/>
                          <a:pt x="4436517" y="5900675"/>
                          <a:pt x="4313049" y="5927380"/>
                        </a:cubicBezTo>
                        <a:cubicBezTo>
                          <a:pt x="4189581" y="5954085"/>
                          <a:pt x="3785374" y="5859026"/>
                          <a:pt x="3501042" y="5927380"/>
                        </a:cubicBezTo>
                        <a:cubicBezTo>
                          <a:pt x="3216710" y="5995734"/>
                          <a:pt x="3102287" y="5917874"/>
                          <a:pt x="2912632" y="5927380"/>
                        </a:cubicBezTo>
                        <a:cubicBezTo>
                          <a:pt x="2722977" y="5936886"/>
                          <a:pt x="2675230" y="5892340"/>
                          <a:pt x="2547817" y="5927380"/>
                        </a:cubicBezTo>
                        <a:cubicBezTo>
                          <a:pt x="2420404" y="5962420"/>
                          <a:pt x="2098550" y="5893542"/>
                          <a:pt x="1959407" y="5927380"/>
                        </a:cubicBezTo>
                        <a:cubicBezTo>
                          <a:pt x="1820264" y="5961218"/>
                          <a:pt x="1502401" y="5899749"/>
                          <a:pt x="1370996" y="5927380"/>
                        </a:cubicBezTo>
                        <a:cubicBezTo>
                          <a:pt x="1239591" y="5955011"/>
                          <a:pt x="901159" y="5873776"/>
                          <a:pt x="558990" y="5927380"/>
                        </a:cubicBezTo>
                        <a:cubicBezTo>
                          <a:pt x="216821" y="5980984"/>
                          <a:pt x="233289" y="5907606"/>
                          <a:pt x="0" y="5927380"/>
                        </a:cubicBezTo>
                        <a:cubicBezTo>
                          <a:pt x="-1563" y="5737029"/>
                          <a:pt x="63121" y="5569102"/>
                          <a:pt x="0" y="5334642"/>
                        </a:cubicBezTo>
                        <a:cubicBezTo>
                          <a:pt x="-63121" y="5100182"/>
                          <a:pt x="32436" y="4994969"/>
                          <a:pt x="0" y="4682630"/>
                        </a:cubicBezTo>
                        <a:cubicBezTo>
                          <a:pt x="-32436" y="4370291"/>
                          <a:pt x="1029" y="4327908"/>
                          <a:pt x="0" y="4030618"/>
                        </a:cubicBezTo>
                        <a:cubicBezTo>
                          <a:pt x="-1029" y="3733328"/>
                          <a:pt x="4385" y="3484094"/>
                          <a:pt x="0" y="3319333"/>
                        </a:cubicBezTo>
                        <a:cubicBezTo>
                          <a:pt x="-4385" y="3154572"/>
                          <a:pt x="35170" y="2939086"/>
                          <a:pt x="0" y="2608047"/>
                        </a:cubicBezTo>
                        <a:cubicBezTo>
                          <a:pt x="-35170" y="2277008"/>
                          <a:pt x="56342" y="2112128"/>
                          <a:pt x="0" y="1956035"/>
                        </a:cubicBezTo>
                        <a:cubicBezTo>
                          <a:pt x="-56342" y="1799942"/>
                          <a:pt x="6471" y="1614510"/>
                          <a:pt x="0" y="1422571"/>
                        </a:cubicBezTo>
                        <a:cubicBezTo>
                          <a:pt x="-6471" y="1230632"/>
                          <a:pt x="10384" y="984041"/>
                          <a:pt x="0" y="829833"/>
                        </a:cubicBezTo>
                        <a:cubicBezTo>
                          <a:pt x="-10384" y="675625"/>
                          <a:pt x="20710" y="289329"/>
                          <a:pt x="0" y="0"/>
                        </a:cubicBezTo>
                        <a:close/>
                      </a:path>
                    </a:pathLst>
                  </a:custGeom>
                  <ask:type>
                    <ask:lineSketchNone/>
                  </ask:type>
                </ask:lineSketchStyleProps>
              </a:ext>
            </a:extLst>
          </a:ln>
        </p:spPr>
        <p:txBody>
          <a:bodyPr vert="horz" lIns="91440" tIns="45720" rIns="91440" bIns="45720" rtlCol="0">
            <a:normAutofit/>
          </a:bodyPr>
          <a:lstStyle/>
          <a:p>
            <a:pPr marL="0" marR="0" lvl="0" indent="0" algn="l" defTabSz="914400" rtl="0" eaLnBrk="1" fontAlgn="auto" latinLnBrk="0" hangingPunct="1">
              <a:lnSpc>
                <a:spcPct val="150000"/>
              </a:lnSpc>
              <a:spcBef>
                <a:spcPts val="0"/>
              </a:spcBef>
              <a:spcAft>
                <a:spcPts val="600"/>
              </a:spcAft>
              <a:buClrTx/>
              <a:buSzTx/>
              <a:buFontTx/>
              <a:buNone/>
              <a:tabLst/>
              <a:defRPr/>
            </a:pPr>
            <a:endParaRPr kumimoji="0" lang="en-US" sz="8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600"/>
              </a:spcAft>
              <a:buClrTx/>
              <a:buSzTx/>
              <a:buFontTx/>
              <a:buNone/>
              <a:tabLst/>
              <a:defRPr/>
            </a:pPr>
            <a:r>
              <a:rPr kumimoji="0" lang="en-US" sz="20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Paying undivided attention to the meanings of the lexical items or expressions along with the grammatical markers used in it on the one hand, and taking into account the linguistic and stylistic norms of the target language on the other, a professional translator may well suggest a rendering like this:</a:t>
            </a:r>
          </a:p>
          <a:p>
            <a:pPr marL="0" marR="0" lvl="0" indent="0" algn="l" defTabSz="914400" rtl="0" eaLnBrk="1" fontAlgn="auto" latinLnBrk="0" hangingPunct="1">
              <a:lnSpc>
                <a:spcPct val="150000"/>
              </a:lnSpc>
              <a:spcBef>
                <a:spcPts val="0"/>
              </a:spcBef>
              <a:spcAft>
                <a:spcPts val="600"/>
              </a:spcAft>
              <a:buClrTx/>
              <a:buSzTx/>
              <a:buFontTx/>
              <a:buNone/>
              <a:tabLst/>
              <a:defRPr/>
            </a:pPr>
            <a:endParaRPr kumimoji="0" lang="en-US" sz="700" b="0" i="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600"/>
              </a:spcAft>
              <a:buClrTx/>
              <a:buSzTx/>
              <a:buFontTx/>
              <a:buNone/>
              <a:tabLst/>
              <a:defRPr/>
            </a:pPr>
            <a:r>
              <a:rPr kumimoji="0" lang="en-US" sz="2400" b="0" i="1" u="none" strike="noStrike" kern="1200" cap="none" spc="0" normalizeH="0" baseline="0" noProof="0" dirty="0">
                <a:ln>
                  <a:noFill/>
                </a:ln>
                <a:solidFill>
                  <a:srgbClr val="EBDDC3">
                    <a:lumMod val="10000"/>
                  </a:srgbClr>
                </a:solidFill>
                <a:effectLst/>
                <a:highlight>
                  <a:srgbClr val="FED6F7"/>
                </a:highlight>
                <a:uLnTx/>
                <a:uFillTx/>
                <a:latin typeface="Times New Roman" panose="02020603050405020304" pitchFamily="18" charset="0"/>
                <a:ea typeface="+mn-ea"/>
                <a:cs typeface="Times New Roman" panose="02020603050405020304" pitchFamily="18" charset="0"/>
              </a:rPr>
              <a:t>The scene of the accident has been haunting my dreams for two years.</a:t>
            </a:r>
          </a:p>
          <a:p>
            <a:pPr marL="0" marR="0" lvl="0" indent="0" algn="l" defTabSz="914400" rtl="0" eaLnBrk="1" fontAlgn="auto" latinLnBrk="0" hangingPunct="1">
              <a:lnSpc>
                <a:spcPct val="150000"/>
              </a:lnSpc>
              <a:spcBef>
                <a:spcPts val="0"/>
              </a:spcBef>
              <a:spcAft>
                <a:spcPts val="600"/>
              </a:spcAft>
              <a:buClrTx/>
              <a:buSzTx/>
              <a:buFontTx/>
              <a:buNone/>
              <a:tabLst/>
              <a:defRPr/>
            </a:pPr>
            <a:endParaRPr kumimoji="0" lang="en-US" sz="600" b="0" i="1" u="none" strike="noStrike" kern="1200" cap="none" spc="0" normalizeH="0" baseline="0" noProof="0" dirty="0">
              <a:ln>
                <a:noFill/>
              </a:ln>
              <a:solidFill>
                <a:srgbClr val="EBDDC3">
                  <a:lumMod val="10000"/>
                </a:srgbClr>
              </a:solidFill>
              <a:effectLst/>
              <a:highlight>
                <a:srgbClr val="FED6F7"/>
              </a:highligh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600"/>
              </a:spcAft>
              <a:buClrTx/>
              <a:buSzTx/>
              <a:buFontTx/>
              <a:buNone/>
              <a:tabLst/>
              <a:defRPr/>
            </a:pPr>
            <a:r>
              <a:rPr kumimoji="0" lang="en-US" sz="2000" b="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For </a:t>
            </a:r>
            <a:r>
              <a:rPr kumimoji="0" lang="en-US" sz="2000" b="1"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Sinclair (1991) </a:t>
            </a:r>
            <a:r>
              <a:rPr lang="en-US" sz="2000" dirty="0">
                <a:solidFill>
                  <a:srgbClr val="EBDDC3">
                    <a:lumMod val="10000"/>
                  </a:srgbClr>
                </a:solidFill>
                <a:latin typeface="Times New Roman" panose="02020603050405020304" pitchFamily="18" charset="0"/>
                <a:cs typeface="Times New Roman" panose="02020603050405020304" pitchFamily="18" charset="0"/>
              </a:rPr>
              <a:t>, </a:t>
            </a:r>
            <a:r>
              <a:rPr kumimoji="0" lang="en-US" sz="2000" b="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the open choice principle is:</a:t>
            </a:r>
          </a:p>
          <a:p>
            <a:pPr marL="0" marR="0" lvl="0" indent="0" algn="l" defTabSz="914400" rtl="0" eaLnBrk="1" fontAlgn="auto" latinLnBrk="0" hangingPunct="1">
              <a:lnSpc>
                <a:spcPct val="150000"/>
              </a:lnSpc>
              <a:spcBef>
                <a:spcPts val="0"/>
              </a:spcBef>
              <a:spcAft>
                <a:spcPts val="600"/>
              </a:spcAft>
              <a:buClrTx/>
              <a:buSzTx/>
              <a:buFontTx/>
              <a:buNone/>
              <a:tabLst/>
              <a:defRPr/>
            </a:pPr>
            <a:r>
              <a:rPr kumimoji="0" lang="en-US" sz="2000" b="0" u="none" strike="noStrike" kern="1200" cap="none" spc="0" normalizeH="0" baseline="0" noProof="0" dirty="0">
                <a:ln>
                  <a:noFill/>
                </a:ln>
                <a:solidFill>
                  <a:srgbClr val="EBDDC3">
                    <a:lumMod val="10000"/>
                  </a:srgbClr>
                </a:solidFill>
                <a:effectLst/>
                <a:uLnTx/>
                <a:uFillTx/>
                <a:latin typeface="Times New Roman" panose="02020603050405020304" pitchFamily="18" charset="0"/>
                <a:ea typeface="+mn-ea"/>
                <a:cs typeface="Times New Roman" panose="02020603050405020304" pitchFamily="18" charset="0"/>
              </a:rPr>
              <a:t>a way of seeing language as the result of a very large number of complex choices. At each point where a unit is complete (a word or a phrase or a clause), a large range of choices opens up and the only restraint is grammaticalness.</a:t>
            </a:r>
          </a:p>
        </p:txBody>
      </p:sp>
      <p:sp>
        <p:nvSpPr>
          <p:cNvPr id="59" name="Isosceles Triangle 5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Isosceles Triangle 6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4544012"/>
      </p:ext>
    </p:extLst>
  </p:cSld>
  <p:clrMapOvr>
    <a:masterClrMapping/>
  </p:clrMapOvr>
</p:sld>
</file>

<file path=ppt/theme/theme1.xml><?xml version="1.0" encoding="utf-8"?>
<a:theme xmlns:a="http://schemas.openxmlformats.org/drawingml/2006/main" name="Office Theme">
  <a:themeElements>
    <a:clrScheme name="Custom 6">
      <a:dk1>
        <a:srgbClr val="BED3E3"/>
      </a:dk1>
      <a:lt1>
        <a:sysClr val="window" lastClr="FFFFFF"/>
      </a:lt1>
      <a:dk2>
        <a:srgbClr val="CADBD7"/>
      </a:dk2>
      <a:lt2>
        <a:srgbClr val="EBDDC3"/>
      </a:lt2>
      <a:accent1>
        <a:srgbClr val="94B6D2"/>
      </a:accent1>
      <a:accent2>
        <a:srgbClr val="FDD4EC"/>
      </a:accent2>
      <a:accent3>
        <a:srgbClr val="E9F0F5"/>
      </a:accent3>
      <a:accent4>
        <a:srgbClr val="E9F0F5"/>
      </a:accent4>
      <a:accent5>
        <a:srgbClr val="7BA79D"/>
      </a:accent5>
      <a:accent6>
        <a:srgbClr val="968C8C"/>
      </a:accent6>
      <a:hlink>
        <a:srgbClr val="CADBD7"/>
      </a:hlink>
      <a:folHlink>
        <a:srgbClr val="70440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691</TotalTime>
  <Words>1775</Words>
  <Application>Microsoft Office PowerPoint</Application>
  <PresentationFormat>Widescreen</PresentationFormat>
  <Paragraphs>108</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GaramondPremrPro</vt:lpstr>
      <vt:lpstr>GaramondPremrPro-It</vt:lpstr>
      <vt:lpstr>Times New Roman</vt:lpstr>
      <vt:lpstr>TimesNewRomanPSMT</vt:lpstr>
      <vt:lpstr>Office Theme</vt:lpstr>
      <vt:lpstr> Semantic Principles</vt:lpstr>
      <vt:lpstr>Table of contents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 Principles</dc:title>
  <dc:creator>HaQi</dc:creator>
  <cp:lastModifiedBy>ahmed qadoury</cp:lastModifiedBy>
  <cp:revision>188</cp:revision>
  <dcterms:created xsi:type="dcterms:W3CDTF">2021-10-22T15:11:08Z</dcterms:created>
  <dcterms:modified xsi:type="dcterms:W3CDTF">2021-12-13T19:05:39Z</dcterms:modified>
</cp:coreProperties>
</file>