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1" r:id="rId1"/>
  </p:sldMasterIdLst>
  <p:notesMasterIdLst>
    <p:notesMasterId r:id="rId20"/>
  </p:notesMasterIdLst>
  <p:sldIdLst>
    <p:sldId id="256" r:id="rId2"/>
    <p:sldId id="259" r:id="rId3"/>
    <p:sldId id="258" r:id="rId4"/>
    <p:sldId id="272" r:id="rId5"/>
    <p:sldId id="262" r:id="rId6"/>
    <p:sldId id="268" r:id="rId7"/>
    <p:sldId id="260" r:id="rId8"/>
    <p:sldId id="276" r:id="rId9"/>
    <p:sldId id="267" r:id="rId10"/>
    <p:sldId id="263" r:id="rId11"/>
    <p:sldId id="265" r:id="rId12"/>
    <p:sldId id="264" r:id="rId13"/>
    <p:sldId id="274" r:id="rId14"/>
    <p:sldId id="277" r:id="rId15"/>
    <p:sldId id="281" r:id="rId16"/>
    <p:sldId id="284" r:id="rId17"/>
    <p:sldId id="279" r:id="rId18"/>
    <p:sldId id="287" r:id="rId19"/>
  </p:sldIdLst>
  <p:sldSz cx="9144000" cy="5143500" type="screen16x9"/>
  <p:notesSz cx="6858000" cy="9144000"/>
  <p:embeddedFontLst>
    <p:embeddedFont>
      <p:font typeface="Gadugi" panose="020B0502040204020203" pitchFamily="34" charset="0"/>
      <p:regular r:id="rId21"/>
      <p:bold r:id="rId22"/>
    </p:embeddedFont>
    <p:embeddedFont>
      <p:font typeface="Josefin Sans" pitchFamily="2" charset="0"/>
      <p:regular r:id="rId23"/>
      <p:bold r:id="rId24"/>
      <p:italic r:id="rId25"/>
      <p:boldItalic r:id="rId26"/>
    </p:embeddedFont>
    <p:embeddedFont>
      <p:font typeface="Mukta" panose="020B0604020202020204" charset="0"/>
      <p:regular r:id="rId27"/>
      <p:bold r:id="rId28"/>
    </p:embeddedFont>
    <p:embeddedFont>
      <p:font typeface="Nunito" panose="020B0604020202020204" pitchFamily="2" charset="0"/>
      <p:regular r:id="rId29"/>
      <p:bold r:id="rId30"/>
      <p:italic r:id="rId31"/>
      <p:boldItalic r:id="rId3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7F7"/>
    <a:srgbClr val="B6B6B6"/>
    <a:srgbClr val="B5B5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7BB186A-A41A-4E32-B19F-62D6CBB6101A}">
  <a:tblStyle styleId="{D7BB186A-A41A-4E32-B19F-62D6CBB6101A}"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94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font" Target="fonts/font1.fntdata"/><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5.fntdata"/><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openxmlformats.org/officeDocument/2006/relationships/font" Target="fonts/font9.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4.fntdata"/><Relationship Id="rId32" Type="http://schemas.openxmlformats.org/officeDocument/2006/relationships/font" Target="fonts/font12.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3.fntdata"/><Relationship Id="rId28" Type="http://schemas.openxmlformats.org/officeDocument/2006/relationships/font" Target="fonts/font8.fntdata"/><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1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2.fntdata"/><Relationship Id="rId27" Type="http://schemas.openxmlformats.org/officeDocument/2006/relationships/font" Target="fonts/font7.fntdata"/><Relationship Id="rId30" Type="http://schemas.openxmlformats.org/officeDocument/2006/relationships/font" Target="fonts/font10.fntdata"/><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55824428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7"/>
        <p:cNvGrpSpPr/>
        <p:nvPr/>
      </p:nvGrpSpPr>
      <p:grpSpPr>
        <a:xfrm>
          <a:off x="0" y="0"/>
          <a:ext cx="0" cy="0"/>
          <a:chOff x="0" y="0"/>
          <a:chExt cx="0" cy="0"/>
        </a:xfrm>
      </p:grpSpPr>
      <p:sp>
        <p:nvSpPr>
          <p:cNvPr id="558" name="Google Shape;558;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9" name="Google Shape;559;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041270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7"/>
        <p:cNvGrpSpPr/>
        <p:nvPr/>
      </p:nvGrpSpPr>
      <p:grpSpPr>
        <a:xfrm>
          <a:off x="0" y="0"/>
          <a:ext cx="0" cy="0"/>
          <a:chOff x="0" y="0"/>
          <a:chExt cx="0" cy="0"/>
        </a:xfrm>
      </p:grpSpPr>
      <p:sp>
        <p:nvSpPr>
          <p:cNvPr id="648" name="Google Shape;648;gbe14d50368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9" name="Google Shape;649;gbe14d50368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991244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5"/>
        <p:cNvGrpSpPr/>
        <p:nvPr/>
      </p:nvGrpSpPr>
      <p:grpSpPr>
        <a:xfrm>
          <a:off x="0" y="0"/>
          <a:ext cx="0" cy="0"/>
          <a:chOff x="0" y="0"/>
          <a:chExt cx="0" cy="0"/>
        </a:xfrm>
      </p:grpSpPr>
      <p:sp>
        <p:nvSpPr>
          <p:cNvPr id="686" name="Google Shape;686;gbe14d50368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7" name="Google Shape;687;gbe14d5036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84316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1"/>
        <p:cNvGrpSpPr/>
        <p:nvPr/>
      </p:nvGrpSpPr>
      <p:grpSpPr>
        <a:xfrm>
          <a:off x="0" y="0"/>
          <a:ext cx="0" cy="0"/>
          <a:chOff x="0" y="0"/>
          <a:chExt cx="0" cy="0"/>
        </a:xfrm>
      </p:grpSpPr>
      <p:sp>
        <p:nvSpPr>
          <p:cNvPr id="672" name="Google Shape;672;gbe14d50368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3" name="Google Shape;673;gbe14d50368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927474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0"/>
        <p:cNvGrpSpPr/>
        <p:nvPr/>
      </p:nvGrpSpPr>
      <p:grpSpPr>
        <a:xfrm>
          <a:off x="0" y="0"/>
          <a:ext cx="0" cy="0"/>
          <a:chOff x="0" y="0"/>
          <a:chExt cx="0" cy="0"/>
        </a:xfrm>
      </p:grpSpPr>
      <p:sp>
        <p:nvSpPr>
          <p:cNvPr id="851" name="Google Shape;851;gbd1bda0b9d_1_249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2" name="Google Shape;852;gbd1bda0b9d_1_249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710693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97"/>
        <p:cNvGrpSpPr/>
        <p:nvPr/>
      </p:nvGrpSpPr>
      <p:grpSpPr>
        <a:xfrm>
          <a:off x="0" y="0"/>
          <a:ext cx="0" cy="0"/>
          <a:chOff x="0" y="0"/>
          <a:chExt cx="0" cy="0"/>
        </a:xfrm>
      </p:grpSpPr>
      <p:sp>
        <p:nvSpPr>
          <p:cNvPr id="4898" name="Google Shape;4898;gba71a58a95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99" name="Google Shape;4899;gba71a58a95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112118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55"/>
        <p:cNvGrpSpPr/>
        <p:nvPr/>
      </p:nvGrpSpPr>
      <p:grpSpPr>
        <a:xfrm>
          <a:off x="0" y="0"/>
          <a:ext cx="0" cy="0"/>
          <a:chOff x="0" y="0"/>
          <a:chExt cx="0" cy="0"/>
        </a:xfrm>
      </p:grpSpPr>
      <p:sp>
        <p:nvSpPr>
          <p:cNvPr id="4956" name="Google Shape;4956;gba71a58a95_0_3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57" name="Google Shape;4957;gba71a58a95_0_3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181451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12"/>
        <p:cNvGrpSpPr/>
        <p:nvPr/>
      </p:nvGrpSpPr>
      <p:grpSpPr>
        <a:xfrm>
          <a:off x="0" y="0"/>
          <a:ext cx="0" cy="0"/>
          <a:chOff x="0" y="0"/>
          <a:chExt cx="0" cy="0"/>
        </a:xfrm>
      </p:grpSpPr>
      <p:sp>
        <p:nvSpPr>
          <p:cNvPr id="5013" name="Google Shape;5013;gbd1bda0b9d_1_4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14" name="Google Shape;5014;gbd1bda0b9d_1_4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312730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39"/>
        <p:cNvGrpSpPr/>
        <p:nvPr/>
      </p:nvGrpSpPr>
      <p:grpSpPr>
        <a:xfrm>
          <a:off x="0" y="0"/>
          <a:ext cx="0" cy="0"/>
          <a:chOff x="0" y="0"/>
          <a:chExt cx="0" cy="0"/>
        </a:xfrm>
      </p:grpSpPr>
      <p:sp>
        <p:nvSpPr>
          <p:cNvPr id="4940" name="Google Shape;4940;gbd1bda0b9d_1_4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41" name="Google Shape;4941;gbd1bda0b9d_1_4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260837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59"/>
        <p:cNvGrpSpPr/>
        <p:nvPr/>
      </p:nvGrpSpPr>
      <p:grpSpPr>
        <a:xfrm>
          <a:off x="0" y="0"/>
          <a:ext cx="0" cy="0"/>
          <a:chOff x="0" y="0"/>
          <a:chExt cx="0" cy="0"/>
        </a:xfrm>
      </p:grpSpPr>
      <p:sp>
        <p:nvSpPr>
          <p:cNvPr id="5060" name="Google Shape;5060;gbe19a8e5dc_0_1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61" name="Google Shape;5061;gbe19a8e5dc_0_1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74831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9"/>
        <p:cNvGrpSpPr/>
        <p:nvPr/>
      </p:nvGrpSpPr>
      <p:grpSpPr>
        <a:xfrm>
          <a:off x="0" y="0"/>
          <a:ext cx="0" cy="0"/>
          <a:chOff x="0" y="0"/>
          <a:chExt cx="0" cy="0"/>
        </a:xfrm>
      </p:grpSpPr>
      <p:sp>
        <p:nvSpPr>
          <p:cNvPr id="600" name="Google Shape;600;gbc8e7d18f9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1" name="Google Shape;601;gbc8e7d18f9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1764617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9"/>
        <p:cNvGrpSpPr/>
        <p:nvPr/>
      </p:nvGrpSpPr>
      <p:grpSpPr>
        <a:xfrm>
          <a:off x="0" y="0"/>
          <a:ext cx="0" cy="0"/>
          <a:chOff x="0" y="0"/>
          <a:chExt cx="0" cy="0"/>
        </a:xfrm>
      </p:grpSpPr>
      <p:sp>
        <p:nvSpPr>
          <p:cNvPr id="570" name="Google Shape;570;gb1c2217c3f_0_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1" name="Google Shape;571;gb1c2217c3f_0_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8628426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4"/>
        <p:cNvGrpSpPr/>
        <p:nvPr/>
      </p:nvGrpSpPr>
      <p:grpSpPr>
        <a:xfrm>
          <a:off x="0" y="0"/>
          <a:ext cx="0" cy="0"/>
          <a:chOff x="0" y="0"/>
          <a:chExt cx="0" cy="0"/>
        </a:xfrm>
      </p:grpSpPr>
      <p:sp>
        <p:nvSpPr>
          <p:cNvPr id="795" name="Google Shape;795;gba71a58a95_0_3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6" name="Google Shape;796;gba71a58a95_0_3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0522528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9"/>
        <p:cNvGrpSpPr/>
        <p:nvPr/>
      </p:nvGrpSpPr>
      <p:grpSpPr>
        <a:xfrm>
          <a:off x="0" y="0"/>
          <a:ext cx="0" cy="0"/>
          <a:chOff x="0" y="0"/>
          <a:chExt cx="0" cy="0"/>
        </a:xfrm>
      </p:grpSpPr>
      <p:sp>
        <p:nvSpPr>
          <p:cNvPr id="630" name="Google Shape;630;gbe14d5036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1" name="Google Shape;631;gbe14d5036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8991150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6"/>
        <p:cNvGrpSpPr/>
        <p:nvPr/>
      </p:nvGrpSpPr>
      <p:grpSpPr>
        <a:xfrm>
          <a:off x="0" y="0"/>
          <a:ext cx="0" cy="0"/>
          <a:chOff x="0" y="0"/>
          <a:chExt cx="0" cy="0"/>
        </a:xfrm>
      </p:grpSpPr>
      <p:sp>
        <p:nvSpPr>
          <p:cNvPr id="727" name="Google Shape;727;gbd1bda0b9d_1_3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8" name="Google Shape;728;gbd1bda0b9d_1_3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7763485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6"/>
        <p:cNvGrpSpPr/>
        <p:nvPr/>
      </p:nvGrpSpPr>
      <p:grpSpPr>
        <a:xfrm>
          <a:off x="0" y="0"/>
          <a:ext cx="0" cy="0"/>
          <a:chOff x="0" y="0"/>
          <a:chExt cx="0" cy="0"/>
        </a:xfrm>
      </p:grpSpPr>
      <p:sp>
        <p:nvSpPr>
          <p:cNvPr id="617" name="Google Shape;617;gb1c2217c3f_0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8" name="Google Shape;618;gb1c2217c3f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787625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66"/>
        <p:cNvGrpSpPr/>
        <p:nvPr/>
      </p:nvGrpSpPr>
      <p:grpSpPr>
        <a:xfrm>
          <a:off x="0" y="0"/>
          <a:ext cx="0" cy="0"/>
          <a:chOff x="0" y="0"/>
          <a:chExt cx="0" cy="0"/>
        </a:xfrm>
      </p:grpSpPr>
      <p:sp>
        <p:nvSpPr>
          <p:cNvPr id="4867" name="Google Shape;4867;gbd1bda0b9d_1_4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68" name="Google Shape;4868;gbd1bda0b9d_1_4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216026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0"/>
        <p:cNvGrpSpPr/>
        <p:nvPr/>
      </p:nvGrpSpPr>
      <p:grpSpPr>
        <a:xfrm>
          <a:off x="0" y="0"/>
          <a:ext cx="0" cy="0"/>
          <a:chOff x="0" y="0"/>
          <a:chExt cx="0" cy="0"/>
        </a:xfrm>
      </p:grpSpPr>
      <p:sp>
        <p:nvSpPr>
          <p:cNvPr id="721" name="Google Shape;721;gbe14d50368_0_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2" name="Google Shape;722;gbe14d50368_0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6777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1.xml"/><Relationship Id="rId4" Type="http://schemas.openxmlformats.org/officeDocument/2006/relationships/hyperlink" Target="http://bit.ly/2TtBDfr" TargetMode="Externa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2"/>
        </a:solidFill>
        <a:effectLst/>
      </p:bgPr>
    </p:bg>
    <p:spTree>
      <p:nvGrpSpPr>
        <p:cNvPr id="1" name="Shape 8"/>
        <p:cNvGrpSpPr/>
        <p:nvPr/>
      </p:nvGrpSpPr>
      <p:grpSpPr>
        <a:xfrm>
          <a:off x="0" y="0"/>
          <a:ext cx="0" cy="0"/>
          <a:chOff x="0" y="0"/>
          <a:chExt cx="0" cy="0"/>
        </a:xfrm>
      </p:grpSpPr>
      <p:grpSp>
        <p:nvGrpSpPr>
          <p:cNvPr id="9" name="Google Shape;9;p2"/>
          <p:cNvGrpSpPr/>
          <p:nvPr/>
        </p:nvGrpSpPr>
        <p:grpSpPr>
          <a:xfrm>
            <a:off x="307025" y="-196883"/>
            <a:ext cx="9733393" cy="5340383"/>
            <a:chOff x="307025" y="-196883"/>
            <a:chExt cx="9733393" cy="5340383"/>
          </a:xfrm>
        </p:grpSpPr>
        <p:grpSp>
          <p:nvGrpSpPr>
            <p:cNvPr id="10" name="Google Shape;10;p2"/>
            <p:cNvGrpSpPr/>
            <p:nvPr/>
          </p:nvGrpSpPr>
          <p:grpSpPr>
            <a:xfrm>
              <a:off x="307025" y="266075"/>
              <a:ext cx="5394000" cy="4611475"/>
              <a:chOff x="307025" y="266075"/>
              <a:chExt cx="5394000" cy="4611475"/>
            </a:xfrm>
          </p:grpSpPr>
          <p:sp>
            <p:nvSpPr>
              <p:cNvPr id="11" name="Google Shape;11;p2"/>
              <p:cNvSpPr/>
              <p:nvPr/>
            </p:nvSpPr>
            <p:spPr>
              <a:xfrm>
                <a:off x="307025" y="1588800"/>
                <a:ext cx="2859000" cy="23952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307025" y="1122025"/>
                <a:ext cx="5394000" cy="1388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307025" y="266075"/>
                <a:ext cx="4425600" cy="1313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307025" y="2942250"/>
                <a:ext cx="931200" cy="1935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 name="Google Shape;15;p2"/>
            <p:cNvGrpSpPr/>
            <p:nvPr/>
          </p:nvGrpSpPr>
          <p:grpSpPr>
            <a:xfrm rot="10800000">
              <a:off x="8099100" y="3766900"/>
              <a:ext cx="1044900" cy="1376600"/>
              <a:chOff x="2200425" y="2767550"/>
              <a:chExt cx="1044900" cy="1376600"/>
            </a:xfrm>
          </p:grpSpPr>
          <p:sp>
            <p:nvSpPr>
              <p:cNvPr id="16" name="Google Shape;16;p2"/>
              <p:cNvSpPr/>
              <p:nvPr/>
            </p:nvSpPr>
            <p:spPr>
              <a:xfrm>
                <a:off x="2200425" y="2767550"/>
                <a:ext cx="3483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2200425" y="3110325"/>
                <a:ext cx="10449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2200425" y="3453075"/>
                <a:ext cx="6714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2200425" y="3795850"/>
                <a:ext cx="3483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 name="Google Shape;20;p2"/>
            <p:cNvSpPr/>
            <p:nvPr/>
          </p:nvSpPr>
          <p:spPr>
            <a:xfrm rot="-1827186">
              <a:off x="8377039" y="147726"/>
              <a:ext cx="1573234" cy="783938"/>
            </a:xfrm>
            <a:custGeom>
              <a:avLst/>
              <a:gdLst/>
              <a:ahLst/>
              <a:cxnLst/>
              <a:rect l="l" t="t" r="r" b="b"/>
              <a:pathLst>
                <a:path w="49031" h="24432" extrusionOk="0">
                  <a:moveTo>
                    <a:pt x="24516" y="0"/>
                  </a:moveTo>
                  <a:cubicBezTo>
                    <a:pt x="11014" y="0"/>
                    <a:pt x="49" y="10954"/>
                    <a:pt x="1" y="24432"/>
                  </a:cubicBezTo>
                  <a:lnTo>
                    <a:pt x="49031" y="24432"/>
                  </a:lnTo>
                  <a:cubicBezTo>
                    <a:pt x="48983" y="10954"/>
                    <a:pt x="38006" y="0"/>
                    <a:pt x="24516" y="0"/>
                  </a:cubicBezTo>
                  <a:close/>
                </a:path>
              </a:pathLst>
            </a:custGeom>
            <a:noFill/>
            <a:ln w="2857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 name="Google Shape;21;p2"/>
          <p:cNvSpPr txBox="1">
            <a:spLocks noGrp="1"/>
          </p:cNvSpPr>
          <p:nvPr>
            <p:ph type="ctrTitle"/>
          </p:nvPr>
        </p:nvSpPr>
        <p:spPr>
          <a:xfrm>
            <a:off x="554297" y="428284"/>
            <a:ext cx="5347500" cy="2858100"/>
          </a:xfrm>
          <a:prstGeom prst="rect">
            <a:avLst/>
          </a:prstGeom>
          <a:noFill/>
        </p:spPr>
        <p:txBody>
          <a:bodyPr spcFirstLastPara="1" wrap="square" lIns="91425" tIns="91425" rIns="91425" bIns="91425" anchor="ctr" anchorCtr="0">
            <a:noAutofit/>
          </a:bodyPr>
          <a:lstStyle>
            <a:lvl1pPr lvl="0" algn="l">
              <a:lnSpc>
                <a:spcPct val="85000"/>
              </a:lnSpc>
              <a:spcBef>
                <a:spcPts val="0"/>
              </a:spcBef>
              <a:spcAft>
                <a:spcPts val="0"/>
              </a:spcAft>
              <a:buClr>
                <a:schemeClr val="dk2"/>
              </a:buClr>
              <a:buSzPts val="5200"/>
              <a:buNone/>
              <a:defRPr sz="6400">
                <a:latin typeface="Josefin Sans"/>
                <a:ea typeface="Josefin Sans"/>
                <a:cs typeface="Josefin Sans"/>
                <a:sym typeface="Josefin Sans"/>
              </a:defRPr>
            </a:lvl1pPr>
            <a:lvl2pPr lvl="1" algn="ctr">
              <a:spcBef>
                <a:spcPts val="0"/>
              </a:spcBef>
              <a:spcAft>
                <a:spcPts val="0"/>
              </a:spcAft>
              <a:buClr>
                <a:schemeClr val="dk2"/>
              </a:buClr>
              <a:buSzPts val="5200"/>
              <a:buNone/>
              <a:defRPr sz="5200">
                <a:solidFill>
                  <a:schemeClr val="dk2"/>
                </a:solidFill>
              </a:defRPr>
            </a:lvl2pPr>
            <a:lvl3pPr lvl="2" algn="ctr">
              <a:spcBef>
                <a:spcPts val="0"/>
              </a:spcBef>
              <a:spcAft>
                <a:spcPts val="0"/>
              </a:spcAft>
              <a:buClr>
                <a:schemeClr val="dk2"/>
              </a:buClr>
              <a:buSzPts val="5200"/>
              <a:buNone/>
              <a:defRPr sz="5200">
                <a:solidFill>
                  <a:schemeClr val="dk2"/>
                </a:solidFill>
              </a:defRPr>
            </a:lvl3pPr>
            <a:lvl4pPr lvl="3" algn="ctr">
              <a:spcBef>
                <a:spcPts val="0"/>
              </a:spcBef>
              <a:spcAft>
                <a:spcPts val="0"/>
              </a:spcAft>
              <a:buClr>
                <a:schemeClr val="dk2"/>
              </a:buClr>
              <a:buSzPts val="5200"/>
              <a:buNone/>
              <a:defRPr sz="5200">
                <a:solidFill>
                  <a:schemeClr val="dk2"/>
                </a:solidFill>
              </a:defRPr>
            </a:lvl4pPr>
            <a:lvl5pPr lvl="4" algn="ctr">
              <a:spcBef>
                <a:spcPts val="0"/>
              </a:spcBef>
              <a:spcAft>
                <a:spcPts val="0"/>
              </a:spcAft>
              <a:buClr>
                <a:schemeClr val="dk2"/>
              </a:buClr>
              <a:buSzPts val="5200"/>
              <a:buNone/>
              <a:defRPr sz="5200">
                <a:solidFill>
                  <a:schemeClr val="dk2"/>
                </a:solidFill>
              </a:defRPr>
            </a:lvl5pPr>
            <a:lvl6pPr lvl="5" algn="ctr">
              <a:spcBef>
                <a:spcPts val="0"/>
              </a:spcBef>
              <a:spcAft>
                <a:spcPts val="0"/>
              </a:spcAft>
              <a:buClr>
                <a:schemeClr val="dk2"/>
              </a:buClr>
              <a:buSzPts val="5200"/>
              <a:buNone/>
              <a:defRPr sz="5200">
                <a:solidFill>
                  <a:schemeClr val="dk2"/>
                </a:solidFill>
              </a:defRPr>
            </a:lvl6pPr>
            <a:lvl7pPr lvl="6" algn="ctr">
              <a:spcBef>
                <a:spcPts val="0"/>
              </a:spcBef>
              <a:spcAft>
                <a:spcPts val="0"/>
              </a:spcAft>
              <a:buClr>
                <a:schemeClr val="dk2"/>
              </a:buClr>
              <a:buSzPts val="5200"/>
              <a:buNone/>
              <a:defRPr sz="5200">
                <a:solidFill>
                  <a:schemeClr val="dk2"/>
                </a:solidFill>
              </a:defRPr>
            </a:lvl7pPr>
            <a:lvl8pPr lvl="7" algn="ctr">
              <a:spcBef>
                <a:spcPts val="0"/>
              </a:spcBef>
              <a:spcAft>
                <a:spcPts val="0"/>
              </a:spcAft>
              <a:buClr>
                <a:schemeClr val="dk2"/>
              </a:buClr>
              <a:buSzPts val="5200"/>
              <a:buNone/>
              <a:defRPr sz="5200">
                <a:solidFill>
                  <a:schemeClr val="dk2"/>
                </a:solidFill>
              </a:defRPr>
            </a:lvl8pPr>
            <a:lvl9pPr lvl="8" algn="ctr">
              <a:spcBef>
                <a:spcPts val="0"/>
              </a:spcBef>
              <a:spcAft>
                <a:spcPts val="0"/>
              </a:spcAft>
              <a:buClr>
                <a:schemeClr val="dk2"/>
              </a:buClr>
              <a:buSzPts val="5200"/>
              <a:buNone/>
              <a:defRPr sz="5200">
                <a:solidFill>
                  <a:schemeClr val="dk2"/>
                </a:solidFill>
              </a:defRPr>
            </a:lvl9pPr>
          </a:lstStyle>
          <a:p>
            <a:endParaRPr/>
          </a:p>
        </p:txBody>
      </p:sp>
      <p:sp>
        <p:nvSpPr>
          <p:cNvPr id="22" name="Google Shape;22;p2"/>
          <p:cNvSpPr txBox="1">
            <a:spLocks noGrp="1"/>
          </p:cNvSpPr>
          <p:nvPr>
            <p:ph type="subTitle" idx="1"/>
          </p:nvPr>
        </p:nvSpPr>
        <p:spPr>
          <a:xfrm>
            <a:off x="613425" y="2985150"/>
            <a:ext cx="2552700" cy="837600"/>
          </a:xfrm>
          <a:prstGeom prst="rect">
            <a:avLst/>
          </a:prstGeom>
          <a:noFill/>
        </p:spPr>
        <p:txBody>
          <a:bodyPr spcFirstLastPara="1" wrap="square" lIns="91425" tIns="91425" rIns="91425" bIns="91425" anchor="ctr" anchorCtr="0">
            <a:noAutofit/>
          </a:bodyPr>
          <a:lstStyle>
            <a:lvl1pPr lvl="0">
              <a:lnSpc>
                <a:spcPct val="100000"/>
              </a:lnSpc>
              <a:spcBef>
                <a:spcPts val="0"/>
              </a:spcBef>
              <a:spcAft>
                <a:spcPts val="0"/>
              </a:spcAft>
              <a:buSzPts val="2800"/>
              <a:buNone/>
              <a:defRPr sz="1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Quote">
  <p:cSld name="CUSTOM_1">
    <p:bg>
      <p:bgPr>
        <a:solidFill>
          <a:schemeClr val="dk2"/>
        </a:solidFill>
        <a:effectLst/>
      </p:bgPr>
    </p:bg>
    <p:spTree>
      <p:nvGrpSpPr>
        <p:cNvPr id="1" name="Shape 191"/>
        <p:cNvGrpSpPr/>
        <p:nvPr/>
      </p:nvGrpSpPr>
      <p:grpSpPr>
        <a:xfrm>
          <a:off x="0" y="0"/>
          <a:ext cx="0" cy="0"/>
          <a:chOff x="0" y="0"/>
          <a:chExt cx="0" cy="0"/>
        </a:xfrm>
      </p:grpSpPr>
      <p:grpSp>
        <p:nvGrpSpPr>
          <p:cNvPr id="192" name="Google Shape;192;p14"/>
          <p:cNvGrpSpPr/>
          <p:nvPr/>
        </p:nvGrpSpPr>
        <p:grpSpPr>
          <a:xfrm>
            <a:off x="-737220" y="-89264"/>
            <a:ext cx="10670198" cy="5362649"/>
            <a:chOff x="-737220" y="-89264"/>
            <a:chExt cx="10670198" cy="5362649"/>
          </a:xfrm>
        </p:grpSpPr>
        <p:grpSp>
          <p:nvGrpSpPr>
            <p:cNvPr id="193" name="Google Shape;193;p14"/>
            <p:cNvGrpSpPr/>
            <p:nvPr/>
          </p:nvGrpSpPr>
          <p:grpSpPr>
            <a:xfrm flipH="1">
              <a:off x="75" y="1560925"/>
              <a:ext cx="2184000" cy="1376600"/>
              <a:chOff x="315500" y="2767550"/>
              <a:chExt cx="2184000" cy="1376600"/>
            </a:xfrm>
          </p:grpSpPr>
          <p:sp>
            <p:nvSpPr>
              <p:cNvPr id="194" name="Google Shape;194;p14"/>
              <p:cNvSpPr/>
              <p:nvPr/>
            </p:nvSpPr>
            <p:spPr>
              <a:xfrm>
                <a:off x="315500" y="2767550"/>
                <a:ext cx="10449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14"/>
              <p:cNvSpPr/>
              <p:nvPr/>
            </p:nvSpPr>
            <p:spPr>
              <a:xfrm>
                <a:off x="315500" y="3110325"/>
                <a:ext cx="21840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4"/>
              <p:cNvSpPr/>
              <p:nvPr/>
            </p:nvSpPr>
            <p:spPr>
              <a:xfrm>
                <a:off x="315500" y="3453075"/>
                <a:ext cx="6966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4"/>
              <p:cNvSpPr/>
              <p:nvPr/>
            </p:nvSpPr>
            <p:spPr>
              <a:xfrm>
                <a:off x="315500" y="3795850"/>
                <a:ext cx="3483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8" name="Google Shape;198;p14"/>
            <p:cNvGrpSpPr/>
            <p:nvPr/>
          </p:nvGrpSpPr>
          <p:grpSpPr>
            <a:xfrm>
              <a:off x="6937200" y="1836895"/>
              <a:ext cx="2206800" cy="1365505"/>
              <a:chOff x="6937200" y="1836895"/>
              <a:chExt cx="2206800" cy="1365505"/>
            </a:xfrm>
          </p:grpSpPr>
          <p:grpSp>
            <p:nvGrpSpPr>
              <p:cNvPr id="199" name="Google Shape;199;p14"/>
              <p:cNvGrpSpPr/>
              <p:nvPr/>
            </p:nvGrpSpPr>
            <p:grpSpPr>
              <a:xfrm>
                <a:off x="6937200" y="2168575"/>
                <a:ext cx="2206800" cy="1033825"/>
                <a:chOff x="7170325" y="2767550"/>
                <a:chExt cx="2206800" cy="1033825"/>
              </a:xfrm>
            </p:grpSpPr>
            <p:sp>
              <p:nvSpPr>
                <p:cNvPr id="200" name="Google Shape;200;p14"/>
                <p:cNvSpPr/>
                <p:nvPr/>
              </p:nvSpPr>
              <p:spPr>
                <a:xfrm>
                  <a:off x="7170325" y="2767550"/>
                  <a:ext cx="22068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4"/>
                <p:cNvSpPr/>
                <p:nvPr/>
              </p:nvSpPr>
              <p:spPr>
                <a:xfrm>
                  <a:off x="7170325" y="3110325"/>
                  <a:ext cx="6714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4"/>
                <p:cNvSpPr/>
                <p:nvPr/>
              </p:nvSpPr>
              <p:spPr>
                <a:xfrm>
                  <a:off x="7170325" y="3453075"/>
                  <a:ext cx="3483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3" name="Google Shape;203;p14"/>
              <p:cNvSpPr/>
              <p:nvPr/>
            </p:nvSpPr>
            <p:spPr>
              <a:xfrm>
                <a:off x="6937200" y="1836895"/>
                <a:ext cx="3483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4" name="Google Shape;204;p14"/>
            <p:cNvSpPr/>
            <p:nvPr/>
          </p:nvSpPr>
          <p:spPr>
            <a:xfrm rot="-1991105">
              <a:off x="-661724" y="231644"/>
              <a:ext cx="1377063" cy="686186"/>
            </a:xfrm>
            <a:custGeom>
              <a:avLst/>
              <a:gdLst/>
              <a:ahLst/>
              <a:cxnLst/>
              <a:rect l="l" t="t" r="r" b="b"/>
              <a:pathLst>
                <a:path w="49031" h="24432" extrusionOk="0">
                  <a:moveTo>
                    <a:pt x="24516" y="0"/>
                  </a:moveTo>
                  <a:cubicBezTo>
                    <a:pt x="11014" y="0"/>
                    <a:pt x="49" y="10954"/>
                    <a:pt x="1" y="24432"/>
                  </a:cubicBezTo>
                  <a:lnTo>
                    <a:pt x="49031" y="24432"/>
                  </a:lnTo>
                  <a:cubicBezTo>
                    <a:pt x="48983" y="10954"/>
                    <a:pt x="38006" y="0"/>
                    <a:pt x="24516" y="0"/>
                  </a:cubicBezTo>
                  <a:close/>
                </a:path>
              </a:pathLst>
            </a:custGeom>
            <a:noFill/>
            <a:ln w="2857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4"/>
            <p:cNvSpPr/>
            <p:nvPr/>
          </p:nvSpPr>
          <p:spPr>
            <a:xfrm rot="-2001972">
              <a:off x="8211723" y="3552130"/>
              <a:ext cx="1443303" cy="1443303"/>
            </a:xfrm>
            <a:custGeom>
              <a:avLst/>
              <a:gdLst/>
              <a:ahLst/>
              <a:cxnLst/>
              <a:rect l="l" t="t" r="r" b="b"/>
              <a:pathLst>
                <a:path w="39089" h="39089" extrusionOk="0">
                  <a:moveTo>
                    <a:pt x="1" y="1"/>
                  </a:moveTo>
                  <a:lnTo>
                    <a:pt x="1" y="39089"/>
                  </a:lnTo>
                  <a:lnTo>
                    <a:pt x="39089" y="39089"/>
                  </a:lnTo>
                  <a:lnTo>
                    <a:pt x="1" y="1"/>
                  </a:lnTo>
                  <a:close/>
                </a:path>
              </a:pathLst>
            </a:custGeom>
            <a:noFill/>
            <a:ln w="2857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6" name="Google Shape;206;p14"/>
          <p:cNvSpPr txBox="1">
            <a:spLocks noGrp="1"/>
          </p:cNvSpPr>
          <p:nvPr>
            <p:ph type="title"/>
          </p:nvPr>
        </p:nvSpPr>
        <p:spPr>
          <a:xfrm>
            <a:off x="2944508" y="3545175"/>
            <a:ext cx="4168500" cy="5727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2800"/>
              <a:buNone/>
              <a:defRPr sz="1900">
                <a:solidFill>
                  <a:schemeClr val="lt2"/>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07" name="Google Shape;207;p14"/>
          <p:cNvSpPr txBox="1">
            <a:spLocks noGrp="1"/>
          </p:cNvSpPr>
          <p:nvPr>
            <p:ph type="title" idx="2"/>
          </p:nvPr>
        </p:nvSpPr>
        <p:spPr>
          <a:xfrm>
            <a:off x="2130588" y="1270850"/>
            <a:ext cx="4882800" cy="2275800"/>
          </a:xfrm>
          <a:prstGeom prst="rect">
            <a:avLst/>
          </a:prstGeom>
          <a:solidFill>
            <a:schemeClr val="lt2"/>
          </a:solidFill>
        </p:spPr>
        <p:txBody>
          <a:bodyPr spcFirstLastPara="1" wrap="square" lIns="91425" tIns="91425" rIns="91425" bIns="91425" anchor="ctr" anchorCtr="0">
            <a:noAutofit/>
          </a:bodyPr>
          <a:lstStyle>
            <a:lvl1pPr lvl="0" rtl="0">
              <a:spcBef>
                <a:spcPts val="0"/>
              </a:spcBef>
              <a:spcAft>
                <a:spcPts val="0"/>
              </a:spcAft>
              <a:buSzPts val="2800"/>
              <a:buNone/>
              <a:defRPr sz="4100" b="0">
                <a:latin typeface="Mukta"/>
                <a:ea typeface="Mukta"/>
                <a:cs typeface="Mukta"/>
                <a:sym typeface="Mukta"/>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ection title and description">
  <p:cSld name="CUSTOM_4">
    <p:bg>
      <p:bgPr>
        <a:solidFill>
          <a:schemeClr val="dk2"/>
        </a:solidFill>
        <a:effectLst/>
      </p:bgPr>
    </p:bg>
    <p:spTree>
      <p:nvGrpSpPr>
        <p:cNvPr id="1" name="Shape 208"/>
        <p:cNvGrpSpPr/>
        <p:nvPr/>
      </p:nvGrpSpPr>
      <p:grpSpPr>
        <a:xfrm>
          <a:off x="0" y="0"/>
          <a:ext cx="0" cy="0"/>
          <a:chOff x="0" y="0"/>
          <a:chExt cx="0" cy="0"/>
        </a:xfrm>
      </p:grpSpPr>
      <p:grpSp>
        <p:nvGrpSpPr>
          <p:cNvPr id="209" name="Google Shape;209;p15"/>
          <p:cNvGrpSpPr/>
          <p:nvPr/>
        </p:nvGrpSpPr>
        <p:grpSpPr>
          <a:xfrm rot="10800000">
            <a:off x="7727100" y="3766900"/>
            <a:ext cx="1416900" cy="1376600"/>
            <a:chOff x="7170325" y="2767550"/>
            <a:chExt cx="1416900" cy="1376600"/>
          </a:xfrm>
        </p:grpSpPr>
        <p:sp>
          <p:nvSpPr>
            <p:cNvPr id="210" name="Google Shape;210;p15"/>
            <p:cNvSpPr/>
            <p:nvPr/>
          </p:nvSpPr>
          <p:spPr>
            <a:xfrm>
              <a:off x="7170325" y="2767550"/>
              <a:ext cx="14169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15"/>
            <p:cNvSpPr/>
            <p:nvPr/>
          </p:nvSpPr>
          <p:spPr>
            <a:xfrm>
              <a:off x="7170325" y="3110325"/>
              <a:ext cx="6714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15"/>
            <p:cNvSpPr/>
            <p:nvPr/>
          </p:nvSpPr>
          <p:spPr>
            <a:xfrm>
              <a:off x="7170325" y="3453075"/>
              <a:ext cx="3483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15"/>
            <p:cNvSpPr/>
            <p:nvPr/>
          </p:nvSpPr>
          <p:spPr>
            <a:xfrm>
              <a:off x="7170325" y="3795850"/>
              <a:ext cx="6714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4" name="Google Shape;214;p15"/>
          <p:cNvSpPr/>
          <p:nvPr/>
        </p:nvSpPr>
        <p:spPr>
          <a:xfrm rot="-1991105">
            <a:off x="8208101" y="231644"/>
            <a:ext cx="1377063" cy="686186"/>
          </a:xfrm>
          <a:custGeom>
            <a:avLst/>
            <a:gdLst/>
            <a:ahLst/>
            <a:cxnLst/>
            <a:rect l="l" t="t" r="r" b="b"/>
            <a:pathLst>
              <a:path w="49031" h="24432" extrusionOk="0">
                <a:moveTo>
                  <a:pt x="24516" y="0"/>
                </a:moveTo>
                <a:cubicBezTo>
                  <a:pt x="11014" y="0"/>
                  <a:pt x="49" y="10954"/>
                  <a:pt x="1" y="24432"/>
                </a:cubicBezTo>
                <a:lnTo>
                  <a:pt x="49031" y="24432"/>
                </a:lnTo>
                <a:cubicBezTo>
                  <a:pt x="48983" y="10954"/>
                  <a:pt x="38006" y="0"/>
                  <a:pt x="24516" y="0"/>
                </a:cubicBezTo>
                <a:close/>
              </a:path>
            </a:pathLst>
          </a:custGeom>
          <a:noFill/>
          <a:ln w="2857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15"/>
          <p:cNvSpPr txBox="1">
            <a:spLocks noGrp="1"/>
          </p:cNvSpPr>
          <p:nvPr>
            <p:ph type="title"/>
          </p:nvPr>
        </p:nvSpPr>
        <p:spPr>
          <a:xfrm>
            <a:off x="4400600" y="1177913"/>
            <a:ext cx="3732000" cy="1646700"/>
          </a:xfrm>
          <a:prstGeom prst="rect">
            <a:avLst/>
          </a:prstGeom>
        </p:spPr>
        <p:txBody>
          <a:bodyPr spcFirstLastPara="1" wrap="square" lIns="91425" tIns="91425" rIns="91425" bIns="91425" anchor="b" anchorCtr="0">
            <a:noAutofit/>
          </a:bodyPr>
          <a:lstStyle>
            <a:lvl1pPr lvl="0" algn="r" rtl="0">
              <a:spcBef>
                <a:spcPts val="0"/>
              </a:spcBef>
              <a:spcAft>
                <a:spcPts val="0"/>
              </a:spcAft>
              <a:buSzPts val="4200"/>
              <a:buNone/>
              <a:defRPr sz="2600">
                <a:solidFill>
                  <a:schemeClr val="lt2"/>
                </a:solidFill>
              </a:defRPr>
            </a:lvl1pPr>
            <a:lvl2pPr lvl="1" algn="r" rtl="0">
              <a:spcBef>
                <a:spcPts val="0"/>
              </a:spcBef>
              <a:spcAft>
                <a:spcPts val="0"/>
              </a:spcAft>
              <a:buSzPts val="4200"/>
              <a:buNone/>
              <a:defRPr sz="4200"/>
            </a:lvl2pPr>
            <a:lvl3pPr lvl="2" algn="r" rtl="0">
              <a:spcBef>
                <a:spcPts val="0"/>
              </a:spcBef>
              <a:spcAft>
                <a:spcPts val="0"/>
              </a:spcAft>
              <a:buSzPts val="4200"/>
              <a:buNone/>
              <a:defRPr sz="4200"/>
            </a:lvl3pPr>
            <a:lvl4pPr lvl="3" algn="r" rtl="0">
              <a:spcBef>
                <a:spcPts val="0"/>
              </a:spcBef>
              <a:spcAft>
                <a:spcPts val="0"/>
              </a:spcAft>
              <a:buSzPts val="4200"/>
              <a:buNone/>
              <a:defRPr sz="4200"/>
            </a:lvl4pPr>
            <a:lvl5pPr lvl="4" algn="r" rtl="0">
              <a:spcBef>
                <a:spcPts val="0"/>
              </a:spcBef>
              <a:spcAft>
                <a:spcPts val="0"/>
              </a:spcAft>
              <a:buSzPts val="4200"/>
              <a:buNone/>
              <a:defRPr sz="4200"/>
            </a:lvl5pPr>
            <a:lvl6pPr lvl="5" algn="r" rtl="0">
              <a:spcBef>
                <a:spcPts val="0"/>
              </a:spcBef>
              <a:spcAft>
                <a:spcPts val="0"/>
              </a:spcAft>
              <a:buSzPts val="4200"/>
              <a:buNone/>
              <a:defRPr sz="4200"/>
            </a:lvl6pPr>
            <a:lvl7pPr lvl="6" algn="r" rtl="0">
              <a:spcBef>
                <a:spcPts val="0"/>
              </a:spcBef>
              <a:spcAft>
                <a:spcPts val="0"/>
              </a:spcAft>
              <a:buSzPts val="4200"/>
              <a:buNone/>
              <a:defRPr sz="4200"/>
            </a:lvl7pPr>
            <a:lvl8pPr lvl="7" algn="r" rtl="0">
              <a:spcBef>
                <a:spcPts val="0"/>
              </a:spcBef>
              <a:spcAft>
                <a:spcPts val="0"/>
              </a:spcAft>
              <a:buSzPts val="4200"/>
              <a:buNone/>
              <a:defRPr sz="4200"/>
            </a:lvl8pPr>
            <a:lvl9pPr lvl="8" algn="r" rtl="0">
              <a:spcBef>
                <a:spcPts val="0"/>
              </a:spcBef>
              <a:spcAft>
                <a:spcPts val="0"/>
              </a:spcAft>
              <a:buSzPts val="4200"/>
              <a:buNone/>
              <a:defRPr sz="4200"/>
            </a:lvl9pPr>
          </a:lstStyle>
          <a:p>
            <a:endParaRPr/>
          </a:p>
        </p:txBody>
      </p:sp>
      <p:sp>
        <p:nvSpPr>
          <p:cNvPr id="216" name="Google Shape;216;p15"/>
          <p:cNvSpPr txBox="1">
            <a:spLocks noGrp="1"/>
          </p:cNvSpPr>
          <p:nvPr>
            <p:ph type="subTitle" idx="1"/>
          </p:nvPr>
        </p:nvSpPr>
        <p:spPr>
          <a:xfrm>
            <a:off x="5116950" y="2836100"/>
            <a:ext cx="3015600" cy="11295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2100"/>
              <a:buNone/>
              <a:defRPr>
                <a:solidFill>
                  <a:schemeClr val="lt2"/>
                </a:solidFill>
              </a:defRPr>
            </a:lvl1pPr>
            <a:lvl2pPr lvl="1" algn="r" rtl="0">
              <a:lnSpc>
                <a:spcPct val="100000"/>
              </a:lnSpc>
              <a:spcBef>
                <a:spcPts val="0"/>
              </a:spcBef>
              <a:spcAft>
                <a:spcPts val="0"/>
              </a:spcAft>
              <a:buSzPts val="2100"/>
              <a:buNone/>
              <a:defRPr sz="2100"/>
            </a:lvl2pPr>
            <a:lvl3pPr lvl="2" algn="r" rtl="0">
              <a:lnSpc>
                <a:spcPct val="100000"/>
              </a:lnSpc>
              <a:spcBef>
                <a:spcPts val="0"/>
              </a:spcBef>
              <a:spcAft>
                <a:spcPts val="0"/>
              </a:spcAft>
              <a:buSzPts val="2100"/>
              <a:buNone/>
              <a:defRPr sz="2100"/>
            </a:lvl3pPr>
            <a:lvl4pPr lvl="3" algn="r" rtl="0">
              <a:lnSpc>
                <a:spcPct val="100000"/>
              </a:lnSpc>
              <a:spcBef>
                <a:spcPts val="0"/>
              </a:spcBef>
              <a:spcAft>
                <a:spcPts val="0"/>
              </a:spcAft>
              <a:buSzPts val="2100"/>
              <a:buNone/>
              <a:defRPr sz="2100"/>
            </a:lvl4pPr>
            <a:lvl5pPr lvl="4" algn="r" rtl="0">
              <a:lnSpc>
                <a:spcPct val="100000"/>
              </a:lnSpc>
              <a:spcBef>
                <a:spcPts val="0"/>
              </a:spcBef>
              <a:spcAft>
                <a:spcPts val="0"/>
              </a:spcAft>
              <a:buSzPts val="2100"/>
              <a:buNone/>
              <a:defRPr sz="2100"/>
            </a:lvl5pPr>
            <a:lvl6pPr lvl="5" algn="r" rtl="0">
              <a:lnSpc>
                <a:spcPct val="100000"/>
              </a:lnSpc>
              <a:spcBef>
                <a:spcPts val="0"/>
              </a:spcBef>
              <a:spcAft>
                <a:spcPts val="0"/>
              </a:spcAft>
              <a:buSzPts val="2100"/>
              <a:buNone/>
              <a:defRPr sz="2100"/>
            </a:lvl6pPr>
            <a:lvl7pPr lvl="6" algn="r" rtl="0">
              <a:lnSpc>
                <a:spcPct val="100000"/>
              </a:lnSpc>
              <a:spcBef>
                <a:spcPts val="0"/>
              </a:spcBef>
              <a:spcAft>
                <a:spcPts val="0"/>
              </a:spcAft>
              <a:buSzPts val="2100"/>
              <a:buNone/>
              <a:defRPr sz="2100"/>
            </a:lvl7pPr>
            <a:lvl8pPr lvl="7" algn="r" rtl="0">
              <a:lnSpc>
                <a:spcPct val="100000"/>
              </a:lnSpc>
              <a:spcBef>
                <a:spcPts val="0"/>
              </a:spcBef>
              <a:spcAft>
                <a:spcPts val="0"/>
              </a:spcAft>
              <a:buSzPts val="2100"/>
              <a:buNone/>
              <a:defRPr sz="2100"/>
            </a:lvl8pPr>
            <a:lvl9pPr lvl="8" algn="r" rtl="0">
              <a:lnSpc>
                <a:spcPct val="100000"/>
              </a:lnSpc>
              <a:spcBef>
                <a:spcPts val="0"/>
              </a:spcBef>
              <a:spcAft>
                <a:spcPts val="0"/>
              </a:spcAft>
              <a:buSzPts val="2100"/>
              <a:buNone/>
              <a:defRPr sz="2100"/>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only 2">
  <p:cSld name="CUSTOM_7">
    <p:bg>
      <p:bgPr>
        <a:solidFill>
          <a:schemeClr val="dk2"/>
        </a:solidFill>
        <a:effectLst/>
      </p:bgPr>
    </p:bg>
    <p:spTree>
      <p:nvGrpSpPr>
        <p:cNvPr id="1" name="Shape 217"/>
        <p:cNvGrpSpPr/>
        <p:nvPr/>
      </p:nvGrpSpPr>
      <p:grpSpPr>
        <a:xfrm>
          <a:off x="0" y="0"/>
          <a:ext cx="0" cy="0"/>
          <a:chOff x="0" y="0"/>
          <a:chExt cx="0" cy="0"/>
        </a:xfrm>
      </p:grpSpPr>
      <p:grpSp>
        <p:nvGrpSpPr>
          <p:cNvPr id="218" name="Google Shape;218;p16"/>
          <p:cNvGrpSpPr/>
          <p:nvPr/>
        </p:nvGrpSpPr>
        <p:grpSpPr>
          <a:xfrm>
            <a:off x="-1142120" y="0"/>
            <a:ext cx="11494698" cy="5606360"/>
            <a:chOff x="-1142120" y="0"/>
            <a:chExt cx="11494698" cy="5606360"/>
          </a:xfrm>
        </p:grpSpPr>
        <p:grpSp>
          <p:nvGrpSpPr>
            <p:cNvPr id="219" name="Google Shape;219;p16"/>
            <p:cNvGrpSpPr/>
            <p:nvPr/>
          </p:nvGrpSpPr>
          <p:grpSpPr>
            <a:xfrm>
              <a:off x="-1142120" y="539711"/>
              <a:ext cx="11494698" cy="5066649"/>
              <a:chOff x="-1142120" y="539711"/>
              <a:chExt cx="11494698" cy="5066649"/>
            </a:xfrm>
          </p:grpSpPr>
          <p:sp>
            <p:nvSpPr>
              <p:cNvPr id="220" name="Google Shape;220;p16"/>
              <p:cNvSpPr/>
              <p:nvPr/>
            </p:nvSpPr>
            <p:spPr>
              <a:xfrm rot="-1991105">
                <a:off x="-1066624" y="860619"/>
                <a:ext cx="1377063" cy="686186"/>
              </a:xfrm>
              <a:custGeom>
                <a:avLst/>
                <a:gdLst/>
                <a:ahLst/>
                <a:cxnLst/>
                <a:rect l="l" t="t" r="r" b="b"/>
                <a:pathLst>
                  <a:path w="49031" h="24432" extrusionOk="0">
                    <a:moveTo>
                      <a:pt x="24516" y="0"/>
                    </a:moveTo>
                    <a:cubicBezTo>
                      <a:pt x="11014" y="0"/>
                      <a:pt x="49" y="10954"/>
                      <a:pt x="1" y="24432"/>
                    </a:cubicBezTo>
                    <a:lnTo>
                      <a:pt x="49031" y="24432"/>
                    </a:lnTo>
                    <a:cubicBezTo>
                      <a:pt x="48983" y="10954"/>
                      <a:pt x="38006" y="0"/>
                      <a:pt x="24516" y="0"/>
                    </a:cubicBezTo>
                    <a:close/>
                  </a:path>
                </a:pathLst>
              </a:custGeom>
              <a:noFill/>
              <a:ln w="2857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16"/>
              <p:cNvSpPr/>
              <p:nvPr/>
            </p:nvSpPr>
            <p:spPr>
              <a:xfrm rot="-2001972">
                <a:off x="8631323" y="3885105"/>
                <a:ext cx="1443303" cy="1443303"/>
              </a:xfrm>
              <a:custGeom>
                <a:avLst/>
                <a:gdLst/>
                <a:ahLst/>
                <a:cxnLst/>
                <a:rect l="l" t="t" r="r" b="b"/>
                <a:pathLst>
                  <a:path w="39089" h="39089" extrusionOk="0">
                    <a:moveTo>
                      <a:pt x="1" y="1"/>
                    </a:moveTo>
                    <a:lnTo>
                      <a:pt x="1" y="39089"/>
                    </a:lnTo>
                    <a:lnTo>
                      <a:pt x="39089" y="39089"/>
                    </a:lnTo>
                    <a:lnTo>
                      <a:pt x="1" y="1"/>
                    </a:lnTo>
                    <a:close/>
                  </a:path>
                </a:pathLst>
              </a:custGeom>
              <a:noFill/>
              <a:ln w="2857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2" name="Google Shape;222;p16"/>
            <p:cNvGrpSpPr/>
            <p:nvPr/>
          </p:nvGrpSpPr>
          <p:grpSpPr>
            <a:xfrm rot="10800000" flipH="1">
              <a:off x="0" y="0"/>
              <a:ext cx="9144000" cy="5157800"/>
              <a:chOff x="0" y="0"/>
              <a:chExt cx="9144000" cy="5157800"/>
            </a:xfrm>
          </p:grpSpPr>
          <p:grpSp>
            <p:nvGrpSpPr>
              <p:cNvPr id="223" name="Google Shape;223;p16"/>
              <p:cNvGrpSpPr/>
              <p:nvPr/>
            </p:nvGrpSpPr>
            <p:grpSpPr>
              <a:xfrm>
                <a:off x="0" y="0"/>
                <a:ext cx="1044900" cy="1376600"/>
                <a:chOff x="2200425" y="2767550"/>
                <a:chExt cx="1044900" cy="1376600"/>
              </a:xfrm>
            </p:grpSpPr>
            <p:sp>
              <p:nvSpPr>
                <p:cNvPr id="224" name="Google Shape;224;p16"/>
                <p:cNvSpPr/>
                <p:nvPr/>
              </p:nvSpPr>
              <p:spPr>
                <a:xfrm>
                  <a:off x="2200425" y="2767550"/>
                  <a:ext cx="3483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16"/>
                <p:cNvSpPr/>
                <p:nvPr/>
              </p:nvSpPr>
              <p:spPr>
                <a:xfrm>
                  <a:off x="2200425" y="3110325"/>
                  <a:ext cx="10449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16"/>
                <p:cNvSpPr/>
                <p:nvPr/>
              </p:nvSpPr>
              <p:spPr>
                <a:xfrm>
                  <a:off x="2200425" y="3453075"/>
                  <a:ext cx="6714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16"/>
                <p:cNvSpPr/>
                <p:nvPr/>
              </p:nvSpPr>
              <p:spPr>
                <a:xfrm>
                  <a:off x="2200425" y="3795850"/>
                  <a:ext cx="3483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8" name="Google Shape;228;p16"/>
              <p:cNvGrpSpPr/>
              <p:nvPr/>
            </p:nvGrpSpPr>
            <p:grpSpPr>
              <a:xfrm rot="10800000">
                <a:off x="8099100" y="3781200"/>
                <a:ext cx="1044900" cy="1376600"/>
                <a:chOff x="7170325" y="2767550"/>
                <a:chExt cx="1044900" cy="1376600"/>
              </a:xfrm>
            </p:grpSpPr>
            <p:sp>
              <p:nvSpPr>
                <p:cNvPr id="229" name="Google Shape;229;p16"/>
                <p:cNvSpPr/>
                <p:nvPr/>
              </p:nvSpPr>
              <p:spPr>
                <a:xfrm>
                  <a:off x="7170325" y="2767550"/>
                  <a:ext cx="10449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16"/>
                <p:cNvSpPr/>
                <p:nvPr/>
              </p:nvSpPr>
              <p:spPr>
                <a:xfrm>
                  <a:off x="7170325" y="3110325"/>
                  <a:ext cx="6714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16"/>
                <p:cNvSpPr/>
                <p:nvPr/>
              </p:nvSpPr>
              <p:spPr>
                <a:xfrm>
                  <a:off x="7170325" y="3453075"/>
                  <a:ext cx="3483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16"/>
                <p:cNvSpPr/>
                <p:nvPr/>
              </p:nvSpPr>
              <p:spPr>
                <a:xfrm>
                  <a:off x="7170325" y="3795850"/>
                  <a:ext cx="6714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sp>
        <p:nvSpPr>
          <p:cNvPr id="233" name="Google Shape;233;p16"/>
          <p:cNvSpPr txBox="1">
            <a:spLocks noGrp="1"/>
          </p:cNvSpPr>
          <p:nvPr>
            <p:ph type="title"/>
          </p:nvPr>
        </p:nvSpPr>
        <p:spPr>
          <a:xfrm>
            <a:off x="758775" y="379215"/>
            <a:ext cx="7626300" cy="5727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accent5"/>
              </a:buClr>
              <a:buSzPts val="2800"/>
              <a:buNone/>
              <a:defRPr sz="2600">
                <a:solidFill>
                  <a:schemeClr val="lt2"/>
                </a:solidFill>
              </a:defRPr>
            </a:lvl1pPr>
            <a:lvl2pPr lvl="1" rtl="0">
              <a:spcBef>
                <a:spcPts val="0"/>
              </a:spcBef>
              <a:spcAft>
                <a:spcPts val="0"/>
              </a:spcAft>
              <a:buClr>
                <a:schemeClr val="accent5"/>
              </a:buClr>
              <a:buSzPts val="2800"/>
              <a:buNone/>
              <a:defRPr>
                <a:solidFill>
                  <a:schemeClr val="accent5"/>
                </a:solidFill>
              </a:defRPr>
            </a:lvl2pPr>
            <a:lvl3pPr lvl="2" rtl="0">
              <a:spcBef>
                <a:spcPts val="0"/>
              </a:spcBef>
              <a:spcAft>
                <a:spcPts val="0"/>
              </a:spcAft>
              <a:buClr>
                <a:schemeClr val="accent5"/>
              </a:buClr>
              <a:buSzPts val="2800"/>
              <a:buNone/>
              <a:defRPr>
                <a:solidFill>
                  <a:schemeClr val="accent5"/>
                </a:solidFill>
              </a:defRPr>
            </a:lvl3pPr>
            <a:lvl4pPr lvl="3" rtl="0">
              <a:spcBef>
                <a:spcPts val="0"/>
              </a:spcBef>
              <a:spcAft>
                <a:spcPts val="0"/>
              </a:spcAft>
              <a:buClr>
                <a:schemeClr val="accent5"/>
              </a:buClr>
              <a:buSzPts val="2800"/>
              <a:buNone/>
              <a:defRPr>
                <a:solidFill>
                  <a:schemeClr val="accent5"/>
                </a:solidFill>
              </a:defRPr>
            </a:lvl4pPr>
            <a:lvl5pPr lvl="4" rtl="0">
              <a:spcBef>
                <a:spcPts val="0"/>
              </a:spcBef>
              <a:spcAft>
                <a:spcPts val="0"/>
              </a:spcAft>
              <a:buClr>
                <a:schemeClr val="accent5"/>
              </a:buClr>
              <a:buSzPts val="2800"/>
              <a:buNone/>
              <a:defRPr>
                <a:solidFill>
                  <a:schemeClr val="accent5"/>
                </a:solidFill>
              </a:defRPr>
            </a:lvl5pPr>
            <a:lvl6pPr lvl="5" rtl="0">
              <a:spcBef>
                <a:spcPts val="0"/>
              </a:spcBef>
              <a:spcAft>
                <a:spcPts val="0"/>
              </a:spcAft>
              <a:buClr>
                <a:schemeClr val="accent5"/>
              </a:buClr>
              <a:buSzPts val="2800"/>
              <a:buNone/>
              <a:defRPr>
                <a:solidFill>
                  <a:schemeClr val="accent5"/>
                </a:solidFill>
              </a:defRPr>
            </a:lvl6pPr>
            <a:lvl7pPr lvl="6" rtl="0">
              <a:spcBef>
                <a:spcPts val="0"/>
              </a:spcBef>
              <a:spcAft>
                <a:spcPts val="0"/>
              </a:spcAft>
              <a:buClr>
                <a:schemeClr val="accent5"/>
              </a:buClr>
              <a:buSzPts val="2800"/>
              <a:buNone/>
              <a:defRPr>
                <a:solidFill>
                  <a:schemeClr val="accent5"/>
                </a:solidFill>
              </a:defRPr>
            </a:lvl7pPr>
            <a:lvl8pPr lvl="7" rtl="0">
              <a:spcBef>
                <a:spcPts val="0"/>
              </a:spcBef>
              <a:spcAft>
                <a:spcPts val="0"/>
              </a:spcAft>
              <a:buClr>
                <a:schemeClr val="accent5"/>
              </a:buClr>
              <a:buSzPts val="2800"/>
              <a:buNone/>
              <a:defRPr>
                <a:solidFill>
                  <a:schemeClr val="accent5"/>
                </a:solidFill>
              </a:defRPr>
            </a:lvl8pPr>
            <a:lvl9pPr lvl="8" rtl="0">
              <a:spcBef>
                <a:spcPts val="0"/>
              </a:spcBef>
              <a:spcAft>
                <a:spcPts val="0"/>
              </a:spcAft>
              <a:buClr>
                <a:schemeClr val="accent5"/>
              </a:buClr>
              <a:buSzPts val="2800"/>
              <a:buNone/>
              <a:defRPr>
                <a:solidFill>
                  <a:schemeClr val="accent5"/>
                </a:solidFill>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two columns 2">
  <p:cSld name="CUSTOM_10">
    <p:spTree>
      <p:nvGrpSpPr>
        <p:cNvPr id="1" name="Shape 298"/>
        <p:cNvGrpSpPr/>
        <p:nvPr/>
      </p:nvGrpSpPr>
      <p:grpSpPr>
        <a:xfrm>
          <a:off x="0" y="0"/>
          <a:ext cx="0" cy="0"/>
          <a:chOff x="0" y="0"/>
          <a:chExt cx="0" cy="0"/>
        </a:xfrm>
      </p:grpSpPr>
      <p:grpSp>
        <p:nvGrpSpPr>
          <p:cNvPr id="299" name="Google Shape;299;p21"/>
          <p:cNvGrpSpPr/>
          <p:nvPr/>
        </p:nvGrpSpPr>
        <p:grpSpPr>
          <a:xfrm>
            <a:off x="0" y="3771609"/>
            <a:ext cx="1044900" cy="1371891"/>
            <a:chOff x="5393550" y="2429484"/>
            <a:chExt cx="1044900" cy="1371891"/>
          </a:xfrm>
        </p:grpSpPr>
        <p:sp>
          <p:nvSpPr>
            <p:cNvPr id="300" name="Google Shape;300;p21"/>
            <p:cNvSpPr/>
            <p:nvPr/>
          </p:nvSpPr>
          <p:spPr>
            <a:xfrm>
              <a:off x="5393550" y="2767550"/>
              <a:ext cx="3483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21"/>
            <p:cNvSpPr/>
            <p:nvPr/>
          </p:nvSpPr>
          <p:spPr>
            <a:xfrm>
              <a:off x="5393550" y="3110325"/>
              <a:ext cx="6714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21"/>
            <p:cNvSpPr/>
            <p:nvPr/>
          </p:nvSpPr>
          <p:spPr>
            <a:xfrm>
              <a:off x="5393550" y="3453075"/>
              <a:ext cx="10449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21"/>
            <p:cNvSpPr/>
            <p:nvPr/>
          </p:nvSpPr>
          <p:spPr>
            <a:xfrm>
              <a:off x="5393550" y="2429484"/>
              <a:ext cx="6714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04" name="Google Shape;304;p21"/>
          <p:cNvSpPr txBox="1">
            <a:spLocks noGrp="1"/>
          </p:cNvSpPr>
          <p:nvPr>
            <p:ph type="title"/>
          </p:nvPr>
        </p:nvSpPr>
        <p:spPr>
          <a:xfrm>
            <a:off x="758775" y="379059"/>
            <a:ext cx="76263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sz="26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305" name="Google Shape;305;p21"/>
          <p:cNvSpPr txBox="1">
            <a:spLocks noGrp="1"/>
          </p:cNvSpPr>
          <p:nvPr>
            <p:ph type="title" idx="2"/>
          </p:nvPr>
        </p:nvSpPr>
        <p:spPr>
          <a:xfrm>
            <a:off x="942000" y="1537976"/>
            <a:ext cx="2971200" cy="531600"/>
          </a:xfrm>
          <a:prstGeom prst="rect">
            <a:avLst/>
          </a:prstGeom>
        </p:spPr>
        <p:txBody>
          <a:bodyPr spcFirstLastPara="1" wrap="square" lIns="91425" tIns="91425" rIns="91425" bIns="91425" anchor="b" anchorCtr="0">
            <a:noAutofit/>
          </a:bodyPr>
          <a:lstStyle>
            <a:lvl1pPr lvl="0" algn="l" rtl="0">
              <a:spcBef>
                <a:spcPts val="0"/>
              </a:spcBef>
              <a:spcAft>
                <a:spcPts val="0"/>
              </a:spcAft>
              <a:buSzPts val="2000"/>
              <a:buNone/>
              <a:defRPr sz="1900" b="1"/>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
        <p:nvSpPr>
          <p:cNvPr id="306" name="Google Shape;306;p21"/>
          <p:cNvSpPr txBox="1">
            <a:spLocks noGrp="1"/>
          </p:cNvSpPr>
          <p:nvPr>
            <p:ph type="title" idx="3"/>
          </p:nvPr>
        </p:nvSpPr>
        <p:spPr>
          <a:xfrm>
            <a:off x="942000" y="1970025"/>
            <a:ext cx="2742300" cy="912900"/>
          </a:xfrm>
          <a:prstGeom prst="rect">
            <a:avLst/>
          </a:prstGeom>
        </p:spPr>
        <p:txBody>
          <a:bodyPr spcFirstLastPara="1" wrap="square" lIns="91425" tIns="91425" rIns="91425" bIns="91425" anchor="t" anchorCtr="0">
            <a:noAutofit/>
          </a:bodyPr>
          <a:lstStyle>
            <a:lvl1pPr lvl="0" algn="l" rtl="0">
              <a:spcBef>
                <a:spcPts val="0"/>
              </a:spcBef>
              <a:spcAft>
                <a:spcPts val="0"/>
              </a:spcAft>
              <a:buSzPts val="1400"/>
              <a:buFont typeface="Nunito"/>
              <a:buNone/>
              <a:defRPr sz="1500" b="0">
                <a:solidFill>
                  <a:schemeClr val="dk2"/>
                </a:solidFill>
                <a:latin typeface="Mukta"/>
                <a:ea typeface="Mukta"/>
                <a:cs typeface="Mukta"/>
                <a:sym typeface="Mukta"/>
              </a:defRPr>
            </a:lvl1pPr>
            <a:lvl2pPr lvl="1" rtl="0">
              <a:spcBef>
                <a:spcPts val="0"/>
              </a:spcBef>
              <a:spcAft>
                <a:spcPts val="0"/>
              </a:spcAft>
              <a:buSzPts val="1400"/>
              <a:buFont typeface="Nunito"/>
              <a:buNone/>
              <a:defRPr sz="1400">
                <a:latin typeface="Nunito"/>
                <a:ea typeface="Nunito"/>
                <a:cs typeface="Nunito"/>
                <a:sym typeface="Nunito"/>
              </a:defRPr>
            </a:lvl2pPr>
            <a:lvl3pPr lvl="2" rtl="0">
              <a:spcBef>
                <a:spcPts val="0"/>
              </a:spcBef>
              <a:spcAft>
                <a:spcPts val="0"/>
              </a:spcAft>
              <a:buSzPts val="1400"/>
              <a:buFont typeface="Nunito"/>
              <a:buNone/>
              <a:defRPr sz="1400">
                <a:latin typeface="Nunito"/>
                <a:ea typeface="Nunito"/>
                <a:cs typeface="Nunito"/>
                <a:sym typeface="Nunito"/>
              </a:defRPr>
            </a:lvl3pPr>
            <a:lvl4pPr lvl="3" rtl="0">
              <a:spcBef>
                <a:spcPts val="0"/>
              </a:spcBef>
              <a:spcAft>
                <a:spcPts val="0"/>
              </a:spcAft>
              <a:buSzPts val="1400"/>
              <a:buFont typeface="Nunito"/>
              <a:buNone/>
              <a:defRPr sz="1400">
                <a:latin typeface="Nunito"/>
                <a:ea typeface="Nunito"/>
                <a:cs typeface="Nunito"/>
                <a:sym typeface="Nunito"/>
              </a:defRPr>
            </a:lvl4pPr>
            <a:lvl5pPr lvl="4" rtl="0">
              <a:spcBef>
                <a:spcPts val="0"/>
              </a:spcBef>
              <a:spcAft>
                <a:spcPts val="0"/>
              </a:spcAft>
              <a:buSzPts val="1400"/>
              <a:buFont typeface="Nunito"/>
              <a:buNone/>
              <a:defRPr sz="1400">
                <a:latin typeface="Nunito"/>
                <a:ea typeface="Nunito"/>
                <a:cs typeface="Nunito"/>
                <a:sym typeface="Nunito"/>
              </a:defRPr>
            </a:lvl5pPr>
            <a:lvl6pPr lvl="5" rtl="0">
              <a:spcBef>
                <a:spcPts val="0"/>
              </a:spcBef>
              <a:spcAft>
                <a:spcPts val="0"/>
              </a:spcAft>
              <a:buSzPts val="1400"/>
              <a:buFont typeface="Nunito"/>
              <a:buNone/>
              <a:defRPr sz="1400">
                <a:latin typeface="Nunito"/>
                <a:ea typeface="Nunito"/>
                <a:cs typeface="Nunito"/>
                <a:sym typeface="Nunito"/>
              </a:defRPr>
            </a:lvl6pPr>
            <a:lvl7pPr lvl="6" rtl="0">
              <a:spcBef>
                <a:spcPts val="0"/>
              </a:spcBef>
              <a:spcAft>
                <a:spcPts val="0"/>
              </a:spcAft>
              <a:buSzPts val="1400"/>
              <a:buFont typeface="Nunito"/>
              <a:buNone/>
              <a:defRPr sz="1400">
                <a:latin typeface="Nunito"/>
                <a:ea typeface="Nunito"/>
                <a:cs typeface="Nunito"/>
                <a:sym typeface="Nunito"/>
              </a:defRPr>
            </a:lvl7pPr>
            <a:lvl8pPr lvl="7" rtl="0">
              <a:spcBef>
                <a:spcPts val="0"/>
              </a:spcBef>
              <a:spcAft>
                <a:spcPts val="0"/>
              </a:spcAft>
              <a:buSzPts val="1400"/>
              <a:buFont typeface="Nunito"/>
              <a:buNone/>
              <a:defRPr sz="1400">
                <a:latin typeface="Nunito"/>
                <a:ea typeface="Nunito"/>
                <a:cs typeface="Nunito"/>
                <a:sym typeface="Nunito"/>
              </a:defRPr>
            </a:lvl8pPr>
            <a:lvl9pPr lvl="8" rtl="0">
              <a:spcBef>
                <a:spcPts val="0"/>
              </a:spcBef>
              <a:spcAft>
                <a:spcPts val="0"/>
              </a:spcAft>
              <a:buSzPts val="1400"/>
              <a:buFont typeface="Nunito"/>
              <a:buNone/>
              <a:defRPr sz="1400">
                <a:latin typeface="Nunito"/>
                <a:ea typeface="Nunito"/>
                <a:cs typeface="Nunito"/>
                <a:sym typeface="Nunito"/>
              </a:defRPr>
            </a:lvl9pPr>
          </a:lstStyle>
          <a:p>
            <a:endParaRPr/>
          </a:p>
        </p:txBody>
      </p:sp>
      <p:sp>
        <p:nvSpPr>
          <p:cNvPr id="307" name="Google Shape;307;p21"/>
          <p:cNvSpPr txBox="1">
            <a:spLocks noGrp="1"/>
          </p:cNvSpPr>
          <p:nvPr>
            <p:ph type="title" idx="4"/>
          </p:nvPr>
        </p:nvSpPr>
        <p:spPr>
          <a:xfrm>
            <a:off x="942000" y="2961166"/>
            <a:ext cx="2971200" cy="531600"/>
          </a:xfrm>
          <a:prstGeom prst="rect">
            <a:avLst/>
          </a:prstGeom>
        </p:spPr>
        <p:txBody>
          <a:bodyPr spcFirstLastPara="1" wrap="square" lIns="91425" tIns="91425" rIns="91425" bIns="91425" anchor="b" anchorCtr="0">
            <a:noAutofit/>
          </a:bodyPr>
          <a:lstStyle>
            <a:lvl1pPr lvl="0" algn="l" rtl="0">
              <a:spcBef>
                <a:spcPts val="0"/>
              </a:spcBef>
              <a:spcAft>
                <a:spcPts val="0"/>
              </a:spcAft>
              <a:buSzPts val="2000"/>
              <a:buNone/>
              <a:defRPr sz="1900" b="1"/>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
        <p:nvSpPr>
          <p:cNvPr id="308" name="Google Shape;308;p21"/>
          <p:cNvSpPr txBox="1">
            <a:spLocks noGrp="1"/>
          </p:cNvSpPr>
          <p:nvPr>
            <p:ph type="title" idx="5"/>
          </p:nvPr>
        </p:nvSpPr>
        <p:spPr>
          <a:xfrm>
            <a:off x="942000" y="3393226"/>
            <a:ext cx="2742300" cy="912900"/>
          </a:xfrm>
          <a:prstGeom prst="rect">
            <a:avLst/>
          </a:prstGeom>
        </p:spPr>
        <p:txBody>
          <a:bodyPr spcFirstLastPara="1" wrap="square" lIns="91425" tIns="91425" rIns="91425" bIns="91425" anchor="t" anchorCtr="0">
            <a:noAutofit/>
          </a:bodyPr>
          <a:lstStyle>
            <a:lvl1pPr lvl="0" algn="l" rtl="0">
              <a:spcBef>
                <a:spcPts val="0"/>
              </a:spcBef>
              <a:spcAft>
                <a:spcPts val="0"/>
              </a:spcAft>
              <a:buSzPts val="1400"/>
              <a:buFont typeface="Nunito"/>
              <a:buNone/>
              <a:defRPr sz="1500" b="0">
                <a:solidFill>
                  <a:schemeClr val="dk2"/>
                </a:solidFill>
                <a:latin typeface="Mukta"/>
                <a:ea typeface="Mukta"/>
                <a:cs typeface="Mukta"/>
                <a:sym typeface="Mukta"/>
              </a:defRPr>
            </a:lvl1pPr>
            <a:lvl2pPr lvl="1" rtl="0">
              <a:spcBef>
                <a:spcPts val="0"/>
              </a:spcBef>
              <a:spcAft>
                <a:spcPts val="0"/>
              </a:spcAft>
              <a:buSzPts val="1400"/>
              <a:buFont typeface="Nunito"/>
              <a:buNone/>
              <a:defRPr sz="1400">
                <a:latin typeface="Nunito"/>
                <a:ea typeface="Nunito"/>
                <a:cs typeface="Nunito"/>
                <a:sym typeface="Nunito"/>
              </a:defRPr>
            </a:lvl2pPr>
            <a:lvl3pPr lvl="2" rtl="0">
              <a:spcBef>
                <a:spcPts val="0"/>
              </a:spcBef>
              <a:spcAft>
                <a:spcPts val="0"/>
              </a:spcAft>
              <a:buSzPts val="1400"/>
              <a:buFont typeface="Nunito"/>
              <a:buNone/>
              <a:defRPr sz="1400">
                <a:latin typeface="Nunito"/>
                <a:ea typeface="Nunito"/>
                <a:cs typeface="Nunito"/>
                <a:sym typeface="Nunito"/>
              </a:defRPr>
            </a:lvl3pPr>
            <a:lvl4pPr lvl="3" rtl="0">
              <a:spcBef>
                <a:spcPts val="0"/>
              </a:spcBef>
              <a:spcAft>
                <a:spcPts val="0"/>
              </a:spcAft>
              <a:buSzPts val="1400"/>
              <a:buFont typeface="Nunito"/>
              <a:buNone/>
              <a:defRPr sz="1400">
                <a:latin typeface="Nunito"/>
                <a:ea typeface="Nunito"/>
                <a:cs typeface="Nunito"/>
                <a:sym typeface="Nunito"/>
              </a:defRPr>
            </a:lvl4pPr>
            <a:lvl5pPr lvl="4" rtl="0">
              <a:spcBef>
                <a:spcPts val="0"/>
              </a:spcBef>
              <a:spcAft>
                <a:spcPts val="0"/>
              </a:spcAft>
              <a:buSzPts val="1400"/>
              <a:buFont typeface="Nunito"/>
              <a:buNone/>
              <a:defRPr sz="1400">
                <a:latin typeface="Nunito"/>
                <a:ea typeface="Nunito"/>
                <a:cs typeface="Nunito"/>
                <a:sym typeface="Nunito"/>
              </a:defRPr>
            </a:lvl5pPr>
            <a:lvl6pPr lvl="5" rtl="0">
              <a:spcBef>
                <a:spcPts val="0"/>
              </a:spcBef>
              <a:spcAft>
                <a:spcPts val="0"/>
              </a:spcAft>
              <a:buSzPts val="1400"/>
              <a:buFont typeface="Nunito"/>
              <a:buNone/>
              <a:defRPr sz="1400">
                <a:latin typeface="Nunito"/>
                <a:ea typeface="Nunito"/>
                <a:cs typeface="Nunito"/>
                <a:sym typeface="Nunito"/>
              </a:defRPr>
            </a:lvl6pPr>
            <a:lvl7pPr lvl="6" rtl="0">
              <a:spcBef>
                <a:spcPts val="0"/>
              </a:spcBef>
              <a:spcAft>
                <a:spcPts val="0"/>
              </a:spcAft>
              <a:buSzPts val="1400"/>
              <a:buFont typeface="Nunito"/>
              <a:buNone/>
              <a:defRPr sz="1400">
                <a:latin typeface="Nunito"/>
                <a:ea typeface="Nunito"/>
                <a:cs typeface="Nunito"/>
                <a:sym typeface="Nunito"/>
              </a:defRPr>
            </a:lvl7pPr>
            <a:lvl8pPr lvl="7" rtl="0">
              <a:spcBef>
                <a:spcPts val="0"/>
              </a:spcBef>
              <a:spcAft>
                <a:spcPts val="0"/>
              </a:spcAft>
              <a:buSzPts val="1400"/>
              <a:buFont typeface="Nunito"/>
              <a:buNone/>
              <a:defRPr sz="1400">
                <a:latin typeface="Nunito"/>
                <a:ea typeface="Nunito"/>
                <a:cs typeface="Nunito"/>
                <a:sym typeface="Nunito"/>
              </a:defRPr>
            </a:lvl8pPr>
            <a:lvl9pPr lvl="8" rtl="0">
              <a:spcBef>
                <a:spcPts val="0"/>
              </a:spcBef>
              <a:spcAft>
                <a:spcPts val="0"/>
              </a:spcAft>
              <a:buSzPts val="1400"/>
              <a:buFont typeface="Nunito"/>
              <a:buNone/>
              <a:defRPr sz="1400">
                <a:latin typeface="Nunito"/>
                <a:ea typeface="Nunito"/>
                <a:cs typeface="Nunito"/>
                <a:sym typeface="Nunito"/>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hree columns 2">
  <p:cSld name="CUSTOM_2_3">
    <p:spTree>
      <p:nvGrpSpPr>
        <p:cNvPr id="1" name="Shape 353"/>
        <p:cNvGrpSpPr/>
        <p:nvPr/>
      </p:nvGrpSpPr>
      <p:grpSpPr>
        <a:xfrm>
          <a:off x="0" y="0"/>
          <a:ext cx="0" cy="0"/>
          <a:chOff x="0" y="0"/>
          <a:chExt cx="0" cy="0"/>
        </a:xfrm>
      </p:grpSpPr>
      <p:grpSp>
        <p:nvGrpSpPr>
          <p:cNvPr id="354" name="Google Shape;354;p24"/>
          <p:cNvGrpSpPr/>
          <p:nvPr/>
        </p:nvGrpSpPr>
        <p:grpSpPr>
          <a:xfrm>
            <a:off x="-814645" y="0"/>
            <a:ext cx="11167223" cy="5606360"/>
            <a:chOff x="-814645" y="0"/>
            <a:chExt cx="11167223" cy="5606360"/>
          </a:xfrm>
        </p:grpSpPr>
        <p:grpSp>
          <p:nvGrpSpPr>
            <p:cNvPr id="355" name="Google Shape;355;p24"/>
            <p:cNvGrpSpPr/>
            <p:nvPr/>
          </p:nvGrpSpPr>
          <p:grpSpPr>
            <a:xfrm rot="10800000" flipH="1">
              <a:off x="-13" y="4107074"/>
              <a:ext cx="786705" cy="1036442"/>
              <a:chOff x="2200425" y="2767550"/>
              <a:chExt cx="1044900" cy="1376600"/>
            </a:xfrm>
          </p:grpSpPr>
          <p:sp>
            <p:nvSpPr>
              <p:cNvPr id="356" name="Google Shape;356;p24"/>
              <p:cNvSpPr/>
              <p:nvPr/>
            </p:nvSpPr>
            <p:spPr>
              <a:xfrm>
                <a:off x="2200425" y="2767550"/>
                <a:ext cx="3483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24"/>
              <p:cNvSpPr/>
              <p:nvPr/>
            </p:nvSpPr>
            <p:spPr>
              <a:xfrm>
                <a:off x="2200425" y="3110325"/>
                <a:ext cx="10449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24"/>
              <p:cNvSpPr/>
              <p:nvPr/>
            </p:nvSpPr>
            <p:spPr>
              <a:xfrm>
                <a:off x="2200425" y="3453075"/>
                <a:ext cx="6714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24"/>
              <p:cNvSpPr/>
              <p:nvPr/>
            </p:nvSpPr>
            <p:spPr>
              <a:xfrm>
                <a:off x="2200425" y="3795850"/>
                <a:ext cx="3483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60" name="Google Shape;360;p24"/>
            <p:cNvGrpSpPr/>
            <p:nvPr/>
          </p:nvGrpSpPr>
          <p:grpSpPr>
            <a:xfrm flipH="1">
              <a:off x="8099100" y="0"/>
              <a:ext cx="1044900" cy="1376600"/>
              <a:chOff x="3899700" y="2767550"/>
              <a:chExt cx="1044900" cy="1376600"/>
            </a:xfrm>
          </p:grpSpPr>
          <p:sp>
            <p:nvSpPr>
              <p:cNvPr id="361" name="Google Shape;361;p24"/>
              <p:cNvSpPr/>
              <p:nvPr/>
            </p:nvSpPr>
            <p:spPr>
              <a:xfrm>
                <a:off x="3899700" y="2767550"/>
                <a:ext cx="6714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24"/>
              <p:cNvSpPr/>
              <p:nvPr/>
            </p:nvSpPr>
            <p:spPr>
              <a:xfrm>
                <a:off x="3899700" y="3110325"/>
                <a:ext cx="10449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24"/>
              <p:cNvSpPr/>
              <p:nvPr/>
            </p:nvSpPr>
            <p:spPr>
              <a:xfrm>
                <a:off x="3899700" y="3453075"/>
                <a:ext cx="6714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24"/>
              <p:cNvSpPr/>
              <p:nvPr/>
            </p:nvSpPr>
            <p:spPr>
              <a:xfrm>
                <a:off x="3899700" y="3795850"/>
                <a:ext cx="3483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5" name="Google Shape;365;p24"/>
            <p:cNvSpPr/>
            <p:nvPr/>
          </p:nvSpPr>
          <p:spPr>
            <a:xfrm rot="-1991105">
              <a:off x="-739149" y="3649769"/>
              <a:ext cx="1377063" cy="686186"/>
            </a:xfrm>
            <a:custGeom>
              <a:avLst/>
              <a:gdLst/>
              <a:ahLst/>
              <a:cxnLst/>
              <a:rect l="l" t="t" r="r" b="b"/>
              <a:pathLst>
                <a:path w="49031" h="24432" extrusionOk="0">
                  <a:moveTo>
                    <a:pt x="24516" y="0"/>
                  </a:moveTo>
                  <a:cubicBezTo>
                    <a:pt x="11014" y="0"/>
                    <a:pt x="49" y="10954"/>
                    <a:pt x="1" y="24432"/>
                  </a:cubicBezTo>
                  <a:lnTo>
                    <a:pt x="49031" y="24432"/>
                  </a:lnTo>
                  <a:cubicBezTo>
                    <a:pt x="48983" y="10954"/>
                    <a:pt x="38006" y="0"/>
                    <a:pt x="24516" y="0"/>
                  </a:cubicBezTo>
                  <a:close/>
                </a:path>
              </a:pathLst>
            </a:custGeom>
            <a:no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24"/>
            <p:cNvSpPr/>
            <p:nvPr/>
          </p:nvSpPr>
          <p:spPr>
            <a:xfrm rot="-2001972">
              <a:off x="8631323" y="3885105"/>
              <a:ext cx="1443303" cy="1443303"/>
            </a:xfrm>
            <a:custGeom>
              <a:avLst/>
              <a:gdLst/>
              <a:ahLst/>
              <a:cxnLst/>
              <a:rect l="l" t="t" r="r" b="b"/>
              <a:pathLst>
                <a:path w="39089" h="39089" extrusionOk="0">
                  <a:moveTo>
                    <a:pt x="1" y="1"/>
                  </a:moveTo>
                  <a:lnTo>
                    <a:pt x="1" y="39089"/>
                  </a:lnTo>
                  <a:lnTo>
                    <a:pt x="39089" y="39089"/>
                  </a:lnTo>
                  <a:lnTo>
                    <a:pt x="1" y="1"/>
                  </a:lnTo>
                  <a:close/>
                </a:path>
              </a:pathLst>
            </a:custGeom>
            <a:no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7" name="Google Shape;367;p24"/>
          <p:cNvSpPr txBox="1">
            <a:spLocks noGrp="1"/>
          </p:cNvSpPr>
          <p:nvPr>
            <p:ph type="title"/>
          </p:nvPr>
        </p:nvSpPr>
        <p:spPr>
          <a:xfrm>
            <a:off x="624175" y="378859"/>
            <a:ext cx="7895700" cy="572700"/>
          </a:xfrm>
          <a:prstGeom prst="rect">
            <a:avLst/>
          </a:prstGeom>
          <a:solidFill>
            <a:schemeClr val="lt2"/>
          </a:solidFill>
        </p:spPr>
        <p:txBody>
          <a:bodyPr spcFirstLastPara="1" wrap="square" lIns="91425" tIns="91425" rIns="91425" bIns="91425" anchor="ctr" anchorCtr="0">
            <a:noAutofit/>
          </a:bodyPr>
          <a:lstStyle>
            <a:lvl1pPr lvl="0" rtl="0">
              <a:spcBef>
                <a:spcPts val="0"/>
              </a:spcBef>
              <a:spcAft>
                <a:spcPts val="0"/>
              </a:spcAft>
              <a:buSzPts val="2800"/>
              <a:buNone/>
              <a:defRPr sz="26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368" name="Google Shape;368;p24"/>
          <p:cNvSpPr txBox="1">
            <a:spLocks noGrp="1"/>
          </p:cNvSpPr>
          <p:nvPr>
            <p:ph type="title" idx="2" hasCustomPrompt="1"/>
          </p:nvPr>
        </p:nvSpPr>
        <p:spPr>
          <a:xfrm>
            <a:off x="3955264" y="1186690"/>
            <a:ext cx="1233300" cy="5316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4000">
                <a:solidFill>
                  <a:schemeClr val="dk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369" name="Google Shape;369;p24"/>
          <p:cNvSpPr txBox="1">
            <a:spLocks noGrp="1"/>
          </p:cNvSpPr>
          <p:nvPr>
            <p:ph type="title" idx="3"/>
          </p:nvPr>
        </p:nvSpPr>
        <p:spPr>
          <a:xfrm>
            <a:off x="865850" y="3059875"/>
            <a:ext cx="2586600" cy="531600"/>
          </a:xfrm>
          <a:prstGeom prst="rect">
            <a:avLst/>
          </a:prstGeom>
        </p:spPr>
        <p:txBody>
          <a:bodyPr spcFirstLastPara="1" wrap="square" lIns="91425" tIns="91425" rIns="91425" bIns="91425" anchor="b" anchorCtr="0">
            <a:noAutofit/>
          </a:bodyPr>
          <a:lstStyle>
            <a:lvl1pPr lvl="0" rtl="0">
              <a:spcBef>
                <a:spcPts val="0"/>
              </a:spcBef>
              <a:spcAft>
                <a:spcPts val="0"/>
              </a:spcAft>
              <a:buSzPts val="2000"/>
              <a:buNone/>
              <a:defRPr sz="1900" b="1"/>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
        <p:nvSpPr>
          <p:cNvPr id="370" name="Google Shape;370;p24"/>
          <p:cNvSpPr txBox="1">
            <a:spLocks noGrp="1"/>
          </p:cNvSpPr>
          <p:nvPr>
            <p:ph type="title" idx="4"/>
          </p:nvPr>
        </p:nvSpPr>
        <p:spPr>
          <a:xfrm>
            <a:off x="1039725" y="3515275"/>
            <a:ext cx="2238600" cy="7533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Font typeface="Nunito"/>
              <a:buNone/>
              <a:defRPr sz="1500" b="0">
                <a:solidFill>
                  <a:schemeClr val="dk2"/>
                </a:solidFill>
                <a:latin typeface="Mukta"/>
                <a:ea typeface="Mukta"/>
                <a:cs typeface="Mukta"/>
                <a:sym typeface="Mukta"/>
              </a:defRPr>
            </a:lvl1pPr>
            <a:lvl2pPr lvl="1" rtl="0">
              <a:spcBef>
                <a:spcPts val="0"/>
              </a:spcBef>
              <a:spcAft>
                <a:spcPts val="0"/>
              </a:spcAft>
              <a:buSzPts val="1400"/>
              <a:buFont typeface="Nunito"/>
              <a:buNone/>
              <a:defRPr sz="1400">
                <a:latin typeface="Nunito"/>
                <a:ea typeface="Nunito"/>
                <a:cs typeface="Nunito"/>
                <a:sym typeface="Nunito"/>
              </a:defRPr>
            </a:lvl2pPr>
            <a:lvl3pPr lvl="2" rtl="0">
              <a:spcBef>
                <a:spcPts val="0"/>
              </a:spcBef>
              <a:spcAft>
                <a:spcPts val="0"/>
              </a:spcAft>
              <a:buSzPts val="1400"/>
              <a:buFont typeface="Nunito"/>
              <a:buNone/>
              <a:defRPr sz="1400">
                <a:latin typeface="Nunito"/>
                <a:ea typeface="Nunito"/>
                <a:cs typeface="Nunito"/>
                <a:sym typeface="Nunito"/>
              </a:defRPr>
            </a:lvl3pPr>
            <a:lvl4pPr lvl="3" rtl="0">
              <a:spcBef>
                <a:spcPts val="0"/>
              </a:spcBef>
              <a:spcAft>
                <a:spcPts val="0"/>
              </a:spcAft>
              <a:buSzPts val="1400"/>
              <a:buFont typeface="Nunito"/>
              <a:buNone/>
              <a:defRPr sz="1400">
                <a:latin typeface="Nunito"/>
                <a:ea typeface="Nunito"/>
                <a:cs typeface="Nunito"/>
                <a:sym typeface="Nunito"/>
              </a:defRPr>
            </a:lvl4pPr>
            <a:lvl5pPr lvl="4" rtl="0">
              <a:spcBef>
                <a:spcPts val="0"/>
              </a:spcBef>
              <a:spcAft>
                <a:spcPts val="0"/>
              </a:spcAft>
              <a:buSzPts val="1400"/>
              <a:buFont typeface="Nunito"/>
              <a:buNone/>
              <a:defRPr sz="1400">
                <a:latin typeface="Nunito"/>
                <a:ea typeface="Nunito"/>
                <a:cs typeface="Nunito"/>
                <a:sym typeface="Nunito"/>
              </a:defRPr>
            </a:lvl5pPr>
            <a:lvl6pPr lvl="5" rtl="0">
              <a:spcBef>
                <a:spcPts val="0"/>
              </a:spcBef>
              <a:spcAft>
                <a:spcPts val="0"/>
              </a:spcAft>
              <a:buSzPts val="1400"/>
              <a:buFont typeface="Nunito"/>
              <a:buNone/>
              <a:defRPr sz="1400">
                <a:latin typeface="Nunito"/>
                <a:ea typeface="Nunito"/>
                <a:cs typeface="Nunito"/>
                <a:sym typeface="Nunito"/>
              </a:defRPr>
            </a:lvl6pPr>
            <a:lvl7pPr lvl="6" rtl="0">
              <a:spcBef>
                <a:spcPts val="0"/>
              </a:spcBef>
              <a:spcAft>
                <a:spcPts val="0"/>
              </a:spcAft>
              <a:buSzPts val="1400"/>
              <a:buFont typeface="Nunito"/>
              <a:buNone/>
              <a:defRPr sz="1400">
                <a:latin typeface="Nunito"/>
                <a:ea typeface="Nunito"/>
                <a:cs typeface="Nunito"/>
                <a:sym typeface="Nunito"/>
              </a:defRPr>
            </a:lvl7pPr>
            <a:lvl8pPr lvl="7" rtl="0">
              <a:spcBef>
                <a:spcPts val="0"/>
              </a:spcBef>
              <a:spcAft>
                <a:spcPts val="0"/>
              </a:spcAft>
              <a:buSzPts val="1400"/>
              <a:buFont typeface="Nunito"/>
              <a:buNone/>
              <a:defRPr sz="1400">
                <a:latin typeface="Nunito"/>
                <a:ea typeface="Nunito"/>
                <a:cs typeface="Nunito"/>
                <a:sym typeface="Nunito"/>
              </a:defRPr>
            </a:lvl8pPr>
            <a:lvl9pPr lvl="8" rtl="0">
              <a:spcBef>
                <a:spcPts val="0"/>
              </a:spcBef>
              <a:spcAft>
                <a:spcPts val="0"/>
              </a:spcAft>
              <a:buSzPts val="1400"/>
              <a:buFont typeface="Nunito"/>
              <a:buNone/>
              <a:defRPr sz="1400">
                <a:latin typeface="Nunito"/>
                <a:ea typeface="Nunito"/>
                <a:cs typeface="Nunito"/>
                <a:sym typeface="Nunito"/>
              </a:defRPr>
            </a:lvl9pPr>
          </a:lstStyle>
          <a:p>
            <a:endParaRPr/>
          </a:p>
        </p:txBody>
      </p:sp>
      <p:sp>
        <p:nvSpPr>
          <p:cNvPr id="371" name="Google Shape;371;p24"/>
          <p:cNvSpPr txBox="1">
            <a:spLocks noGrp="1"/>
          </p:cNvSpPr>
          <p:nvPr>
            <p:ph type="title" idx="5" hasCustomPrompt="1"/>
          </p:nvPr>
        </p:nvSpPr>
        <p:spPr>
          <a:xfrm>
            <a:off x="1542455" y="2574315"/>
            <a:ext cx="1233300" cy="5316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4000">
                <a:solidFill>
                  <a:schemeClr val="dk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372" name="Google Shape;372;p24"/>
          <p:cNvSpPr txBox="1">
            <a:spLocks noGrp="1"/>
          </p:cNvSpPr>
          <p:nvPr>
            <p:ph type="title" idx="6"/>
          </p:nvPr>
        </p:nvSpPr>
        <p:spPr>
          <a:xfrm>
            <a:off x="3278725" y="1672250"/>
            <a:ext cx="2586600" cy="531600"/>
          </a:xfrm>
          <a:prstGeom prst="rect">
            <a:avLst/>
          </a:prstGeom>
        </p:spPr>
        <p:txBody>
          <a:bodyPr spcFirstLastPara="1" wrap="square" lIns="91425" tIns="91425" rIns="91425" bIns="91425" anchor="b" anchorCtr="0">
            <a:noAutofit/>
          </a:bodyPr>
          <a:lstStyle>
            <a:lvl1pPr lvl="0" rtl="0">
              <a:spcBef>
                <a:spcPts val="0"/>
              </a:spcBef>
              <a:spcAft>
                <a:spcPts val="0"/>
              </a:spcAft>
              <a:buSzPts val="2000"/>
              <a:buNone/>
              <a:defRPr sz="1900" b="1"/>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
        <p:nvSpPr>
          <p:cNvPr id="373" name="Google Shape;373;p24"/>
          <p:cNvSpPr txBox="1">
            <a:spLocks noGrp="1"/>
          </p:cNvSpPr>
          <p:nvPr>
            <p:ph type="title" idx="7"/>
          </p:nvPr>
        </p:nvSpPr>
        <p:spPr>
          <a:xfrm>
            <a:off x="3452650" y="2127650"/>
            <a:ext cx="2238600" cy="7533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Font typeface="Nunito"/>
              <a:buNone/>
              <a:defRPr sz="1500" b="0">
                <a:solidFill>
                  <a:schemeClr val="dk2"/>
                </a:solidFill>
                <a:latin typeface="Mukta"/>
                <a:ea typeface="Mukta"/>
                <a:cs typeface="Mukta"/>
                <a:sym typeface="Mukta"/>
              </a:defRPr>
            </a:lvl1pPr>
            <a:lvl2pPr lvl="1" rtl="0">
              <a:spcBef>
                <a:spcPts val="0"/>
              </a:spcBef>
              <a:spcAft>
                <a:spcPts val="0"/>
              </a:spcAft>
              <a:buSzPts val="1400"/>
              <a:buFont typeface="Nunito"/>
              <a:buNone/>
              <a:defRPr sz="1400">
                <a:latin typeface="Nunito"/>
                <a:ea typeface="Nunito"/>
                <a:cs typeface="Nunito"/>
                <a:sym typeface="Nunito"/>
              </a:defRPr>
            </a:lvl2pPr>
            <a:lvl3pPr lvl="2" rtl="0">
              <a:spcBef>
                <a:spcPts val="0"/>
              </a:spcBef>
              <a:spcAft>
                <a:spcPts val="0"/>
              </a:spcAft>
              <a:buSzPts val="1400"/>
              <a:buFont typeface="Nunito"/>
              <a:buNone/>
              <a:defRPr sz="1400">
                <a:latin typeface="Nunito"/>
                <a:ea typeface="Nunito"/>
                <a:cs typeface="Nunito"/>
                <a:sym typeface="Nunito"/>
              </a:defRPr>
            </a:lvl3pPr>
            <a:lvl4pPr lvl="3" rtl="0">
              <a:spcBef>
                <a:spcPts val="0"/>
              </a:spcBef>
              <a:spcAft>
                <a:spcPts val="0"/>
              </a:spcAft>
              <a:buSzPts val="1400"/>
              <a:buFont typeface="Nunito"/>
              <a:buNone/>
              <a:defRPr sz="1400">
                <a:latin typeface="Nunito"/>
                <a:ea typeface="Nunito"/>
                <a:cs typeface="Nunito"/>
                <a:sym typeface="Nunito"/>
              </a:defRPr>
            </a:lvl4pPr>
            <a:lvl5pPr lvl="4" rtl="0">
              <a:spcBef>
                <a:spcPts val="0"/>
              </a:spcBef>
              <a:spcAft>
                <a:spcPts val="0"/>
              </a:spcAft>
              <a:buSzPts val="1400"/>
              <a:buFont typeface="Nunito"/>
              <a:buNone/>
              <a:defRPr sz="1400">
                <a:latin typeface="Nunito"/>
                <a:ea typeface="Nunito"/>
                <a:cs typeface="Nunito"/>
                <a:sym typeface="Nunito"/>
              </a:defRPr>
            </a:lvl5pPr>
            <a:lvl6pPr lvl="5" rtl="0">
              <a:spcBef>
                <a:spcPts val="0"/>
              </a:spcBef>
              <a:spcAft>
                <a:spcPts val="0"/>
              </a:spcAft>
              <a:buSzPts val="1400"/>
              <a:buFont typeface="Nunito"/>
              <a:buNone/>
              <a:defRPr sz="1400">
                <a:latin typeface="Nunito"/>
                <a:ea typeface="Nunito"/>
                <a:cs typeface="Nunito"/>
                <a:sym typeface="Nunito"/>
              </a:defRPr>
            </a:lvl6pPr>
            <a:lvl7pPr lvl="6" rtl="0">
              <a:spcBef>
                <a:spcPts val="0"/>
              </a:spcBef>
              <a:spcAft>
                <a:spcPts val="0"/>
              </a:spcAft>
              <a:buSzPts val="1400"/>
              <a:buFont typeface="Nunito"/>
              <a:buNone/>
              <a:defRPr sz="1400">
                <a:latin typeface="Nunito"/>
                <a:ea typeface="Nunito"/>
                <a:cs typeface="Nunito"/>
                <a:sym typeface="Nunito"/>
              </a:defRPr>
            </a:lvl7pPr>
            <a:lvl8pPr lvl="7" rtl="0">
              <a:spcBef>
                <a:spcPts val="0"/>
              </a:spcBef>
              <a:spcAft>
                <a:spcPts val="0"/>
              </a:spcAft>
              <a:buSzPts val="1400"/>
              <a:buFont typeface="Nunito"/>
              <a:buNone/>
              <a:defRPr sz="1400">
                <a:latin typeface="Nunito"/>
                <a:ea typeface="Nunito"/>
                <a:cs typeface="Nunito"/>
                <a:sym typeface="Nunito"/>
              </a:defRPr>
            </a:lvl8pPr>
            <a:lvl9pPr lvl="8" rtl="0">
              <a:spcBef>
                <a:spcPts val="0"/>
              </a:spcBef>
              <a:spcAft>
                <a:spcPts val="0"/>
              </a:spcAft>
              <a:buSzPts val="1400"/>
              <a:buFont typeface="Nunito"/>
              <a:buNone/>
              <a:defRPr sz="1400">
                <a:latin typeface="Nunito"/>
                <a:ea typeface="Nunito"/>
                <a:cs typeface="Nunito"/>
                <a:sym typeface="Nunito"/>
              </a:defRPr>
            </a:lvl9pPr>
          </a:lstStyle>
          <a:p>
            <a:endParaRPr/>
          </a:p>
        </p:txBody>
      </p:sp>
      <p:sp>
        <p:nvSpPr>
          <p:cNvPr id="374" name="Google Shape;374;p24"/>
          <p:cNvSpPr txBox="1">
            <a:spLocks noGrp="1"/>
          </p:cNvSpPr>
          <p:nvPr>
            <p:ph type="title" idx="8" hasCustomPrompt="1"/>
          </p:nvPr>
        </p:nvSpPr>
        <p:spPr>
          <a:xfrm>
            <a:off x="6368197" y="2574315"/>
            <a:ext cx="1233300" cy="5316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4000">
                <a:solidFill>
                  <a:schemeClr val="dk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375" name="Google Shape;375;p24"/>
          <p:cNvSpPr txBox="1">
            <a:spLocks noGrp="1"/>
          </p:cNvSpPr>
          <p:nvPr>
            <p:ph type="title" idx="9"/>
          </p:nvPr>
        </p:nvSpPr>
        <p:spPr>
          <a:xfrm>
            <a:off x="5691300" y="3059875"/>
            <a:ext cx="2586600" cy="531600"/>
          </a:xfrm>
          <a:prstGeom prst="rect">
            <a:avLst/>
          </a:prstGeom>
        </p:spPr>
        <p:txBody>
          <a:bodyPr spcFirstLastPara="1" wrap="square" lIns="91425" tIns="91425" rIns="91425" bIns="91425" anchor="b" anchorCtr="0">
            <a:noAutofit/>
          </a:bodyPr>
          <a:lstStyle>
            <a:lvl1pPr lvl="0" rtl="0">
              <a:spcBef>
                <a:spcPts val="0"/>
              </a:spcBef>
              <a:spcAft>
                <a:spcPts val="0"/>
              </a:spcAft>
              <a:buSzPts val="2000"/>
              <a:buNone/>
              <a:defRPr sz="1900" b="1"/>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
        <p:nvSpPr>
          <p:cNvPr id="376" name="Google Shape;376;p24"/>
          <p:cNvSpPr txBox="1">
            <a:spLocks noGrp="1"/>
          </p:cNvSpPr>
          <p:nvPr>
            <p:ph type="title" idx="13"/>
          </p:nvPr>
        </p:nvSpPr>
        <p:spPr>
          <a:xfrm>
            <a:off x="5865450" y="3515275"/>
            <a:ext cx="2238600" cy="7533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Font typeface="Nunito"/>
              <a:buNone/>
              <a:defRPr sz="1500" b="0">
                <a:solidFill>
                  <a:schemeClr val="dk2"/>
                </a:solidFill>
                <a:latin typeface="Mukta"/>
                <a:ea typeface="Mukta"/>
                <a:cs typeface="Mukta"/>
                <a:sym typeface="Mukta"/>
              </a:defRPr>
            </a:lvl1pPr>
            <a:lvl2pPr lvl="1" rtl="0">
              <a:spcBef>
                <a:spcPts val="0"/>
              </a:spcBef>
              <a:spcAft>
                <a:spcPts val="0"/>
              </a:spcAft>
              <a:buSzPts val="1400"/>
              <a:buFont typeface="Nunito"/>
              <a:buNone/>
              <a:defRPr sz="1400">
                <a:latin typeface="Nunito"/>
                <a:ea typeface="Nunito"/>
                <a:cs typeface="Nunito"/>
                <a:sym typeface="Nunito"/>
              </a:defRPr>
            </a:lvl2pPr>
            <a:lvl3pPr lvl="2" rtl="0">
              <a:spcBef>
                <a:spcPts val="0"/>
              </a:spcBef>
              <a:spcAft>
                <a:spcPts val="0"/>
              </a:spcAft>
              <a:buSzPts val="1400"/>
              <a:buFont typeface="Nunito"/>
              <a:buNone/>
              <a:defRPr sz="1400">
                <a:latin typeface="Nunito"/>
                <a:ea typeface="Nunito"/>
                <a:cs typeface="Nunito"/>
                <a:sym typeface="Nunito"/>
              </a:defRPr>
            </a:lvl3pPr>
            <a:lvl4pPr lvl="3" rtl="0">
              <a:spcBef>
                <a:spcPts val="0"/>
              </a:spcBef>
              <a:spcAft>
                <a:spcPts val="0"/>
              </a:spcAft>
              <a:buSzPts val="1400"/>
              <a:buFont typeface="Nunito"/>
              <a:buNone/>
              <a:defRPr sz="1400">
                <a:latin typeface="Nunito"/>
                <a:ea typeface="Nunito"/>
                <a:cs typeface="Nunito"/>
                <a:sym typeface="Nunito"/>
              </a:defRPr>
            </a:lvl4pPr>
            <a:lvl5pPr lvl="4" rtl="0">
              <a:spcBef>
                <a:spcPts val="0"/>
              </a:spcBef>
              <a:spcAft>
                <a:spcPts val="0"/>
              </a:spcAft>
              <a:buSzPts val="1400"/>
              <a:buFont typeface="Nunito"/>
              <a:buNone/>
              <a:defRPr sz="1400">
                <a:latin typeface="Nunito"/>
                <a:ea typeface="Nunito"/>
                <a:cs typeface="Nunito"/>
                <a:sym typeface="Nunito"/>
              </a:defRPr>
            </a:lvl5pPr>
            <a:lvl6pPr lvl="5" rtl="0">
              <a:spcBef>
                <a:spcPts val="0"/>
              </a:spcBef>
              <a:spcAft>
                <a:spcPts val="0"/>
              </a:spcAft>
              <a:buSzPts val="1400"/>
              <a:buFont typeface="Nunito"/>
              <a:buNone/>
              <a:defRPr sz="1400">
                <a:latin typeface="Nunito"/>
                <a:ea typeface="Nunito"/>
                <a:cs typeface="Nunito"/>
                <a:sym typeface="Nunito"/>
              </a:defRPr>
            </a:lvl6pPr>
            <a:lvl7pPr lvl="6" rtl="0">
              <a:spcBef>
                <a:spcPts val="0"/>
              </a:spcBef>
              <a:spcAft>
                <a:spcPts val="0"/>
              </a:spcAft>
              <a:buSzPts val="1400"/>
              <a:buFont typeface="Nunito"/>
              <a:buNone/>
              <a:defRPr sz="1400">
                <a:latin typeface="Nunito"/>
                <a:ea typeface="Nunito"/>
                <a:cs typeface="Nunito"/>
                <a:sym typeface="Nunito"/>
              </a:defRPr>
            </a:lvl7pPr>
            <a:lvl8pPr lvl="7" rtl="0">
              <a:spcBef>
                <a:spcPts val="0"/>
              </a:spcBef>
              <a:spcAft>
                <a:spcPts val="0"/>
              </a:spcAft>
              <a:buSzPts val="1400"/>
              <a:buFont typeface="Nunito"/>
              <a:buNone/>
              <a:defRPr sz="1400">
                <a:latin typeface="Nunito"/>
                <a:ea typeface="Nunito"/>
                <a:cs typeface="Nunito"/>
                <a:sym typeface="Nunito"/>
              </a:defRPr>
            </a:lvl8pPr>
            <a:lvl9pPr lvl="8" rtl="0">
              <a:spcBef>
                <a:spcPts val="0"/>
              </a:spcBef>
              <a:spcAft>
                <a:spcPts val="0"/>
              </a:spcAft>
              <a:buSzPts val="1400"/>
              <a:buFont typeface="Nunito"/>
              <a:buNone/>
              <a:defRPr sz="1400">
                <a:latin typeface="Nunito"/>
                <a:ea typeface="Nunito"/>
                <a:cs typeface="Nunito"/>
                <a:sym typeface="Nunito"/>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hree columns 2">
  <p:cSld name="CUSTOM_2_2">
    <p:bg>
      <p:bgPr>
        <a:solidFill>
          <a:schemeClr val="lt2"/>
        </a:solidFill>
        <a:effectLst/>
      </p:bgPr>
    </p:bg>
    <p:spTree>
      <p:nvGrpSpPr>
        <p:cNvPr id="1" name="Shape 377"/>
        <p:cNvGrpSpPr/>
        <p:nvPr/>
      </p:nvGrpSpPr>
      <p:grpSpPr>
        <a:xfrm>
          <a:off x="0" y="0"/>
          <a:ext cx="0" cy="0"/>
          <a:chOff x="0" y="0"/>
          <a:chExt cx="0" cy="0"/>
        </a:xfrm>
      </p:grpSpPr>
      <p:grpSp>
        <p:nvGrpSpPr>
          <p:cNvPr id="378" name="Google Shape;378;p25"/>
          <p:cNvGrpSpPr/>
          <p:nvPr/>
        </p:nvGrpSpPr>
        <p:grpSpPr>
          <a:xfrm>
            <a:off x="-563567" y="-26975"/>
            <a:ext cx="9707628" cy="5810613"/>
            <a:chOff x="-563567" y="-26975"/>
            <a:chExt cx="9707628" cy="5810613"/>
          </a:xfrm>
        </p:grpSpPr>
        <p:sp>
          <p:nvSpPr>
            <p:cNvPr id="379" name="Google Shape;379;p25"/>
            <p:cNvSpPr/>
            <p:nvPr/>
          </p:nvSpPr>
          <p:spPr>
            <a:xfrm>
              <a:off x="-563567" y="4407025"/>
              <a:ext cx="1376997" cy="1376613"/>
            </a:xfrm>
            <a:custGeom>
              <a:avLst/>
              <a:gdLst/>
              <a:ahLst/>
              <a:cxnLst/>
              <a:rect l="l" t="t" r="r" b="b"/>
              <a:pathLst>
                <a:path w="46591" h="46578" extrusionOk="0">
                  <a:moveTo>
                    <a:pt x="23301" y="0"/>
                  </a:moveTo>
                  <a:cubicBezTo>
                    <a:pt x="10431" y="0"/>
                    <a:pt x="1" y="10430"/>
                    <a:pt x="1" y="23289"/>
                  </a:cubicBezTo>
                  <a:cubicBezTo>
                    <a:pt x="1" y="36148"/>
                    <a:pt x="10431" y="46578"/>
                    <a:pt x="23301" y="46578"/>
                  </a:cubicBezTo>
                  <a:cubicBezTo>
                    <a:pt x="36160" y="46578"/>
                    <a:pt x="46590" y="36148"/>
                    <a:pt x="46590" y="23289"/>
                  </a:cubicBezTo>
                  <a:cubicBezTo>
                    <a:pt x="46590" y="10430"/>
                    <a:pt x="36160" y="0"/>
                    <a:pt x="23301" y="0"/>
                  </a:cubicBezTo>
                  <a:close/>
                </a:path>
              </a:pathLst>
            </a:custGeom>
            <a:no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80" name="Google Shape;380;p25"/>
            <p:cNvGrpSpPr/>
            <p:nvPr/>
          </p:nvGrpSpPr>
          <p:grpSpPr>
            <a:xfrm>
              <a:off x="-10234" y="-26975"/>
              <a:ext cx="1044900" cy="1376600"/>
              <a:chOff x="7170325" y="2767550"/>
              <a:chExt cx="1044900" cy="1376600"/>
            </a:xfrm>
          </p:grpSpPr>
          <p:sp>
            <p:nvSpPr>
              <p:cNvPr id="381" name="Google Shape;381;p25"/>
              <p:cNvSpPr/>
              <p:nvPr/>
            </p:nvSpPr>
            <p:spPr>
              <a:xfrm>
                <a:off x="7170325" y="2767550"/>
                <a:ext cx="10449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25"/>
              <p:cNvSpPr/>
              <p:nvPr/>
            </p:nvSpPr>
            <p:spPr>
              <a:xfrm>
                <a:off x="7170325" y="3110325"/>
                <a:ext cx="6714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25"/>
              <p:cNvSpPr/>
              <p:nvPr/>
            </p:nvSpPr>
            <p:spPr>
              <a:xfrm>
                <a:off x="7170325" y="3453075"/>
                <a:ext cx="3483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25"/>
              <p:cNvSpPr/>
              <p:nvPr/>
            </p:nvSpPr>
            <p:spPr>
              <a:xfrm>
                <a:off x="7170325" y="3795850"/>
                <a:ext cx="6714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5" name="Google Shape;385;p25"/>
            <p:cNvGrpSpPr/>
            <p:nvPr/>
          </p:nvGrpSpPr>
          <p:grpSpPr>
            <a:xfrm flipH="1">
              <a:off x="8441052" y="-43"/>
              <a:ext cx="703009" cy="926176"/>
              <a:chOff x="3899700" y="2767550"/>
              <a:chExt cx="1044900" cy="1376600"/>
            </a:xfrm>
          </p:grpSpPr>
          <p:sp>
            <p:nvSpPr>
              <p:cNvPr id="386" name="Google Shape;386;p25"/>
              <p:cNvSpPr/>
              <p:nvPr/>
            </p:nvSpPr>
            <p:spPr>
              <a:xfrm>
                <a:off x="3899700" y="2767550"/>
                <a:ext cx="6714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25"/>
              <p:cNvSpPr/>
              <p:nvPr/>
            </p:nvSpPr>
            <p:spPr>
              <a:xfrm>
                <a:off x="3899700" y="3110325"/>
                <a:ext cx="10449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25"/>
              <p:cNvSpPr/>
              <p:nvPr/>
            </p:nvSpPr>
            <p:spPr>
              <a:xfrm>
                <a:off x="3899700" y="3453075"/>
                <a:ext cx="6714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25"/>
              <p:cNvSpPr/>
              <p:nvPr/>
            </p:nvSpPr>
            <p:spPr>
              <a:xfrm>
                <a:off x="3899700" y="3795850"/>
                <a:ext cx="3483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90" name="Google Shape;390;p25"/>
          <p:cNvSpPr txBox="1">
            <a:spLocks noGrp="1"/>
          </p:cNvSpPr>
          <p:nvPr>
            <p:ph type="title"/>
          </p:nvPr>
        </p:nvSpPr>
        <p:spPr>
          <a:xfrm>
            <a:off x="758775" y="378914"/>
            <a:ext cx="76263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sz="2600"/>
            </a:lvl1pPr>
            <a:lvl2pPr lvl="1" rtl="0">
              <a:spcBef>
                <a:spcPts val="0"/>
              </a:spcBef>
              <a:spcAft>
                <a:spcPts val="0"/>
              </a:spcAft>
              <a:buClr>
                <a:schemeClr val="lt2"/>
              </a:buClr>
              <a:buSzPts val="2800"/>
              <a:buNone/>
              <a:defRPr>
                <a:solidFill>
                  <a:schemeClr val="lt2"/>
                </a:solidFill>
              </a:defRPr>
            </a:lvl2pPr>
            <a:lvl3pPr lvl="2" rtl="0">
              <a:spcBef>
                <a:spcPts val="0"/>
              </a:spcBef>
              <a:spcAft>
                <a:spcPts val="0"/>
              </a:spcAft>
              <a:buClr>
                <a:schemeClr val="lt2"/>
              </a:buClr>
              <a:buSzPts val="2800"/>
              <a:buNone/>
              <a:defRPr>
                <a:solidFill>
                  <a:schemeClr val="lt2"/>
                </a:solidFill>
              </a:defRPr>
            </a:lvl3pPr>
            <a:lvl4pPr lvl="3" rtl="0">
              <a:spcBef>
                <a:spcPts val="0"/>
              </a:spcBef>
              <a:spcAft>
                <a:spcPts val="0"/>
              </a:spcAft>
              <a:buClr>
                <a:schemeClr val="lt2"/>
              </a:buClr>
              <a:buSzPts val="2800"/>
              <a:buNone/>
              <a:defRPr>
                <a:solidFill>
                  <a:schemeClr val="lt2"/>
                </a:solidFill>
              </a:defRPr>
            </a:lvl4pPr>
            <a:lvl5pPr lvl="4" rtl="0">
              <a:spcBef>
                <a:spcPts val="0"/>
              </a:spcBef>
              <a:spcAft>
                <a:spcPts val="0"/>
              </a:spcAft>
              <a:buClr>
                <a:schemeClr val="lt2"/>
              </a:buClr>
              <a:buSzPts val="2800"/>
              <a:buNone/>
              <a:defRPr>
                <a:solidFill>
                  <a:schemeClr val="lt2"/>
                </a:solidFill>
              </a:defRPr>
            </a:lvl5pPr>
            <a:lvl6pPr lvl="5" rtl="0">
              <a:spcBef>
                <a:spcPts val="0"/>
              </a:spcBef>
              <a:spcAft>
                <a:spcPts val="0"/>
              </a:spcAft>
              <a:buClr>
                <a:schemeClr val="lt2"/>
              </a:buClr>
              <a:buSzPts val="2800"/>
              <a:buNone/>
              <a:defRPr>
                <a:solidFill>
                  <a:schemeClr val="lt2"/>
                </a:solidFill>
              </a:defRPr>
            </a:lvl6pPr>
            <a:lvl7pPr lvl="6" rtl="0">
              <a:spcBef>
                <a:spcPts val="0"/>
              </a:spcBef>
              <a:spcAft>
                <a:spcPts val="0"/>
              </a:spcAft>
              <a:buClr>
                <a:schemeClr val="lt2"/>
              </a:buClr>
              <a:buSzPts val="2800"/>
              <a:buNone/>
              <a:defRPr>
                <a:solidFill>
                  <a:schemeClr val="lt2"/>
                </a:solidFill>
              </a:defRPr>
            </a:lvl7pPr>
            <a:lvl8pPr lvl="7" rtl="0">
              <a:spcBef>
                <a:spcPts val="0"/>
              </a:spcBef>
              <a:spcAft>
                <a:spcPts val="0"/>
              </a:spcAft>
              <a:buClr>
                <a:schemeClr val="lt2"/>
              </a:buClr>
              <a:buSzPts val="2800"/>
              <a:buNone/>
              <a:defRPr>
                <a:solidFill>
                  <a:schemeClr val="lt2"/>
                </a:solidFill>
              </a:defRPr>
            </a:lvl8pPr>
            <a:lvl9pPr lvl="8" rtl="0">
              <a:spcBef>
                <a:spcPts val="0"/>
              </a:spcBef>
              <a:spcAft>
                <a:spcPts val="0"/>
              </a:spcAft>
              <a:buClr>
                <a:schemeClr val="lt2"/>
              </a:buClr>
              <a:buSzPts val="2800"/>
              <a:buNone/>
              <a:defRPr>
                <a:solidFill>
                  <a:schemeClr val="lt2"/>
                </a:solidFill>
              </a:defRPr>
            </a:lvl9pPr>
          </a:lstStyle>
          <a:p>
            <a:endParaRPr/>
          </a:p>
        </p:txBody>
      </p:sp>
      <p:sp>
        <p:nvSpPr>
          <p:cNvPr id="391" name="Google Shape;391;p25"/>
          <p:cNvSpPr txBox="1">
            <a:spLocks noGrp="1"/>
          </p:cNvSpPr>
          <p:nvPr>
            <p:ph type="title" idx="2"/>
          </p:nvPr>
        </p:nvSpPr>
        <p:spPr>
          <a:xfrm>
            <a:off x="1183440" y="1171800"/>
            <a:ext cx="2346300" cy="531600"/>
          </a:xfrm>
          <a:prstGeom prst="rect">
            <a:avLst/>
          </a:prstGeom>
        </p:spPr>
        <p:txBody>
          <a:bodyPr spcFirstLastPara="1" wrap="square" lIns="91425" tIns="91425" rIns="91425" bIns="91425" anchor="b" anchorCtr="0">
            <a:noAutofit/>
          </a:bodyPr>
          <a:lstStyle>
            <a:lvl1pPr lvl="0" algn="l" rtl="0">
              <a:spcBef>
                <a:spcPts val="0"/>
              </a:spcBef>
              <a:spcAft>
                <a:spcPts val="0"/>
              </a:spcAft>
              <a:buSzPts val="2000"/>
              <a:buNone/>
              <a:defRPr sz="1900" b="1"/>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
        <p:nvSpPr>
          <p:cNvPr id="392" name="Google Shape;392;p25"/>
          <p:cNvSpPr txBox="1">
            <a:spLocks noGrp="1"/>
          </p:cNvSpPr>
          <p:nvPr>
            <p:ph type="title" idx="3"/>
          </p:nvPr>
        </p:nvSpPr>
        <p:spPr>
          <a:xfrm>
            <a:off x="1183450" y="1627200"/>
            <a:ext cx="2346600" cy="572700"/>
          </a:xfrm>
          <a:prstGeom prst="rect">
            <a:avLst/>
          </a:prstGeom>
        </p:spPr>
        <p:txBody>
          <a:bodyPr spcFirstLastPara="1" wrap="square" lIns="91425" tIns="91425" rIns="91425" bIns="91425" anchor="t" anchorCtr="0">
            <a:noAutofit/>
          </a:bodyPr>
          <a:lstStyle>
            <a:lvl1pPr lvl="0" algn="l" rtl="0">
              <a:spcBef>
                <a:spcPts val="0"/>
              </a:spcBef>
              <a:spcAft>
                <a:spcPts val="0"/>
              </a:spcAft>
              <a:buClr>
                <a:schemeClr val="dk2"/>
              </a:buClr>
              <a:buSzPts val="1400"/>
              <a:buFont typeface="Nunito"/>
              <a:buNone/>
              <a:defRPr sz="1500" b="0">
                <a:solidFill>
                  <a:schemeClr val="dk2"/>
                </a:solidFill>
                <a:latin typeface="Mukta"/>
                <a:ea typeface="Mukta"/>
                <a:cs typeface="Mukta"/>
                <a:sym typeface="Mukta"/>
              </a:defRPr>
            </a:lvl1pPr>
            <a:lvl2pPr lvl="1" rtl="0">
              <a:spcBef>
                <a:spcPts val="0"/>
              </a:spcBef>
              <a:spcAft>
                <a:spcPts val="0"/>
              </a:spcAft>
              <a:buClr>
                <a:schemeClr val="dk2"/>
              </a:buClr>
              <a:buSzPts val="1400"/>
              <a:buFont typeface="Nunito"/>
              <a:buNone/>
              <a:defRPr sz="1400">
                <a:solidFill>
                  <a:schemeClr val="dk2"/>
                </a:solidFill>
                <a:latin typeface="Nunito"/>
                <a:ea typeface="Nunito"/>
                <a:cs typeface="Nunito"/>
                <a:sym typeface="Nunito"/>
              </a:defRPr>
            </a:lvl2pPr>
            <a:lvl3pPr lvl="2" rtl="0">
              <a:spcBef>
                <a:spcPts val="0"/>
              </a:spcBef>
              <a:spcAft>
                <a:spcPts val="0"/>
              </a:spcAft>
              <a:buClr>
                <a:schemeClr val="dk2"/>
              </a:buClr>
              <a:buSzPts val="1400"/>
              <a:buFont typeface="Nunito"/>
              <a:buNone/>
              <a:defRPr sz="1400">
                <a:solidFill>
                  <a:schemeClr val="dk2"/>
                </a:solidFill>
                <a:latin typeface="Nunito"/>
                <a:ea typeface="Nunito"/>
                <a:cs typeface="Nunito"/>
                <a:sym typeface="Nunito"/>
              </a:defRPr>
            </a:lvl3pPr>
            <a:lvl4pPr lvl="3" rtl="0">
              <a:spcBef>
                <a:spcPts val="0"/>
              </a:spcBef>
              <a:spcAft>
                <a:spcPts val="0"/>
              </a:spcAft>
              <a:buClr>
                <a:schemeClr val="dk2"/>
              </a:buClr>
              <a:buSzPts val="1400"/>
              <a:buFont typeface="Nunito"/>
              <a:buNone/>
              <a:defRPr sz="1400">
                <a:solidFill>
                  <a:schemeClr val="dk2"/>
                </a:solidFill>
                <a:latin typeface="Nunito"/>
                <a:ea typeface="Nunito"/>
                <a:cs typeface="Nunito"/>
                <a:sym typeface="Nunito"/>
              </a:defRPr>
            </a:lvl4pPr>
            <a:lvl5pPr lvl="4" rtl="0">
              <a:spcBef>
                <a:spcPts val="0"/>
              </a:spcBef>
              <a:spcAft>
                <a:spcPts val="0"/>
              </a:spcAft>
              <a:buClr>
                <a:schemeClr val="dk2"/>
              </a:buClr>
              <a:buSzPts val="1400"/>
              <a:buFont typeface="Nunito"/>
              <a:buNone/>
              <a:defRPr sz="1400">
                <a:solidFill>
                  <a:schemeClr val="dk2"/>
                </a:solidFill>
                <a:latin typeface="Nunito"/>
                <a:ea typeface="Nunito"/>
                <a:cs typeface="Nunito"/>
                <a:sym typeface="Nunito"/>
              </a:defRPr>
            </a:lvl5pPr>
            <a:lvl6pPr lvl="5" rtl="0">
              <a:spcBef>
                <a:spcPts val="0"/>
              </a:spcBef>
              <a:spcAft>
                <a:spcPts val="0"/>
              </a:spcAft>
              <a:buClr>
                <a:schemeClr val="dk2"/>
              </a:buClr>
              <a:buSzPts val="1400"/>
              <a:buFont typeface="Nunito"/>
              <a:buNone/>
              <a:defRPr sz="1400">
                <a:solidFill>
                  <a:schemeClr val="dk2"/>
                </a:solidFill>
                <a:latin typeface="Nunito"/>
                <a:ea typeface="Nunito"/>
                <a:cs typeface="Nunito"/>
                <a:sym typeface="Nunito"/>
              </a:defRPr>
            </a:lvl6pPr>
            <a:lvl7pPr lvl="6" rtl="0">
              <a:spcBef>
                <a:spcPts val="0"/>
              </a:spcBef>
              <a:spcAft>
                <a:spcPts val="0"/>
              </a:spcAft>
              <a:buClr>
                <a:schemeClr val="dk2"/>
              </a:buClr>
              <a:buSzPts val="1400"/>
              <a:buFont typeface="Nunito"/>
              <a:buNone/>
              <a:defRPr sz="1400">
                <a:solidFill>
                  <a:schemeClr val="dk2"/>
                </a:solidFill>
                <a:latin typeface="Nunito"/>
                <a:ea typeface="Nunito"/>
                <a:cs typeface="Nunito"/>
                <a:sym typeface="Nunito"/>
              </a:defRPr>
            </a:lvl7pPr>
            <a:lvl8pPr lvl="7" rtl="0">
              <a:spcBef>
                <a:spcPts val="0"/>
              </a:spcBef>
              <a:spcAft>
                <a:spcPts val="0"/>
              </a:spcAft>
              <a:buClr>
                <a:schemeClr val="dk2"/>
              </a:buClr>
              <a:buSzPts val="1400"/>
              <a:buFont typeface="Nunito"/>
              <a:buNone/>
              <a:defRPr sz="1400">
                <a:solidFill>
                  <a:schemeClr val="dk2"/>
                </a:solidFill>
                <a:latin typeface="Nunito"/>
                <a:ea typeface="Nunito"/>
                <a:cs typeface="Nunito"/>
                <a:sym typeface="Nunito"/>
              </a:defRPr>
            </a:lvl8pPr>
            <a:lvl9pPr lvl="8" rtl="0">
              <a:spcBef>
                <a:spcPts val="0"/>
              </a:spcBef>
              <a:spcAft>
                <a:spcPts val="0"/>
              </a:spcAft>
              <a:buClr>
                <a:schemeClr val="dk2"/>
              </a:buClr>
              <a:buSzPts val="1400"/>
              <a:buFont typeface="Nunito"/>
              <a:buNone/>
              <a:defRPr sz="1400">
                <a:solidFill>
                  <a:schemeClr val="dk2"/>
                </a:solidFill>
                <a:latin typeface="Nunito"/>
                <a:ea typeface="Nunito"/>
                <a:cs typeface="Nunito"/>
                <a:sym typeface="Nunito"/>
              </a:defRPr>
            </a:lvl9pPr>
          </a:lstStyle>
          <a:p>
            <a:endParaRPr/>
          </a:p>
        </p:txBody>
      </p:sp>
      <p:sp>
        <p:nvSpPr>
          <p:cNvPr id="393" name="Google Shape;393;p25"/>
          <p:cNvSpPr txBox="1">
            <a:spLocks noGrp="1"/>
          </p:cNvSpPr>
          <p:nvPr>
            <p:ph type="title" idx="4"/>
          </p:nvPr>
        </p:nvSpPr>
        <p:spPr>
          <a:xfrm>
            <a:off x="1183486" y="3284400"/>
            <a:ext cx="2346300" cy="531600"/>
          </a:xfrm>
          <a:prstGeom prst="rect">
            <a:avLst/>
          </a:prstGeom>
        </p:spPr>
        <p:txBody>
          <a:bodyPr spcFirstLastPara="1" wrap="square" lIns="91425" tIns="91425" rIns="91425" bIns="91425" anchor="b" anchorCtr="0">
            <a:noAutofit/>
          </a:bodyPr>
          <a:lstStyle>
            <a:lvl1pPr lvl="0" algn="l" rtl="0">
              <a:spcBef>
                <a:spcPts val="0"/>
              </a:spcBef>
              <a:spcAft>
                <a:spcPts val="0"/>
              </a:spcAft>
              <a:buSzPts val="2000"/>
              <a:buNone/>
              <a:defRPr sz="1900" b="1"/>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
        <p:nvSpPr>
          <p:cNvPr id="394" name="Google Shape;394;p25"/>
          <p:cNvSpPr txBox="1">
            <a:spLocks noGrp="1"/>
          </p:cNvSpPr>
          <p:nvPr>
            <p:ph type="title" idx="5"/>
          </p:nvPr>
        </p:nvSpPr>
        <p:spPr>
          <a:xfrm>
            <a:off x="1183450" y="3739800"/>
            <a:ext cx="2346600" cy="572700"/>
          </a:xfrm>
          <a:prstGeom prst="rect">
            <a:avLst/>
          </a:prstGeom>
        </p:spPr>
        <p:txBody>
          <a:bodyPr spcFirstLastPara="1" wrap="square" lIns="91425" tIns="91425" rIns="91425" bIns="91425" anchor="t" anchorCtr="0">
            <a:noAutofit/>
          </a:bodyPr>
          <a:lstStyle>
            <a:lvl1pPr lvl="0" algn="l" rtl="0">
              <a:spcBef>
                <a:spcPts val="0"/>
              </a:spcBef>
              <a:spcAft>
                <a:spcPts val="0"/>
              </a:spcAft>
              <a:buClr>
                <a:schemeClr val="dk2"/>
              </a:buClr>
              <a:buSzPts val="1400"/>
              <a:buFont typeface="Nunito"/>
              <a:buNone/>
              <a:defRPr sz="1500" b="0">
                <a:solidFill>
                  <a:schemeClr val="dk2"/>
                </a:solidFill>
                <a:latin typeface="Mukta"/>
                <a:ea typeface="Mukta"/>
                <a:cs typeface="Mukta"/>
                <a:sym typeface="Mukta"/>
              </a:defRPr>
            </a:lvl1pPr>
            <a:lvl2pPr lvl="1" rtl="0">
              <a:spcBef>
                <a:spcPts val="0"/>
              </a:spcBef>
              <a:spcAft>
                <a:spcPts val="0"/>
              </a:spcAft>
              <a:buClr>
                <a:schemeClr val="dk2"/>
              </a:buClr>
              <a:buSzPts val="1400"/>
              <a:buFont typeface="Nunito"/>
              <a:buNone/>
              <a:defRPr sz="1400">
                <a:solidFill>
                  <a:schemeClr val="dk2"/>
                </a:solidFill>
                <a:latin typeface="Nunito"/>
                <a:ea typeface="Nunito"/>
                <a:cs typeface="Nunito"/>
                <a:sym typeface="Nunito"/>
              </a:defRPr>
            </a:lvl2pPr>
            <a:lvl3pPr lvl="2" rtl="0">
              <a:spcBef>
                <a:spcPts val="0"/>
              </a:spcBef>
              <a:spcAft>
                <a:spcPts val="0"/>
              </a:spcAft>
              <a:buClr>
                <a:schemeClr val="dk2"/>
              </a:buClr>
              <a:buSzPts val="1400"/>
              <a:buFont typeface="Nunito"/>
              <a:buNone/>
              <a:defRPr sz="1400">
                <a:solidFill>
                  <a:schemeClr val="dk2"/>
                </a:solidFill>
                <a:latin typeface="Nunito"/>
                <a:ea typeface="Nunito"/>
                <a:cs typeface="Nunito"/>
                <a:sym typeface="Nunito"/>
              </a:defRPr>
            </a:lvl3pPr>
            <a:lvl4pPr lvl="3" rtl="0">
              <a:spcBef>
                <a:spcPts val="0"/>
              </a:spcBef>
              <a:spcAft>
                <a:spcPts val="0"/>
              </a:spcAft>
              <a:buClr>
                <a:schemeClr val="dk2"/>
              </a:buClr>
              <a:buSzPts val="1400"/>
              <a:buFont typeface="Nunito"/>
              <a:buNone/>
              <a:defRPr sz="1400">
                <a:solidFill>
                  <a:schemeClr val="dk2"/>
                </a:solidFill>
                <a:latin typeface="Nunito"/>
                <a:ea typeface="Nunito"/>
                <a:cs typeface="Nunito"/>
                <a:sym typeface="Nunito"/>
              </a:defRPr>
            </a:lvl4pPr>
            <a:lvl5pPr lvl="4" rtl="0">
              <a:spcBef>
                <a:spcPts val="0"/>
              </a:spcBef>
              <a:spcAft>
                <a:spcPts val="0"/>
              </a:spcAft>
              <a:buClr>
                <a:schemeClr val="dk2"/>
              </a:buClr>
              <a:buSzPts val="1400"/>
              <a:buFont typeface="Nunito"/>
              <a:buNone/>
              <a:defRPr sz="1400">
                <a:solidFill>
                  <a:schemeClr val="dk2"/>
                </a:solidFill>
                <a:latin typeface="Nunito"/>
                <a:ea typeface="Nunito"/>
                <a:cs typeface="Nunito"/>
                <a:sym typeface="Nunito"/>
              </a:defRPr>
            </a:lvl5pPr>
            <a:lvl6pPr lvl="5" rtl="0">
              <a:spcBef>
                <a:spcPts val="0"/>
              </a:spcBef>
              <a:spcAft>
                <a:spcPts val="0"/>
              </a:spcAft>
              <a:buClr>
                <a:schemeClr val="dk2"/>
              </a:buClr>
              <a:buSzPts val="1400"/>
              <a:buFont typeface="Nunito"/>
              <a:buNone/>
              <a:defRPr sz="1400">
                <a:solidFill>
                  <a:schemeClr val="dk2"/>
                </a:solidFill>
                <a:latin typeface="Nunito"/>
                <a:ea typeface="Nunito"/>
                <a:cs typeface="Nunito"/>
                <a:sym typeface="Nunito"/>
              </a:defRPr>
            </a:lvl6pPr>
            <a:lvl7pPr lvl="6" rtl="0">
              <a:spcBef>
                <a:spcPts val="0"/>
              </a:spcBef>
              <a:spcAft>
                <a:spcPts val="0"/>
              </a:spcAft>
              <a:buClr>
                <a:schemeClr val="dk2"/>
              </a:buClr>
              <a:buSzPts val="1400"/>
              <a:buFont typeface="Nunito"/>
              <a:buNone/>
              <a:defRPr sz="1400">
                <a:solidFill>
                  <a:schemeClr val="dk2"/>
                </a:solidFill>
                <a:latin typeface="Nunito"/>
                <a:ea typeface="Nunito"/>
                <a:cs typeface="Nunito"/>
                <a:sym typeface="Nunito"/>
              </a:defRPr>
            </a:lvl7pPr>
            <a:lvl8pPr lvl="7" rtl="0">
              <a:spcBef>
                <a:spcPts val="0"/>
              </a:spcBef>
              <a:spcAft>
                <a:spcPts val="0"/>
              </a:spcAft>
              <a:buClr>
                <a:schemeClr val="dk2"/>
              </a:buClr>
              <a:buSzPts val="1400"/>
              <a:buFont typeface="Nunito"/>
              <a:buNone/>
              <a:defRPr sz="1400">
                <a:solidFill>
                  <a:schemeClr val="dk2"/>
                </a:solidFill>
                <a:latin typeface="Nunito"/>
                <a:ea typeface="Nunito"/>
                <a:cs typeface="Nunito"/>
                <a:sym typeface="Nunito"/>
              </a:defRPr>
            </a:lvl8pPr>
            <a:lvl9pPr lvl="8" rtl="0">
              <a:spcBef>
                <a:spcPts val="0"/>
              </a:spcBef>
              <a:spcAft>
                <a:spcPts val="0"/>
              </a:spcAft>
              <a:buClr>
                <a:schemeClr val="dk2"/>
              </a:buClr>
              <a:buSzPts val="1400"/>
              <a:buFont typeface="Nunito"/>
              <a:buNone/>
              <a:defRPr sz="1400">
                <a:solidFill>
                  <a:schemeClr val="dk2"/>
                </a:solidFill>
                <a:latin typeface="Nunito"/>
                <a:ea typeface="Nunito"/>
                <a:cs typeface="Nunito"/>
                <a:sym typeface="Nunito"/>
              </a:defRPr>
            </a:lvl9pPr>
          </a:lstStyle>
          <a:p>
            <a:endParaRPr/>
          </a:p>
        </p:txBody>
      </p:sp>
      <p:sp>
        <p:nvSpPr>
          <p:cNvPr id="395" name="Google Shape;395;p25"/>
          <p:cNvSpPr txBox="1">
            <a:spLocks noGrp="1"/>
          </p:cNvSpPr>
          <p:nvPr>
            <p:ph type="title" idx="6"/>
          </p:nvPr>
        </p:nvSpPr>
        <p:spPr>
          <a:xfrm>
            <a:off x="1183300" y="2228100"/>
            <a:ext cx="2346600" cy="531600"/>
          </a:xfrm>
          <a:prstGeom prst="rect">
            <a:avLst/>
          </a:prstGeom>
        </p:spPr>
        <p:txBody>
          <a:bodyPr spcFirstLastPara="1" wrap="square" lIns="91425" tIns="91425" rIns="91425" bIns="91425" anchor="b" anchorCtr="0">
            <a:noAutofit/>
          </a:bodyPr>
          <a:lstStyle>
            <a:lvl1pPr lvl="0" algn="l" rtl="0">
              <a:spcBef>
                <a:spcPts val="0"/>
              </a:spcBef>
              <a:spcAft>
                <a:spcPts val="0"/>
              </a:spcAft>
              <a:buSzPts val="2000"/>
              <a:buNone/>
              <a:defRPr sz="1900" b="1"/>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
        <p:nvSpPr>
          <p:cNvPr id="396" name="Google Shape;396;p25"/>
          <p:cNvSpPr txBox="1">
            <a:spLocks noGrp="1"/>
          </p:cNvSpPr>
          <p:nvPr>
            <p:ph type="title" idx="7"/>
          </p:nvPr>
        </p:nvSpPr>
        <p:spPr>
          <a:xfrm>
            <a:off x="1183450" y="2683500"/>
            <a:ext cx="2346600" cy="572700"/>
          </a:xfrm>
          <a:prstGeom prst="rect">
            <a:avLst/>
          </a:prstGeom>
        </p:spPr>
        <p:txBody>
          <a:bodyPr spcFirstLastPara="1" wrap="square" lIns="91425" tIns="91425" rIns="91425" bIns="91425" anchor="t" anchorCtr="0">
            <a:noAutofit/>
          </a:bodyPr>
          <a:lstStyle>
            <a:lvl1pPr lvl="0" algn="l" rtl="0">
              <a:spcBef>
                <a:spcPts val="0"/>
              </a:spcBef>
              <a:spcAft>
                <a:spcPts val="0"/>
              </a:spcAft>
              <a:buClr>
                <a:schemeClr val="dk2"/>
              </a:buClr>
              <a:buSzPts val="1400"/>
              <a:buFont typeface="Nunito"/>
              <a:buNone/>
              <a:defRPr sz="1500" b="0">
                <a:solidFill>
                  <a:schemeClr val="dk2"/>
                </a:solidFill>
                <a:latin typeface="Mukta"/>
                <a:ea typeface="Mukta"/>
                <a:cs typeface="Mukta"/>
                <a:sym typeface="Mukta"/>
              </a:defRPr>
            </a:lvl1pPr>
            <a:lvl2pPr lvl="1" rtl="0">
              <a:spcBef>
                <a:spcPts val="0"/>
              </a:spcBef>
              <a:spcAft>
                <a:spcPts val="0"/>
              </a:spcAft>
              <a:buClr>
                <a:schemeClr val="dk2"/>
              </a:buClr>
              <a:buSzPts val="1400"/>
              <a:buFont typeface="Nunito"/>
              <a:buNone/>
              <a:defRPr sz="1400">
                <a:solidFill>
                  <a:schemeClr val="dk2"/>
                </a:solidFill>
                <a:latin typeface="Nunito"/>
                <a:ea typeface="Nunito"/>
                <a:cs typeface="Nunito"/>
                <a:sym typeface="Nunito"/>
              </a:defRPr>
            </a:lvl2pPr>
            <a:lvl3pPr lvl="2" rtl="0">
              <a:spcBef>
                <a:spcPts val="0"/>
              </a:spcBef>
              <a:spcAft>
                <a:spcPts val="0"/>
              </a:spcAft>
              <a:buClr>
                <a:schemeClr val="dk2"/>
              </a:buClr>
              <a:buSzPts val="1400"/>
              <a:buFont typeface="Nunito"/>
              <a:buNone/>
              <a:defRPr sz="1400">
                <a:solidFill>
                  <a:schemeClr val="dk2"/>
                </a:solidFill>
                <a:latin typeface="Nunito"/>
                <a:ea typeface="Nunito"/>
                <a:cs typeface="Nunito"/>
                <a:sym typeface="Nunito"/>
              </a:defRPr>
            </a:lvl3pPr>
            <a:lvl4pPr lvl="3" rtl="0">
              <a:spcBef>
                <a:spcPts val="0"/>
              </a:spcBef>
              <a:spcAft>
                <a:spcPts val="0"/>
              </a:spcAft>
              <a:buClr>
                <a:schemeClr val="dk2"/>
              </a:buClr>
              <a:buSzPts val="1400"/>
              <a:buFont typeface="Nunito"/>
              <a:buNone/>
              <a:defRPr sz="1400">
                <a:solidFill>
                  <a:schemeClr val="dk2"/>
                </a:solidFill>
                <a:latin typeface="Nunito"/>
                <a:ea typeface="Nunito"/>
                <a:cs typeface="Nunito"/>
                <a:sym typeface="Nunito"/>
              </a:defRPr>
            </a:lvl4pPr>
            <a:lvl5pPr lvl="4" rtl="0">
              <a:spcBef>
                <a:spcPts val="0"/>
              </a:spcBef>
              <a:spcAft>
                <a:spcPts val="0"/>
              </a:spcAft>
              <a:buClr>
                <a:schemeClr val="dk2"/>
              </a:buClr>
              <a:buSzPts val="1400"/>
              <a:buFont typeface="Nunito"/>
              <a:buNone/>
              <a:defRPr sz="1400">
                <a:solidFill>
                  <a:schemeClr val="dk2"/>
                </a:solidFill>
                <a:latin typeface="Nunito"/>
                <a:ea typeface="Nunito"/>
                <a:cs typeface="Nunito"/>
                <a:sym typeface="Nunito"/>
              </a:defRPr>
            </a:lvl5pPr>
            <a:lvl6pPr lvl="5" rtl="0">
              <a:spcBef>
                <a:spcPts val="0"/>
              </a:spcBef>
              <a:spcAft>
                <a:spcPts val="0"/>
              </a:spcAft>
              <a:buClr>
                <a:schemeClr val="dk2"/>
              </a:buClr>
              <a:buSzPts val="1400"/>
              <a:buFont typeface="Nunito"/>
              <a:buNone/>
              <a:defRPr sz="1400">
                <a:solidFill>
                  <a:schemeClr val="dk2"/>
                </a:solidFill>
                <a:latin typeface="Nunito"/>
                <a:ea typeface="Nunito"/>
                <a:cs typeface="Nunito"/>
                <a:sym typeface="Nunito"/>
              </a:defRPr>
            </a:lvl6pPr>
            <a:lvl7pPr lvl="6" rtl="0">
              <a:spcBef>
                <a:spcPts val="0"/>
              </a:spcBef>
              <a:spcAft>
                <a:spcPts val="0"/>
              </a:spcAft>
              <a:buClr>
                <a:schemeClr val="dk2"/>
              </a:buClr>
              <a:buSzPts val="1400"/>
              <a:buFont typeface="Nunito"/>
              <a:buNone/>
              <a:defRPr sz="1400">
                <a:solidFill>
                  <a:schemeClr val="dk2"/>
                </a:solidFill>
                <a:latin typeface="Nunito"/>
                <a:ea typeface="Nunito"/>
                <a:cs typeface="Nunito"/>
                <a:sym typeface="Nunito"/>
              </a:defRPr>
            </a:lvl7pPr>
            <a:lvl8pPr lvl="7" rtl="0">
              <a:spcBef>
                <a:spcPts val="0"/>
              </a:spcBef>
              <a:spcAft>
                <a:spcPts val="0"/>
              </a:spcAft>
              <a:buClr>
                <a:schemeClr val="dk2"/>
              </a:buClr>
              <a:buSzPts val="1400"/>
              <a:buFont typeface="Nunito"/>
              <a:buNone/>
              <a:defRPr sz="1400">
                <a:solidFill>
                  <a:schemeClr val="dk2"/>
                </a:solidFill>
                <a:latin typeface="Nunito"/>
                <a:ea typeface="Nunito"/>
                <a:cs typeface="Nunito"/>
                <a:sym typeface="Nunito"/>
              </a:defRPr>
            </a:lvl8pPr>
            <a:lvl9pPr lvl="8" rtl="0">
              <a:spcBef>
                <a:spcPts val="0"/>
              </a:spcBef>
              <a:spcAft>
                <a:spcPts val="0"/>
              </a:spcAft>
              <a:buClr>
                <a:schemeClr val="dk2"/>
              </a:buClr>
              <a:buSzPts val="1400"/>
              <a:buFont typeface="Nunito"/>
              <a:buNone/>
              <a:defRPr sz="1400">
                <a:solidFill>
                  <a:schemeClr val="dk2"/>
                </a:solidFill>
                <a:latin typeface="Nunito"/>
                <a:ea typeface="Nunito"/>
                <a:cs typeface="Nunito"/>
                <a:sym typeface="Nunito"/>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text">
  <p:cSld name="CUSTOM_6">
    <p:spTree>
      <p:nvGrpSpPr>
        <p:cNvPr id="1" name="Shape 447"/>
        <p:cNvGrpSpPr/>
        <p:nvPr/>
      </p:nvGrpSpPr>
      <p:grpSpPr>
        <a:xfrm>
          <a:off x="0" y="0"/>
          <a:ext cx="0" cy="0"/>
          <a:chOff x="0" y="0"/>
          <a:chExt cx="0" cy="0"/>
        </a:xfrm>
      </p:grpSpPr>
      <p:grpSp>
        <p:nvGrpSpPr>
          <p:cNvPr id="448" name="Google Shape;448;p28"/>
          <p:cNvGrpSpPr/>
          <p:nvPr/>
        </p:nvGrpSpPr>
        <p:grpSpPr>
          <a:xfrm>
            <a:off x="-859831" y="-184765"/>
            <a:ext cx="10600350" cy="5444812"/>
            <a:chOff x="-859831" y="-184765"/>
            <a:chExt cx="10600350" cy="5444812"/>
          </a:xfrm>
        </p:grpSpPr>
        <p:sp>
          <p:nvSpPr>
            <p:cNvPr id="449" name="Google Shape;449;p28"/>
            <p:cNvSpPr/>
            <p:nvPr/>
          </p:nvSpPr>
          <p:spPr>
            <a:xfrm rot="-723881">
              <a:off x="-724936" y="-49870"/>
              <a:ext cx="1443285" cy="1443285"/>
            </a:xfrm>
            <a:custGeom>
              <a:avLst/>
              <a:gdLst/>
              <a:ahLst/>
              <a:cxnLst/>
              <a:rect l="l" t="t" r="r" b="b"/>
              <a:pathLst>
                <a:path w="39089" h="39089" extrusionOk="0">
                  <a:moveTo>
                    <a:pt x="1" y="1"/>
                  </a:moveTo>
                  <a:lnTo>
                    <a:pt x="1" y="39089"/>
                  </a:lnTo>
                  <a:lnTo>
                    <a:pt x="39089" y="39089"/>
                  </a:lnTo>
                  <a:lnTo>
                    <a:pt x="1" y="1"/>
                  </a:lnTo>
                  <a:close/>
                </a:path>
              </a:pathLst>
            </a:custGeom>
            <a:no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28"/>
            <p:cNvSpPr/>
            <p:nvPr/>
          </p:nvSpPr>
          <p:spPr>
            <a:xfrm rot="-1951949">
              <a:off x="7736882" y="3877963"/>
              <a:ext cx="1898229" cy="945882"/>
            </a:xfrm>
            <a:custGeom>
              <a:avLst/>
              <a:gdLst/>
              <a:ahLst/>
              <a:cxnLst/>
              <a:rect l="l" t="t" r="r" b="b"/>
              <a:pathLst>
                <a:path w="49031" h="24432" extrusionOk="0">
                  <a:moveTo>
                    <a:pt x="24516" y="0"/>
                  </a:moveTo>
                  <a:cubicBezTo>
                    <a:pt x="11014" y="0"/>
                    <a:pt x="49" y="10954"/>
                    <a:pt x="1" y="24432"/>
                  </a:cubicBezTo>
                  <a:lnTo>
                    <a:pt x="49031" y="24432"/>
                  </a:lnTo>
                  <a:cubicBezTo>
                    <a:pt x="48983" y="10954"/>
                    <a:pt x="38006" y="0"/>
                    <a:pt x="24516" y="0"/>
                  </a:cubicBezTo>
                  <a:close/>
                </a:path>
              </a:pathLst>
            </a:custGeom>
            <a:no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51" name="Google Shape;451;p28"/>
            <p:cNvGrpSpPr/>
            <p:nvPr/>
          </p:nvGrpSpPr>
          <p:grpSpPr>
            <a:xfrm>
              <a:off x="-13" y="0"/>
              <a:ext cx="9144013" cy="5143516"/>
              <a:chOff x="-13" y="0"/>
              <a:chExt cx="9144013" cy="5143516"/>
            </a:xfrm>
          </p:grpSpPr>
          <p:grpSp>
            <p:nvGrpSpPr>
              <p:cNvPr id="452" name="Google Shape;452;p28"/>
              <p:cNvGrpSpPr/>
              <p:nvPr/>
            </p:nvGrpSpPr>
            <p:grpSpPr>
              <a:xfrm flipH="1">
                <a:off x="8357295" y="0"/>
                <a:ext cx="786705" cy="1036442"/>
                <a:chOff x="2200425" y="2767550"/>
                <a:chExt cx="1044900" cy="1376600"/>
              </a:xfrm>
            </p:grpSpPr>
            <p:sp>
              <p:nvSpPr>
                <p:cNvPr id="453" name="Google Shape;453;p28"/>
                <p:cNvSpPr/>
                <p:nvPr/>
              </p:nvSpPr>
              <p:spPr>
                <a:xfrm>
                  <a:off x="2200425" y="2767550"/>
                  <a:ext cx="3483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28"/>
                <p:cNvSpPr/>
                <p:nvPr/>
              </p:nvSpPr>
              <p:spPr>
                <a:xfrm>
                  <a:off x="2200425" y="3110325"/>
                  <a:ext cx="10449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28"/>
                <p:cNvSpPr/>
                <p:nvPr/>
              </p:nvSpPr>
              <p:spPr>
                <a:xfrm>
                  <a:off x="2200425" y="3453075"/>
                  <a:ext cx="6714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28"/>
                <p:cNvSpPr/>
                <p:nvPr/>
              </p:nvSpPr>
              <p:spPr>
                <a:xfrm>
                  <a:off x="2200425" y="3795850"/>
                  <a:ext cx="3483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57" name="Google Shape;457;p28"/>
              <p:cNvGrpSpPr/>
              <p:nvPr/>
            </p:nvGrpSpPr>
            <p:grpSpPr>
              <a:xfrm rot="10800000" flipH="1">
                <a:off x="-13" y="3766916"/>
                <a:ext cx="1044900" cy="1376600"/>
                <a:chOff x="3899700" y="2767550"/>
                <a:chExt cx="1044900" cy="1376600"/>
              </a:xfrm>
            </p:grpSpPr>
            <p:sp>
              <p:nvSpPr>
                <p:cNvPr id="458" name="Google Shape;458;p28"/>
                <p:cNvSpPr/>
                <p:nvPr/>
              </p:nvSpPr>
              <p:spPr>
                <a:xfrm>
                  <a:off x="3899700" y="2767550"/>
                  <a:ext cx="6714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28"/>
                <p:cNvSpPr/>
                <p:nvPr/>
              </p:nvSpPr>
              <p:spPr>
                <a:xfrm>
                  <a:off x="3899700" y="3110325"/>
                  <a:ext cx="10449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28"/>
                <p:cNvSpPr/>
                <p:nvPr/>
              </p:nvSpPr>
              <p:spPr>
                <a:xfrm>
                  <a:off x="3899700" y="3453075"/>
                  <a:ext cx="6714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28"/>
                <p:cNvSpPr/>
                <p:nvPr/>
              </p:nvSpPr>
              <p:spPr>
                <a:xfrm>
                  <a:off x="3899700" y="3795850"/>
                  <a:ext cx="3483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sp>
        <p:nvSpPr>
          <p:cNvPr id="462" name="Google Shape;462;p28"/>
          <p:cNvSpPr txBox="1">
            <a:spLocks noGrp="1"/>
          </p:cNvSpPr>
          <p:nvPr>
            <p:ph type="title"/>
          </p:nvPr>
        </p:nvSpPr>
        <p:spPr>
          <a:xfrm>
            <a:off x="758775" y="378864"/>
            <a:ext cx="7626300" cy="5727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accent6"/>
              </a:buClr>
              <a:buSzPts val="2800"/>
              <a:buNone/>
              <a:defRPr sz="2600"/>
            </a:lvl1pPr>
            <a:lvl2pPr lvl="1" rtl="0">
              <a:spcBef>
                <a:spcPts val="0"/>
              </a:spcBef>
              <a:spcAft>
                <a:spcPts val="0"/>
              </a:spcAft>
              <a:buClr>
                <a:schemeClr val="accent6"/>
              </a:buClr>
              <a:buSzPts val="2800"/>
              <a:buNone/>
              <a:defRPr>
                <a:solidFill>
                  <a:schemeClr val="accent6"/>
                </a:solidFill>
              </a:defRPr>
            </a:lvl2pPr>
            <a:lvl3pPr lvl="2" rtl="0">
              <a:spcBef>
                <a:spcPts val="0"/>
              </a:spcBef>
              <a:spcAft>
                <a:spcPts val="0"/>
              </a:spcAft>
              <a:buClr>
                <a:schemeClr val="accent6"/>
              </a:buClr>
              <a:buSzPts val="2800"/>
              <a:buNone/>
              <a:defRPr>
                <a:solidFill>
                  <a:schemeClr val="accent6"/>
                </a:solidFill>
              </a:defRPr>
            </a:lvl3pPr>
            <a:lvl4pPr lvl="3" rtl="0">
              <a:spcBef>
                <a:spcPts val="0"/>
              </a:spcBef>
              <a:spcAft>
                <a:spcPts val="0"/>
              </a:spcAft>
              <a:buClr>
                <a:schemeClr val="accent6"/>
              </a:buClr>
              <a:buSzPts val="2800"/>
              <a:buNone/>
              <a:defRPr>
                <a:solidFill>
                  <a:schemeClr val="accent6"/>
                </a:solidFill>
              </a:defRPr>
            </a:lvl4pPr>
            <a:lvl5pPr lvl="4" rtl="0">
              <a:spcBef>
                <a:spcPts val="0"/>
              </a:spcBef>
              <a:spcAft>
                <a:spcPts val="0"/>
              </a:spcAft>
              <a:buClr>
                <a:schemeClr val="accent6"/>
              </a:buClr>
              <a:buSzPts val="2800"/>
              <a:buNone/>
              <a:defRPr>
                <a:solidFill>
                  <a:schemeClr val="accent6"/>
                </a:solidFill>
              </a:defRPr>
            </a:lvl5pPr>
            <a:lvl6pPr lvl="5" rtl="0">
              <a:spcBef>
                <a:spcPts val="0"/>
              </a:spcBef>
              <a:spcAft>
                <a:spcPts val="0"/>
              </a:spcAft>
              <a:buClr>
                <a:schemeClr val="accent6"/>
              </a:buClr>
              <a:buSzPts val="2800"/>
              <a:buNone/>
              <a:defRPr>
                <a:solidFill>
                  <a:schemeClr val="accent6"/>
                </a:solidFill>
              </a:defRPr>
            </a:lvl6pPr>
            <a:lvl7pPr lvl="6" rtl="0">
              <a:spcBef>
                <a:spcPts val="0"/>
              </a:spcBef>
              <a:spcAft>
                <a:spcPts val="0"/>
              </a:spcAft>
              <a:buClr>
                <a:schemeClr val="accent6"/>
              </a:buClr>
              <a:buSzPts val="2800"/>
              <a:buNone/>
              <a:defRPr>
                <a:solidFill>
                  <a:schemeClr val="accent6"/>
                </a:solidFill>
              </a:defRPr>
            </a:lvl7pPr>
            <a:lvl8pPr lvl="7" rtl="0">
              <a:spcBef>
                <a:spcPts val="0"/>
              </a:spcBef>
              <a:spcAft>
                <a:spcPts val="0"/>
              </a:spcAft>
              <a:buClr>
                <a:schemeClr val="accent6"/>
              </a:buClr>
              <a:buSzPts val="2800"/>
              <a:buNone/>
              <a:defRPr>
                <a:solidFill>
                  <a:schemeClr val="accent6"/>
                </a:solidFill>
              </a:defRPr>
            </a:lvl8pPr>
            <a:lvl9pPr lvl="8" rtl="0">
              <a:spcBef>
                <a:spcPts val="0"/>
              </a:spcBef>
              <a:spcAft>
                <a:spcPts val="0"/>
              </a:spcAft>
              <a:buClr>
                <a:schemeClr val="accent6"/>
              </a:buClr>
              <a:buSzPts val="2800"/>
              <a:buNone/>
              <a:defRPr>
                <a:solidFill>
                  <a:schemeClr val="accent6"/>
                </a:solidFill>
              </a:defRPr>
            </a:lvl9pPr>
          </a:lstStyle>
          <a:p>
            <a:endParaRPr/>
          </a:p>
        </p:txBody>
      </p:sp>
      <p:sp>
        <p:nvSpPr>
          <p:cNvPr id="463" name="Google Shape;463;p28"/>
          <p:cNvSpPr txBox="1">
            <a:spLocks noGrp="1"/>
          </p:cNvSpPr>
          <p:nvPr>
            <p:ph type="subTitle" idx="1"/>
          </p:nvPr>
        </p:nvSpPr>
        <p:spPr>
          <a:xfrm>
            <a:off x="1377125" y="2298500"/>
            <a:ext cx="2497500" cy="1396800"/>
          </a:xfrm>
          <a:prstGeom prst="rect">
            <a:avLst/>
          </a:prstGeom>
        </p:spPr>
        <p:txBody>
          <a:bodyPr spcFirstLastPara="1" wrap="square" lIns="91425" tIns="91425" rIns="91425" bIns="91425" anchor="t" anchorCtr="0">
            <a:noAutofit/>
          </a:bodyPr>
          <a:lstStyle>
            <a:lvl1pPr lvl="0">
              <a:spcBef>
                <a:spcPts val="0"/>
              </a:spcBef>
              <a:spcAft>
                <a:spcPts val="0"/>
              </a:spcAft>
              <a:buSzPts val="1500"/>
              <a:buNone/>
              <a:defRPr/>
            </a:lvl1pPr>
            <a:lvl2pPr lvl="1">
              <a:spcBef>
                <a:spcPts val="0"/>
              </a:spcBef>
              <a:spcAft>
                <a:spcPts val="0"/>
              </a:spcAft>
              <a:buSzPts val="1500"/>
              <a:buNone/>
              <a:defRPr/>
            </a:lvl2pPr>
            <a:lvl3pPr lvl="2">
              <a:spcBef>
                <a:spcPts val="0"/>
              </a:spcBef>
              <a:spcAft>
                <a:spcPts val="0"/>
              </a:spcAft>
              <a:buSzPts val="1500"/>
              <a:buNone/>
              <a:defRPr/>
            </a:lvl3pPr>
            <a:lvl4pPr lvl="3">
              <a:spcBef>
                <a:spcPts val="0"/>
              </a:spcBef>
              <a:spcAft>
                <a:spcPts val="0"/>
              </a:spcAft>
              <a:buSzPts val="1500"/>
              <a:buNone/>
              <a:defRPr/>
            </a:lvl4pPr>
            <a:lvl5pPr lvl="4">
              <a:spcBef>
                <a:spcPts val="0"/>
              </a:spcBef>
              <a:spcAft>
                <a:spcPts val="0"/>
              </a:spcAft>
              <a:buSzPts val="1500"/>
              <a:buNone/>
              <a:defRPr/>
            </a:lvl5pPr>
            <a:lvl6pPr lvl="5">
              <a:spcBef>
                <a:spcPts val="0"/>
              </a:spcBef>
              <a:spcAft>
                <a:spcPts val="0"/>
              </a:spcAft>
              <a:buSzPts val="1500"/>
              <a:buNone/>
              <a:defRPr/>
            </a:lvl6pPr>
            <a:lvl7pPr lvl="6">
              <a:spcBef>
                <a:spcPts val="0"/>
              </a:spcBef>
              <a:spcAft>
                <a:spcPts val="0"/>
              </a:spcAft>
              <a:buSzPts val="1500"/>
              <a:buNone/>
              <a:defRPr/>
            </a:lvl7pPr>
            <a:lvl8pPr lvl="7">
              <a:spcBef>
                <a:spcPts val="0"/>
              </a:spcBef>
              <a:spcAft>
                <a:spcPts val="0"/>
              </a:spcAft>
              <a:buSzPts val="1500"/>
              <a:buNone/>
              <a:defRPr/>
            </a:lvl8pPr>
            <a:lvl9pPr lvl="8">
              <a:spcBef>
                <a:spcPts val="0"/>
              </a:spcBef>
              <a:spcAft>
                <a:spcPts val="0"/>
              </a:spcAft>
              <a:buSzPts val="1500"/>
              <a:buNone/>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hanks!">
  <p:cSld name="CUSTOM_5">
    <p:bg>
      <p:bgPr>
        <a:solidFill>
          <a:schemeClr val="dk2"/>
        </a:solidFill>
        <a:effectLst/>
      </p:bgPr>
    </p:bg>
    <p:spTree>
      <p:nvGrpSpPr>
        <p:cNvPr id="1" name="Shape 504"/>
        <p:cNvGrpSpPr/>
        <p:nvPr/>
      </p:nvGrpSpPr>
      <p:grpSpPr>
        <a:xfrm>
          <a:off x="0" y="0"/>
          <a:ext cx="0" cy="0"/>
          <a:chOff x="0" y="0"/>
          <a:chExt cx="0" cy="0"/>
        </a:xfrm>
      </p:grpSpPr>
      <p:grpSp>
        <p:nvGrpSpPr>
          <p:cNvPr id="505" name="Google Shape;505;p31"/>
          <p:cNvGrpSpPr/>
          <p:nvPr/>
        </p:nvGrpSpPr>
        <p:grpSpPr>
          <a:xfrm>
            <a:off x="-1320258" y="-404875"/>
            <a:ext cx="12117028" cy="5953601"/>
            <a:chOff x="-1320258" y="-404875"/>
            <a:chExt cx="12117028" cy="5953601"/>
          </a:xfrm>
        </p:grpSpPr>
        <p:grpSp>
          <p:nvGrpSpPr>
            <p:cNvPr id="506" name="Google Shape;506;p31"/>
            <p:cNvGrpSpPr/>
            <p:nvPr/>
          </p:nvGrpSpPr>
          <p:grpSpPr>
            <a:xfrm rot="10800000">
              <a:off x="8099100" y="3766900"/>
              <a:ext cx="1044900" cy="1376600"/>
              <a:chOff x="7170325" y="2767550"/>
              <a:chExt cx="1044900" cy="1376600"/>
            </a:xfrm>
          </p:grpSpPr>
          <p:sp>
            <p:nvSpPr>
              <p:cNvPr id="507" name="Google Shape;507;p31"/>
              <p:cNvSpPr/>
              <p:nvPr/>
            </p:nvSpPr>
            <p:spPr>
              <a:xfrm>
                <a:off x="7170325" y="2767550"/>
                <a:ext cx="10449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31"/>
              <p:cNvSpPr/>
              <p:nvPr/>
            </p:nvSpPr>
            <p:spPr>
              <a:xfrm>
                <a:off x="7170325" y="3110325"/>
                <a:ext cx="6714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31"/>
              <p:cNvSpPr/>
              <p:nvPr/>
            </p:nvSpPr>
            <p:spPr>
              <a:xfrm>
                <a:off x="7170325" y="3453075"/>
                <a:ext cx="3483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31"/>
              <p:cNvSpPr/>
              <p:nvPr/>
            </p:nvSpPr>
            <p:spPr>
              <a:xfrm>
                <a:off x="7170325" y="3795850"/>
                <a:ext cx="6714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11" name="Google Shape;511;p31"/>
            <p:cNvSpPr/>
            <p:nvPr/>
          </p:nvSpPr>
          <p:spPr>
            <a:xfrm>
              <a:off x="8534725" y="-404875"/>
              <a:ext cx="2262045" cy="1127170"/>
            </a:xfrm>
            <a:custGeom>
              <a:avLst/>
              <a:gdLst/>
              <a:ahLst/>
              <a:cxnLst/>
              <a:rect l="l" t="t" r="r" b="b"/>
              <a:pathLst>
                <a:path w="49031" h="24432" extrusionOk="0">
                  <a:moveTo>
                    <a:pt x="24516" y="0"/>
                  </a:moveTo>
                  <a:cubicBezTo>
                    <a:pt x="11014" y="0"/>
                    <a:pt x="49" y="10954"/>
                    <a:pt x="1" y="24432"/>
                  </a:cubicBezTo>
                  <a:lnTo>
                    <a:pt x="49031" y="24432"/>
                  </a:lnTo>
                  <a:cubicBezTo>
                    <a:pt x="48983" y="10954"/>
                    <a:pt x="38006" y="0"/>
                    <a:pt x="24516" y="0"/>
                  </a:cubicBezTo>
                  <a:close/>
                </a:path>
              </a:pathLst>
            </a:custGeom>
            <a:no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31"/>
            <p:cNvSpPr/>
            <p:nvPr/>
          </p:nvSpPr>
          <p:spPr>
            <a:xfrm>
              <a:off x="-1320258" y="3664763"/>
              <a:ext cx="1884489" cy="1883964"/>
            </a:xfrm>
            <a:custGeom>
              <a:avLst/>
              <a:gdLst/>
              <a:ahLst/>
              <a:cxnLst/>
              <a:rect l="l" t="t" r="r" b="b"/>
              <a:pathLst>
                <a:path w="46591" h="46578" extrusionOk="0">
                  <a:moveTo>
                    <a:pt x="23301" y="0"/>
                  </a:moveTo>
                  <a:cubicBezTo>
                    <a:pt x="10431" y="0"/>
                    <a:pt x="1" y="10430"/>
                    <a:pt x="1" y="23289"/>
                  </a:cubicBezTo>
                  <a:cubicBezTo>
                    <a:pt x="1" y="36148"/>
                    <a:pt x="10431" y="46578"/>
                    <a:pt x="23301" y="46578"/>
                  </a:cubicBezTo>
                  <a:cubicBezTo>
                    <a:pt x="36160" y="46578"/>
                    <a:pt x="46590" y="36148"/>
                    <a:pt x="46590" y="23289"/>
                  </a:cubicBezTo>
                  <a:cubicBezTo>
                    <a:pt x="46590" y="10430"/>
                    <a:pt x="36160" y="0"/>
                    <a:pt x="23301" y="0"/>
                  </a:cubicBezTo>
                  <a:close/>
                </a:path>
              </a:pathLst>
            </a:custGeom>
            <a:no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13" name="Google Shape;513;p31"/>
          <p:cNvGrpSpPr/>
          <p:nvPr/>
        </p:nvGrpSpPr>
        <p:grpSpPr>
          <a:xfrm>
            <a:off x="307025" y="266075"/>
            <a:ext cx="4790700" cy="4611325"/>
            <a:chOff x="307025" y="266075"/>
            <a:chExt cx="4790700" cy="4611325"/>
          </a:xfrm>
        </p:grpSpPr>
        <p:sp>
          <p:nvSpPr>
            <p:cNvPr id="514" name="Google Shape;514;p31"/>
            <p:cNvSpPr/>
            <p:nvPr/>
          </p:nvSpPr>
          <p:spPr>
            <a:xfrm>
              <a:off x="307025" y="1588800"/>
              <a:ext cx="3118200" cy="1768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31"/>
            <p:cNvSpPr/>
            <p:nvPr/>
          </p:nvSpPr>
          <p:spPr>
            <a:xfrm>
              <a:off x="307025" y="1122025"/>
              <a:ext cx="4790700" cy="9531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31"/>
            <p:cNvSpPr/>
            <p:nvPr/>
          </p:nvSpPr>
          <p:spPr>
            <a:xfrm>
              <a:off x="307025" y="266075"/>
              <a:ext cx="4790700" cy="1313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31"/>
            <p:cNvSpPr/>
            <p:nvPr/>
          </p:nvSpPr>
          <p:spPr>
            <a:xfrm>
              <a:off x="307025" y="3357600"/>
              <a:ext cx="3813000" cy="1519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18" name="Google Shape;518;p31"/>
          <p:cNvSpPr txBox="1">
            <a:spLocks noGrp="1"/>
          </p:cNvSpPr>
          <p:nvPr>
            <p:ph type="ctrTitle"/>
          </p:nvPr>
        </p:nvSpPr>
        <p:spPr>
          <a:xfrm>
            <a:off x="605154" y="513942"/>
            <a:ext cx="4568100" cy="1186500"/>
          </a:xfrm>
          <a:prstGeom prst="rect">
            <a:avLst/>
          </a:prstGeom>
        </p:spPr>
        <p:txBody>
          <a:bodyPr spcFirstLastPara="1" wrap="square" lIns="91425" tIns="91425" rIns="91425" bIns="91425" anchor="b" anchorCtr="0">
            <a:noAutofit/>
          </a:bodyPr>
          <a:lstStyle>
            <a:lvl1pPr lvl="0" algn="l" rtl="0">
              <a:spcBef>
                <a:spcPts val="0"/>
              </a:spcBef>
              <a:spcAft>
                <a:spcPts val="0"/>
              </a:spcAft>
              <a:buClr>
                <a:schemeClr val="dk2"/>
              </a:buClr>
              <a:buSzPts val="5200"/>
              <a:buNone/>
              <a:defRPr sz="6800"/>
            </a:lvl1pPr>
            <a:lvl2pPr lvl="1" algn="l" rtl="0">
              <a:spcBef>
                <a:spcPts val="0"/>
              </a:spcBef>
              <a:spcAft>
                <a:spcPts val="0"/>
              </a:spcAft>
              <a:buClr>
                <a:schemeClr val="dk2"/>
              </a:buClr>
              <a:buSzPts val="5200"/>
              <a:buNone/>
              <a:defRPr sz="5200">
                <a:solidFill>
                  <a:schemeClr val="dk2"/>
                </a:solidFill>
              </a:defRPr>
            </a:lvl2pPr>
            <a:lvl3pPr lvl="2" algn="l" rtl="0">
              <a:spcBef>
                <a:spcPts val="0"/>
              </a:spcBef>
              <a:spcAft>
                <a:spcPts val="0"/>
              </a:spcAft>
              <a:buClr>
                <a:schemeClr val="dk2"/>
              </a:buClr>
              <a:buSzPts val="5200"/>
              <a:buNone/>
              <a:defRPr sz="5200">
                <a:solidFill>
                  <a:schemeClr val="dk2"/>
                </a:solidFill>
              </a:defRPr>
            </a:lvl3pPr>
            <a:lvl4pPr lvl="3" algn="l" rtl="0">
              <a:spcBef>
                <a:spcPts val="0"/>
              </a:spcBef>
              <a:spcAft>
                <a:spcPts val="0"/>
              </a:spcAft>
              <a:buClr>
                <a:schemeClr val="dk2"/>
              </a:buClr>
              <a:buSzPts val="5200"/>
              <a:buNone/>
              <a:defRPr sz="5200">
                <a:solidFill>
                  <a:schemeClr val="dk2"/>
                </a:solidFill>
              </a:defRPr>
            </a:lvl4pPr>
            <a:lvl5pPr lvl="4" algn="l" rtl="0">
              <a:spcBef>
                <a:spcPts val="0"/>
              </a:spcBef>
              <a:spcAft>
                <a:spcPts val="0"/>
              </a:spcAft>
              <a:buClr>
                <a:schemeClr val="dk2"/>
              </a:buClr>
              <a:buSzPts val="5200"/>
              <a:buNone/>
              <a:defRPr sz="5200">
                <a:solidFill>
                  <a:schemeClr val="dk2"/>
                </a:solidFill>
              </a:defRPr>
            </a:lvl5pPr>
            <a:lvl6pPr lvl="5" algn="l" rtl="0">
              <a:spcBef>
                <a:spcPts val="0"/>
              </a:spcBef>
              <a:spcAft>
                <a:spcPts val="0"/>
              </a:spcAft>
              <a:buClr>
                <a:schemeClr val="dk2"/>
              </a:buClr>
              <a:buSzPts val="5200"/>
              <a:buNone/>
              <a:defRPr sz="5200">
                <a:solidFill>
                  <a:schemeClr val="dk2"/>
                </a:solidFill>
              </a:defRPr>
            </a:lvl6pPr>
            <a:lvl7pPr lvl="6" algn="l" rtl="0">
              <a:spcBef>
                <a:spcPts val="0"/>
              </a:spcBef>
              <a:spcAft>
                <a:spcPts val="0"/>
              </a:spcAft>
              <a:buClr>
                <a:schemeClr val="dk2"/>
              </a:buClr>
              <a:buSzPts val="5200"/>
              <a:buNone/>
              <a:defRPr sz="5200">
                <a:solidFill>
                  <a:schemeClr val="dk2"/>
                </a:solidFill>
              </a:defRPr>
            </a:lvl7pPr>
            <a:lvl8pPr lvl="7" algn="l" rtl="0">
              <a:spcBef>
                <a:spcPts val="0"/>
              </a:spcBef>
              <a:spcAft>
                <a:spcPts val="0"/>
              </a:spcAft>
              <a:buClr>
                <a:schemeClr val="dk2"/>
              </a:buClr>
              <a:buSzPts val="5200"/>
              <a:buNone/>
              <a:defRPr sz="5200">
                <a:solidFill>
                  <a:schemeClr val="dk2"/>
                </a:solidFill>
              </a:defRPr>
            </a:lvl8pPr>
            <a:lvl9pPr lvl="8" algn="l" rtl="0">
              <a:spcBef>
                <a:spcPts val="0"/>
              </a:spcBef>
              <a:spcAft>
                <a:spcPts val="0"/>
              </a:spcAft>
              <a:buClr>
                <a:schemeClr val="dk2"/>
              </a:buClr>
              <a:buSzPts val="5200"/>
              <a:buNone/>
              <a:defRPr sz="5200">
                <a:solidFill>
                  <a:schemeClr val="dk2"/>
                </a:solidFill>
              </a:defRPr>
            </a:lvl9pPr>
          </a:lstStyle>
          <a:p>
            <a:endParaRPr/>
          </a:p>
        </p:txBody>
      </p:sp>
      <p:sp>
        <p:nvSpPr>
          <p:cNvPr id="519" name="Google Shape;519;p31"/>
          <p:cNvSpPr txBox="1">
            <a:spLocks noGrp="1"/>
          </p:cNvSpPr>
          <p:nvPr>
            <p:ph type="subTitle" idx="1"/>
          </p:nvPr>
        </p:nvSpPr>
        <p:spPr>
          <a:xfrm>
            <a:off x="625622" y="1490146"/>
            <a:ext cx="4568100" cy="522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2000"/>
              <a:buNone/>
              <a:defRPr sz="2200"/>
            </a:lvl1pPr>
            <a:lvl2pPr lvl="1" rtl="0">
              <a:lnSpc>
                <a:spcPct val="100000"/>
              </a:lnSpc>
              <a:spcBef>
                <a:spcPts val="0"/>
              </a:spcBef>
              <a:spcAft>
                <a:spcPts val="0"/>
              </a:spcAft>
              <a:buSzPts val="2000"/>
              <a:buNone/>
              <a:defRPr sz="2000"/>
            </a:lvl2pPr>
            <a:lvl3pPr lvl="2" rtl="0">
              <a:lnSpc>
                <a:spcPct val="100000"/>
              </a:lnSpc>
              <a:spcBef>
                <a:spcPts val="0"/>
              </a:spcBef>
              <a:spcAft>
                <a:spcPts val="0"/>
              </a:spcAft>
              <a:buSzPts val="2000"/>
              <a:buNone/>
              <a:defRPr sz="2000"/>
            </a:lvl3pPr>
            <a:lvl4pPr lvl="3" rtl="0">
              <a:lnSpc>
                <a:spcPct val="100000"/>
              </a:lnSpc>
              <a:spcBef>
                <a:spcPts val="0"/>
              </a:spcBef>
              <a:spcAft>
                <a:spcPts val="0"/>
              </a:spcAft>
              <a:buSzPts val="2000"/>
              <a:buNone/>
              <a:defRPr sz="2000"/>
            </a:lvl4pPr>
            <a:lvl5pPr lvl="4" rtl="0">
              <a:lnSpc>
                <a:spcPct val="100000"/>
              </a:lnSpc>
              <a:spcBef>
                <a:spcPts val="0"/>
              </a:spcBef>
              <a:spcAft>
                <a:spcPts val="0"/>
              </a:spcAft>
              <a:buSzPts val="2000"/>
              <a:buNone/>
              <a:defRPr sz="2000"/>
            </a:lvl5pPr>
            <a:lvl6pPr lvl="5" rtl="0">
              <a:lnSpc>
                <a:spcPct val="100000"/>
              </a:lnSpc>
              <a:spcBef>
                <a:spcPts val="0"/>
              </a:spcBef>
              <a:spcAft>
                <a:spcPts val="0"/>
              </a:spcAft>
              <a:buSzPts val="2000"/>
              <a:buNone/>
              <a:defRPr sz="2000"/>
            </a:lvl6pPr>
            <a:lvl7pPr lvl="6" rtl="0">
              <a:lnSpc>
                <a:spcPct val="100000"/>
              </a:lnSpc>
              <a:spcBef>
                <a:spcPts val="0"/>
              </a:spcBef>
              <a:spcAft>
                <a:spcPts val="0"/>
              </a:spcAft>
              <a:buSzPts val="2000"/>
              <a:buNone/>
              <a:defRPr sz="2000"/>
            </a:lvl7pPr>
            <a:lvl8pPr lvl="7" rtl="0">
              <a:lnSpc>
                <a:spcPct val="100000"/>
              </a:lnSpc>
              <a:spcBef>
                <a:spcPts val="0"/>
              </a:spcBef>
              <a:spcAft>
                <a:spcPts val="0"/>
              </a:spcAft>
              <a:buSzPts val="2000"/>
              <a:buNone/>
              <a:defRPr sz="2000"/>
            </a:lvl8pPr>
            <a:lvl9pPr lvl="8" rtl="0">
              <a:lnSpc>
                <a:spcPct val="100000"/>
              </a:lnSpc>
              <a:spcBef>
                <a:spcPts val="0"/>
              </a:spcBef>
              <a:spcAft>
                <a:spcPts val="0"/>
              </a:spcAft>
              <a:buSzPts val="2000"/>
              <a:buNone/>
              <a:defRPr sz="2000"/>
            </a:lvl9pPr>
          </a:lstStyle>
          <a:p>
            <a:endParaRPr/>
          </a:p>
        </p:txBody>
      </p:sp>
      <p:sp>
        <p:nvSpPr>
          <p:cNvPr id="520" name="Google Shape;520;p31"/>
          <p:cNvSpPr txBox="1"/>
          <p:nvPr/>
        </p:nvSpPr>
        <p:spPr>
          <a:xfrm>
            <a:off x="625618" y="3561853"/>
            <a:ext cx="3264300" cy="738600"/>
          </a:xfrm>
          <a:prstGeom prst="rect">
            <a:avLst/>
          </a:prstGeom>
          <a:noFill/>
          <a:ln>
            <a:noFill/>
          </a:ln>
        </p:spPr>
        <p:txBody>
          <a:bodyPr spcFirstLastPara="1" wrap="square" lIns="91425" tIns="91425" rIns="91425" bIns="91425" anchor="ctr" anchorCtr="0">
            <a:noAutofit/>
          </a:bodyPr>
          <a:lstStyle/>
          <a:p>
            <a:pPr marL="0" lvl="0" indent="0" algn="l" rtl="0">
              <a:spcBef>
                <a:spcPts val="300"/>
              </a:spcBef>
              <a:spcAft>
                <a:spcPts val="0"/>
              </a:spcAft>
              <a:buNone/>
            </a:pPr>
            <a:r>
              <a:rPr lang="en" sz="1200">
                <a:solidFill>
                  <a:schemeClr val="dk2"/>
                </a:solidFill>
                <a:latin typeface="Mukta"/>
                <a:ea typeface="Mukta"/>
                <a:cs typeface="Mukta"/>
                <a:sym typeface="Mukta"/>
              </a:rPr>
              <a:t>CREDITS: This presentation template was created by </a:t>
            </a:r>
            <a:r>
              <a:rPr lang="en" sz="1200" b="1">
                <a:solidFill>
                  <a:schemeClr val="dk2"/>
                </a:solidFill>
                <a:uFill>
                  <a:noFill/>
                </a:uFill>
                <a:latin typeface="Mukta"/>
                <a:ea typeface="Mukta"/>
                <a:cs typeface="Mukta"/>
                <a:sym typeface="Mukta"/>
                <a:hlinkClick r:id="rId2">
                  <a:extLst>
                    <a:ext uri="{A12FA001-AC4F-418D-AE19-62706E023703}">
                      <ahyp:hlinkClr xmlns:ahyp="http://schemas.microsoft.com/office/drawing/2018/hyperlinkcolor" val="tx"/>
                    </a:ext>
                  </a:extLst>
                </a:hlinkClick>
              </a:rPr>
              <a:t>Slidesgo</a:t>
            </a:r>
            <a:r>
              <a:rPr lang="en" sz="1200">
                <a:solidFill>
                  <a:schemeClr val="dk2"/>
                </a:solidFill>
                <a:latin typeface="Mukta"/>
                <a:ea typeface="Mukta"/>
                <a:cs typeface="Mukta"/>
                <a:sym typeface="Mukta"/>
              </a:rPr>
              <a:t>, including icons by </a:t>
            </a:r>
            <a:r>
              <a:rPr lang="en" sz="1200" b="1">
                <a:solidFill>
                  <a:schemeClr val="dk2"/>
                </a:solidFill>
                <a:uFill>
                  <a:noFill/>
                </a:uFill>
                <a:latin typeface="Mukta"/>
                <a:ea typeface="Mukta"/>
                <a:cs typeface="Mukta"/>
                <a:sym typeface="Mukta"/>
                <a:hlinkClick r:id="rId3">
                  <a:extLst>
                    <a:ext uri="{A12FA001-AC4F-418D-AE19-62706E023703}">
                      <ahyp:hlinkClr xmlns:ahyp="http://schemas.microsoft.com/office/drawing/2018/hyperlinkcolor" val="tx"/>
                    </a:ext>
                  </a:extLst>
                </a:hlinkClick>
              </a:rPr>
              <a:t>Flaticon</a:t>
            </a:r>
            <a:r>
              <a:rPr lang="en" sz="1200">
                <a:solidFill>
                  <a:schemeClr val="dk2"/>
                </a:solidFill>
                <a:latin typeface="Mukta"/>
                <a:ea typeface="Mukta"/>
                <a:cs typeface="Mukta"/>
                <a:sym typeface="Mukta"/>
              </a:rPr>
              <a:t>, infographics &amp; images by </a:t>
            </a:r>
            <a:r>
              <a:rPr lang="en" sz="1200">
                <a:solidFill>
                  <a:schemeClr val="dk2"/>
                </a:solidFill>
                <a:uFill>
                  <a:noFill/>
                </a:uFill>
                <a:latin typeface="Mukta"/>
                <a:ea typeface="Mukta"/>
                <a:cs typeface="Mukta"/>
                <a:sym typeface="Mukta"/>
                <a:hlinkClick r:id="rId4">
                  <a:extLst>
                    <a:ext uri="{A12FA001-AC4F-418D-AE19-62706E023703}">
                      <ahyp:hlinkClr xmlns:ahyp="http://schemas.microsoft.com/office/drawing/2018/hyperlinkcolor" val="tx"/>
                    </a:ext>
                  </a:extLst>
                </a:hlinkClick>
              </a:rPr>
              <a:t>Freepik</a:t>
            </a:r>
            <a:endParaRPr sz="1200" b="1">
              <a:solidFill>
                <a:schemeClr val="dk2"/>
              </a:solidFill>
              <a:latin typeface="Mukta"/>
              <a:ea typeface="Mukta"/>
              <a:cs typeface="Mukta"/>
              <a:sym typeface="Mukta"/>
            </a:endParaRPr>
          </a:p>
          <a:p>
            <a:pPr marL="0" lvl="0" indent="0" algn="l" rtl="0">
              <a:spcBef>
                <a:spcPts val="0"/>
              </a:spcBef>
              <a:spcAft>
                <a:spcPts val="0"/>
              </a:spcAft>
              <a:buNone/>
            </a:pPr>
            <a:endParaRPr sz="1200">
              <a:solidFill>
                <a:schemeClr val="dk2"/>
              </a:solidFill>
              <a:latin typeface="Mukta"/>
              <a:ea typeface="Mukta"/>
              <a:cs typeface="Mukta"/>
              <a:sym typeface="Mukta"/>
            </a:endParaRPr>
          </a:p>
        </p:txBody>
      </p:sp>
      <p:sp>
        <p:nvSpPr>
          <p:cNvPr id="521" name="Google Shape;521;p31"/>
          <p:cNvSpPr txBox="1">
            <a:spLocks noGrp="1"/>
          </p:cNvSpPr>
          <p:nvPr>
            <p:ph type="subTitle" idx="2"/>
          </p:nvPr>
        </p:nvSpPr>
        <p:spPr>
          <a:xfrm>
            <a:off x="625622" y="2075163"/>
            <a:ext cx="3629400" cy="7485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500"/>
              <a:buNone/>
              <a:defRPr/>
            </a:lvl1pPr>
            <a:lvl2pPr lvl="1" rtl="0">
              <a:lnSpc>
                <a:spcPct val="100000"/>
              </a:lnSpc>
              <a:spcBef>
                <a:spcPts val="0"/>
              </a:spcBef>
              <a:spcAft>
                <a:spcPts val="0"/>
              </a:spcAft>
              <a:buSzPts val="1500"/>
              <a:buNone/>
              <a:defRPr/>
            </a:lvl2pPr>
            <a:lvl3pPr lvl="2" rtl="0">
              <a:lnSpc>
                <a:spcPct val="100000"/>
              </a:lnSpc>
              <a:spcBef>
                <a:spcPts val="0"/>
              </a:spcBef>
              <a:spcAft>
                <a:spcPts val="0"/>
              </a:spcAft>
              <a:buSzPts val="1500"/>
              <a:buNone/>
              <a:defRPr/>
            </a:lvl3pPr>
            <a:lvl4pPr lvl="3" rtl="0">
              <a:lnSpc>
                <a:spcPct val="100000"/>
              </a:lnSpc>
              <a:spcBef>
                <a:spcPts val="0"/>
              </a:spcBef>
              <a:spcAft>
                <a:spcPts val="0"/>
              </a:spcAft>
              <a:buSzPts val="1500"/>
              <a:buNone/>
              <a:defRPr/>
            </a:lvl4pPr>
            <a:lvl5pPr lvl="4" rtl="0">
              <a:lnSpc>
                <a:spcPct val="100000"/>
              </a:lnSpc>
              <a:spcBef>
                <a:spcPts val="0"/>
              </a:spcBef>
              <a:spcAft>
                <a:spcPts val="0"/>
              </a:spcAft>
              <a:buSzPts val="1500"/>
              <a:buNone/>
              <a:defRPr/>
            </a:lvl5pPr>
            <a:lvl6pPr lvl="5" rtl="0">
              <a:lnSpc>
                <a:spcPct val="100000"/>
              </a:lnSpc>
              <a:spcBef>
                <a:spcPts val="0"/>
              </a:spcBef>
              <a:spcAft>
                <a:spcPts val="0"/>
              </a:spcAft>
              <a:buSzPts val="1500"/>
              <a:buNone/>
              <a:defRPr/>
            </a:lvl6pPr>
            <a:lvl7pPr lvl="6" rtl="0">
              <a:lnSpc>
                <a:spcPct val="100000"/>
              </a:lnSpc>
              <a:spcBef>
                <a:spcPts val="0"/>
              </a:spcBef>
              <a:spcAft>
                <a:spcPts val="0"/>
              </a:spcAft>
              <a:buSzPts val="1500"/>
              <a:buNone/>
              <a:defRPr/>
            </a:lvl7pPr>
            <a:lvl8pPr lvl="7" rtl="0">
              <a:lnSpc>
                <a:spcPct val="100000"/>
              </a:lnSpc>
              <a:spcBef>
                <a:spcPts val="0"/>
              </a:spcBef>
              <a:spcAft>
                <a:spcPts val="0"/>
              </a:spcAft>
              <a:buSzPts val="1500"/>
              <a:buNone/>
              <a:defRPr/>
            </a:lvl8pPr>
            <a:lvl9pPr lvl="8" rtl="0">
              <a:lnSpc>
                <a:spcPct val="100000"/>
              </a:lnSpc>
              <a:spcBef>
                <a:spcPts val="0"/>
              </a:spcBef>
              <a:spcAft>
                <a:spcPts val="0"/>
              </a:spcAft>
              <a:buSzPts val="1500"/>
              <a:buNone/>
              <a:defRPr/>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ackground 1">
  <p:cSld name="CUSTOM_8">
    <p:bg>
      <p:bgPr>
        <a:solidFill>
          <a:schemeClr val="dk2"/>
        </a:solidFill>
        <a:effectLst/>
      </p:bgPr>
    </p:bg>
    <p:spTree>
      <p:nvGrpSpPr>
        <p:cNvPr id="1" name="Shape 522"/>
        <p:cNvGrpSpPr/>
        <p:nvPr/>
      </p:nvGrpSpPr>
      <p:grpSpPr>
        <a:xfrm>
          <a:off x="0" y="0"/>
          <a:ext cx="0" cy="0"/>
          <a:chOff x="0" y="0"/>
          <a:chExt cx="0" cy="0"/>
        </a:xfrm>
      </p:grpSpPr>
      <p:grpSp>
        <p:nvGrpSpPr>
          <p:cNvPr id="523" name="Google Shape;523;p32"/>
          <p:cNvGrpSpPr/>
          <p:nvPr/>
        </p:nvGrpSpPr>
        <p:grpSpPr>
          <a:xfrm>
            <a:off x="-1142120" y="0"/>
            <a:ext cx="11494698" cy="5606360"/>
            <a:chOff x="-1142120" y="0"/>
            <a:chExt cx="11494698" cy="5606360"/>
          </a:xfrm>
        </p:grpSpPr>
        <p:grpSp>
          <p:nvGrpSpPr>
            <p:cNvPr id="524" name="Google Shape;524;p32"/>
            <p:cNvGrpSpPr/>
            <p:nvPr/>
          </p:nvGrpSpPr>
          <p:grpSpPr>
            <a:xfrm>
              <a:off x="-1142120" y="539711"/>
              <a:ext cx="11494698" cy="5066649"/>
              <a:chOff x="-1142120" y="539711"/>
              <a:chExt cx="11494698" cy="5066649"/>
            </a:xfrm>
          </p:grpSpPr>
          <p:sp>
            <p:nvSpPr>
              <p:cNvPr id="525" name="Google Shape;525;p32"/>
              <p:cNvSpPr/>
              <p:nvPr/>
            </p:nvSpPr>
            <p:spPr>
              <a:xfrm rot="-1991105">
                <a:off x="-1066624" y="860619"/>
                <a:ext cx="1377063" cy="686186"/>
              </a:xfrm>
              <a:custGeom>
                <a:avLst/>
                <a:gdLst/>
                <a:ahLst/>
                <a:cxnLst/>
                <a:rect l="l" t="t" r="r" b="b"/>
                <a:pathLst>
                  <a:path w="49031" h="24432" extrusionOk="0">
                    <a:moveTo>
                      <a:pt x="24516" y="0"/>
                    </a:moveTo>
                    <a:cubicBezTo>
                      <a:pt x="11014" y="0"/>
                      <a:pt x="49" y="10954"/>
                      <a:pt x="1" y="24432"/>
                    </a:cubicBezTo>
                    <a:lnTo>
                      <a:pt x="49031" y="24432"/>
                    </a:lnTo>
                    <a:cubicBezTo>
                      <a:pt x="48983" y="10954"/>
                      <a:pt x="38006" y="0"/>
                      <a:pt x="24516" y="0"/>
                    </a:cubicBezTo>
                    <a:close/>
                  </a:path>
                </a:pathLst>
              </a:custGeom>
              <a:noFill/>
              <a:ln w="2857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32"/>
              <p:cNvSpPr/>
              <p:nvPr/>
            </p:nvSpPr>
            <p:spPr>
              <a:xfrm rot="-2001972">
                <a:off x="8631323" y="3885105"/>
                <a:ext cx="1443303" cy="1443303"/>
              </a:xfrm>
              <a:custGeom>
                <a:avLst/>
                <a:gdLst/>
                <a:ahLst/>
                <a:cxnLst/>
                <a:rect l="l" t="t" r="r" b="b"/>
                <a:pathLst>
                  <a:path w="39089" h="39089" extrusionOk="0">
                    <a:moveTo>
                      <a:pt x="1" y="1"/>
                    </a:moveTo>
                    <a:lnTo>
                      <a:pt x="1" y="39089"/>
                    </a:lnTo>
                    <a:lnTo>
                      <a:pt x="39089" y="39089"/>
                    </a:lnTo>
                    <a:lnTo>
                      <a:pt x="1" y="1"/>
                    </a:lnTo>
                    <a:close/>
                  </a:path>
                </a:pathLst>
              </a:custGeom>
              <a:noFill/>
              <a:ln w="2857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27" name="Google Shape;527;p32"/>
            <p:cNvGrpSpPr/>
            <p:nvPr/>
          </p:nvGrpSpPr>
          <p:grpSpPr>
            <a:xfrm rot="10800000" flipH="1">
              <a:off x="0" y="0"/>
              <a:ext cx="9144000" cy="5157800"/>
              <a:chOff x="0" y="0"/>
              <a:chExt cx="9144000" cy="5157800"/>
            </a:xfrm>
          </p:grpSpPr>
          <p:grpSp>
            <p:nvGrpSpPr>
              <p:cNvPr id="528" name="Google Shape;528;p32"/>
              <p:cNvGrpSpPr/>
              <p:nvPr/>
            </p:nvGrpSpPr>
            <p:grpSpPr>
              <a:xfrm>
                <a:off x="0" y="0"/>
                <a:ext cx="1044900" cy="1376600"/>
                <a:chOff x="2200425" y="2767550"/>
                <a:chExt cx="1044900" cy="1376600"/>
              </a:xfrm>
            </p:grpSpPr>
            <p:sp>
              <p:nvSpPr>
                <p:cNvPr id="529" name="Google Shape;529;p32"/>
                <p:cNvSpPr/>
                <p:nvPr/>
              </p:nvSpPr>
              <p:spPr>
                <a:xfrm>
                  <a:off x="2200425" y="2767550"/>
                  <a:ext cx="3483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32"/>
                <p:cNvSpPr/>
                <p:nvPr/>
              </p:nvSpPr>
              <p:spPr>
                <a:xfrm>
                  <a:off x="2200425" y="3110325"/>
                  <a:ext cx="10449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32"/>
                <p:cNvSpPr/>
                <p:nvPr/>
              </p:nvSpPr>
              <p:spPr>
                <a:xfrm>
                  <a:off x="2200425" y="3453075"/>
                  <a:ext cx="6714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32"/>
                <p:cNvSpPr/>
                <p:nvPr/>
              </p:nvSpPr>
              <p:spPr>
                <a:xfrm>
                  <a:off x="2200425" y="3795850"/>
                  <a:ext cx="3483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33" name="Google Shape;533;p32"/>
              <p:cNvGrpSpPr/>
              <p:nvPr/>
            </p:nvGrpSpPr>
            <p:grpSpPr>
              <a:xfrm rot="10800000">
                <a:off x="8099100" y="3781200"/>
                <a:ext cx="1044900" cy="1376600"/>
                <a:chOff x="7170325" y="2767550"/>
                <a:chExt cx="1044900" cy="1376600"/>
              </a:xfrm>
            </p:grpSpPr>
            <p:sp>
              <p:nvSpPr>
                <p:cNvPr id="534" name="Google Shape;534;p32"/>
                <p:cNvSpPr/>
                <p:nvPr/>
              </p:nvSpPr>
              <p:spPr>
                <a:xfrm>
                  <a:off x="7170325" y="2767550"/>
                  <a:ext cx="10449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32"/>
                <p:cNvSpPr/>
                <p:nvPr/>
              </p:nvSpPr>
              <p:spPr>
                <a:xfrm>
                  <a:off x="7170325" y="3110325"/>
                  <a:ext cx="6714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32"/>
                <p:cNvSpPr/>
                <p:nvPr/>
              </p:nvSpPr>
              <p:spPr>
                <a:xfrm>
                  <a:off x="7170325" y="3453075"/>
                  <a:ext cx="3483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32"/>
                <p:cNvSpPr/>
                <p:nvPr/>
              </p:nvSpPr>
              <p:spPr>
                <a:xfrm>
                  <a:off x="7170325" y="3795850"/>
                  <a:ext cx="6714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ackground 2">
  <p:cSld name="CUSTOM_9">
    <p:spTree>
      <p:nvGrpSpPr>
        <p:cNvPr id="1" name="Shape 538"/>
        <p:cNvGrpSpPr/>
        <p:nvPr/>
      </p:nvGrpSpPr>
      <p:grpSpPr>
        <a:xfrm>
          <a:off x="0" y="0"/>
          <a:ext cx="0" cy="0"/>
          <a:chOff x="0" y="0"/>
          <a:chExt cx="0" cy="0"/>
        </a:xfrm>
      </p:grpSpPr>
      <p:grpSp>
        <p:nvGrpSpPr>
          <p:cNvPr id="539" name="Google Shape;539;p33"/>
          <p:cNvGrpSpPr/>
          <p:nvPr/>
        </p:nvGrpSpPr>
        <p:grpSpPr>
          <a:xfrm flipH="1">
            <a:off x="-437880" y="-5586"/>
            <a:ext cx="10122710" cy="5856874"/>
            <a:chOff x="-555205" y="-5586"/>
            <a:chExt cx="10122710" cy="5856874"/>
          </a:xfrm>
        </p:grpSpPr>
        <p:sp>
          <p:nvSpPr>
            <p:cNvPr id="540" name="Google Shape;540;p33"/>
            <p:cNvSpPr/>
            <p:nvPr/>
          </p:nvSpPr>
          <p:spPr>
            <a:xfrm>
              <a:off x="8190508" y="4474675"/>
              <a:ext cx="1376997" cy="1376613"/>
            </a:xfrm>
            <a:custGeom>
              <a:avLst/>
              <a:gdLst/>
              <a:ahLst/>
              <a:cxnLst/>
              <a:rect l="l" t="t" r="r" b="b"/>
              <a:pathLst>
                <a:path w="46591" h="46578" extrusionOk="0">
                  <a:moveTo>
                    <a:pt x="23301" y="0"/>
                  </a:moveTo>
                  <a:cubicBezTo>
                    <a:pt x="10431" y="0"/>
                    <a:pt x="1" y="10430"/>
                    <a:pt x="1" y="23289"/>
                  </a:cubicBezTo>
                  <a:cubicBezTo>
                    <a:pt x="1" y="36148"/>
                    <a:pt x="10431" y="46578"/>
                    <a:pt x="23301" y="46578"/>
                  </a:cubicBezTo>
                  <a:cubicBezTo>
                    <a:pt x="36160" y="46578"/>
                    <a:pt x="46590" y="36148"/>
                    <a:pt x="46590" y="23289"/>
                  </a:cubicBezTo>
                  <a:cubicBezTo>
                    <a:pt x="46590" y="10430"/>
                    <a:pt x="36160" y="0"/>
                    <a:pt x="23301" y="0"/>
                  </a:cubicBezTo>
                  <a:close/>
                </a:path>
              </a:pathLst>
            </a:custGeom>
            <a:no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41" name="Google Shape;541;p33"/>
            <p:cNvGrpSpPr/>
            <p:nvPr/>
          </p:nvGrpSpPr>
          <p:grpSpPr>
            <a:xfrm rot="10800000" flipH="1">
              <a:off x="-76200" y="-5586"/>
              <a:ext cx="9220200" cy="5163386"/>
              <a:chOff x="-76200" y="0"/>
              <a:chExt cx="9220200" cy="5163386"/>
            </a:xfrm>
          </p:grpSpPr>
          <p:grpSp>
            <p:nvGrpSpPr>
              <p:cNvPr id="542" name="Google Shape;542;p33"/>
              <p:cNvGrpSpPr/>
              <p:nvPr/>
            </p:nvGrpSpPr>
            <p:grpSpPr>
              <a:xfrm>
                <a:off x="-76200" y="0"/>
                <a:ext cx="1044900" cy="1376600"/>
                <a:chOff x="2124225" y="2767550"/>
                <a:chExt cx="1044900" cy="1376600"/>
              </a:xfrm>
            </p:grpSpPr>
            <p:sp>
              <p:nvSpPr>
                <p:cNvPr id="543" name="Google Shape;543;p33"/>
                <p:cNvSpPr/>
                <p:nvPr/>
              </p:nvSpPr>
              <p:spPr>
                <a:xfrm>
                  <a:off x="2124225" y="2767550"/>
                  <a:ext cx="3483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33"/>
                <p:cNvSpPr/>
                <p:nvPr/>
              </p:nvSpPr>
              <p:spPr>
                <a:xfrm>
                  <a:off x="2124225" y="3110325"/>
                  <a:ext cx="10449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33"/>
                <p:cNvSpPr/>
                <p:nvPr/>
              </p:nvSpPr>
              <p:spPr>
                <a:xfrm>
                  <a:off x="2124225" y="3453075"/>
                  <a:ext cx="6714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33"/>
                <p:cNvSpPr/>
                <p:nvPr/>
              </p:nvSpPr>
              <p:spPr>
                <a:xfrm>
                  <a:off x="2124225" y="3795850"/>
                  <a:ext cx="3483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47" name="Google Shape;547;p33"/>
              <p:cNvGrpSpPr/>
              <p:nvPr/>
            </p:nvGrpSpPr>
            <p:grpSpPr>
              <a:xfrm rot="10800000">
                <a:off x="8099100" y="3786786"/>
                <a:ext cx="1044900" cy="1376600"/>
                <a:chOff x="7170325" y="2761964"/>
                <a:chExt cx="1044900" cy="1376600"/>
              </a:xfrm>
            </p:grpSpPr>
            <p:sp>
              <p:nvSpPr>
                <p:cNvPr id="548" name="Google Shape;548;p33"/>
                <p:cNvSpPr/>
                <p:nvPr/>
              </p:nvSpPr>
              <p:spPr>
                <a:xfrm>
                  <a:off x="7170325" y="2761964"/>
                  <a:ext cx="10449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33"/>
                <p:cNvSpPr/>
                <p:nvPr/>
              </p:nvSpPr>
              <p:spPr>
                <a:xfrm>
                  <a:off x="7170325" y="3104739"/>
                  <a:ext cx="6714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33"/>
                <p:cNvSpPr/>
                <p:nvPr/>
              </p:nvSpPr>
              <p:spPr>
                <a:xfrm>
                  <a:off x="7170325" y="3447489"/>
                  <a:ext cx="3483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33"/>
                <p:cNvSpPr/>
                <p:nvPr/>
              </p:nvSpPr>
              <p:spPr>
                <a:xfrm>
                  <a:off x="7170325" y="3790264"/>
                  <a:ext cx="6714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552" name="Google Shape;552;p33"/>
            <p:cNvSpPr/>
            <p:nvPr/>
          </p:nvSpPr>
          <p:spPr>
            <a:xfrm rot="-1616502">
              <a:off x="-386847" y="498311"/>
              <a:ext cx="977260" cy="977260"/>
            </a:xfrm>
            <a:custGeom>
              <a:avLst/>
              <a:gdLst/>
              <a:ahLst/>
              <a:cxnLst/>
              <a:rect l="l" t="t" r="r" b="b"/>
              <a:pathLst>
                <a:path w="39089" h="39089" extrusionOk="0">
                  <a:moveTo>
                    <a:pt x="1" y="1"/>
                  </a:moveTo>
                  <a:lnTo>
                    <a:pt x="1" y="39089"/>
                  </a:lnTo>
                  <a:lnTo>
                    <a:pt x="39089" y="39089"/>
                  </a:lnTo>
                  <a:lnTo>
                    <a:pt x="1" y="1"/>
                  </a:lnTo>
                  <a:close/>
                </a:path>
              </a:pathLst>
            </a:custGeom>
            <a:no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60"/>
        <p:cNvGrpSpPr/>
        <p:nvPr/>
      </p:nvGrpSpPr>
      <p:grpSpPr>
        <a:xfrm>
          <a:off x="0" y="0"/>
          <a:ext cx="0" cy="0"/>
          <a:chOff x="0" y="0"/>
          <a:chExt cx="0" cy="0"/>
        </a:xfrm>
      </p:grpSpPr>
      <p:grpSp>
        <p:nvGrpSpPr>
          <p:cNvPr id="61" name="Google Shape;61;p5"/>
          <p:cNvGrpSpPr/>
          <p:nvPr/>
        </p:nvGrpSpPr>
        <p:grpSpPr>
          <a:xfrm>
            <a:off x="8" y="70"/>
            <a:ext cx="9143992" cy="5695368"/>
            <a:chOff x="8" y="70"/>
            <a:chExt cx="9143992" cy="5695368"/>
          </a:xfrm>
        </p:grpSpPr>
        <p:grpSp>
          <p:nvGrpSpPr>
            <p:cNvPr id="62" name="Google Shape;62;p5"/>
            <p:cNvGrpSpPr/>
            <p:nvPr/>
          </p:nvGrpSpPr>
          <p:grpSpPr>
            <a:xfrm>
              <a:off x="8" y="70"/>
              <a:ext cx="1173214" cy="1159235"/>
              <a:chOff x="315500" y="2767550"/>
              <a:chExt cx="1393200" cy="1376600"/>
            </a:xfrm>
          </p:grpSpPr>
          <p:sp>
            <p:nvSpPr>
              <p:cNvPr id="63" name="Google Shape;63;p5"/>
              <p:cNvSpPr/>
              <p:nvPr/>
            </p:nvSpPr>
            <p:spPr>
              <a:xfrm>
                <a:off x="315500" y="2767550"/>
                <a:ext cx="10449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5"/>
              <p:cNvSpPr/>
              <p:nvPr/>
            </p:nvSpPr>
            <p:spPr>
              <a:xfrm>
                <a:off x="315500" y="3110325"/>
                <a:ext cx="13932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5"/>
              <p:cNvSpPr/>
              <p:nvPr/>
            </p:nvSpPr>
            <p:spPr>
              <a:xfrm>
                <a:off x="315500" y="3453075"/>
                <a:ext cx="6966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5"/>
              <p:cNvSpPr/>
              <p:nvPr/>
            </p:nvSpPr>
            <p:spPr>
              <a:xfrm>
                <a:off x="315500" y="3795850"/>
                <a:ext cx="3483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7" name="Google Shape;67;p5"/>
            <p:cNvGrpSpPr/>
            <p:nvPr/>
          </p:nvGrpSpPr>
          <p:grpSpPr>
            <a:xfrm rot="10800000">
              <a:off x="8099100" y="3766900"/>
              <a:ext cx="1044900" cy="1376600"/>
              <a:chOff x="7170325" y="2767550"/>
              <a:chExt cx="1044900" cy="1376600"/>
            </a:xfrm>
          </p:grpSpPr>
          <p:sp>
            <p:nvSpPr>
              <p:cNvPr id="68" name="Google Shape;68;p5"/>
              <p:cNvSpPr/>
              <p:nvPr/>
            </p:nvSpPr>
            <p:spPr>
              <a:xfrm>
                <a:off x="7170325" y="2767550"/>
                <a:ext cx="10449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5"/>
              <p:cNvSpPr/>
              <p:nvPr/>
            </p:nvSpPr>
            <p:spPr>
              <a:xfrm>
                <a:off x="7170325" y="3110325"/>
                <a:ext cx="6714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5"/>
              <p:cNvSpPr/>
              <p:nvPr/>
            </p:nvSpPr>
            <p:spPr>
              <a:xfrm>
                <a:off x="7170325" y="3453075"/>
                <a:ext cx="3483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5"/>
              <p:cNvSpPr/>
              <p:nvPr/>
            </p:nvSpPr>
            <p:spPr>
              <a:xfrm>
                <a:off x="7170325" y="3795850"/>
                <a:ext cx="6714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2" name="Google Shape;72;p5"/>
            <p:cNvSpPr/>
            <p:nvPr/>
          </p:nvSpPr>
          <p:spPr>
            <a:xfrm>
              <a:off x="7525308" y="4318825"/>
              <a:ext cx="1376997" cy="1376613"/>
            </a:xfrm>
            <a:custGeom>
              <a:avLst/>
              <a:gdLst/>
              <a:ahLst/>
              <a:cxnLst/>
              <a:rect l="l" t="t" r="r" b="b"/>
              <a:pathLst>
                <a:path w="46591" h="46578" extrusionOk="0">
                  <a:moveTo>
                    <a:pt x="23301" y="0"/>
                  </a:moveTo>
                  <a:cubicBezTo>
                    <a:pt x="10431" y="0"/>
                    <a:pt x="1" y="10430"/>
                    <a:pt x="1" y="23289"/>
                  </a:cubicBezTo>
                  <a:cubicBezTo>
                    <a:pt x="1" y="36148"/>
                    <a:pt x="10431" y="46578"/>
                    <a:pt x="23301" y="46578"/>
                  </a:cubicBezTo>
                  <a:cubicBezTo>
                    <a:pt x="36160" y="46578"/>
                    <a:pt x="46590" y="36148"/>
                    <a:pt x="46590" y="23289"/>
                  </a:cubicBezTo>
                  <a:cubicBezTo>
                    <a:pt x="46590" y="10430"/>
                    <a:pt x="36160" y="0"/>
                    <a:pt x="23301" y="0"/>
                  </a:cubicBezTo>
                  <a:close/>
                </a:path>
              </a:pathLst>
            </a:custGeom>
            <a:no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3" name="Google Shape;73;p5"/>
          <p:cNvSpPr txBox="1">
            <a:spLocks noGrp="1"/>
          </p:cNvSpPr>
          <p:nvPr>
            <p:ph type="title"/>
          </p:nvPr>
        </p:nvSpPr>
        <p:spPr>
          <a:xfrm>
            <a:off x="1217825" y="378859"/>
            <a:ext cx="6708300" cy="572700"/>
          </a:xfrm>
          <a:prstGeom prst="rect">
            <a:avLst/>
          </a:prstGeom>
          <a:solidFill>
            <a:schemeClr val="lt2"/>
          </a:solidFill>
        </p:spPr>
        <p:txBody>
          <a:bodyPr spcFirstLastPara="1" wrap="square" lIns="91425" tIns="91425" rIns="91425" bIns="91425" anchor="ctr" anchorCtr="0">
            <a:noAutofit/>
          </a:bodyPr>
          <a:lstStyle>
            <a:lvl1pPr lvl="0">
              <a:spcBef>
                <a:spcPts val="0"/>
              </a:spcBef>
              <a:spcAft>
                <a:spcPts val="0"/>
              </a:spcAft>
              <a:buSzPts val="2800"/>
              <a:buNone/>
              <a:defRPr sz="2600"/>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74" name="Google Shape;74;p5"/>
          <p:cNvSpPr txBox="1">
            <a:spLocks noGrp="1"/>
          </p:cNvSpPr>
          <p:nvPr>
            <p:ph type="body" idx="1"/>
          </p:nvPr>
        </p:nvSpPr>
        <p:spPr>
          <a:xfrm>
            <a:off x="1231650" y="2828075"/>
            <a:ext cx="2800500" cy="1159200"/>
          </a:xfrm>
          <a:prstGeom prst="rect">
            <a:avLst/>
          </a:prstGeom>
        </p:spPr>
        <p:txBody>
          <a:bodyPr spcFirstLastPara="1" wrap="square" lIns="91425" tIns="91425" rIns="91425" bIns="91425" anchor="t" anchorCtr="0">
            <a:noAutofit/>
          </a:bodyPr>
          <a:lstStyle>
            <a:lvl1pPr marL="457200" lvl="0" indent="-317500" algn="ctr">
              <a:spcBef>
                <a:spcPts val="0"/>
              </a:spcBef>
              <a:spcAft>
                <a:spcPts val="0"/>
              </a:spcAft>
              <a:buSzPts val="1400"/>
              <a:buChar char="●"/>
              <a:defRPr/>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75" name="Google Shape;75;p5"/>
          <p:cNvSpPr txBox="1">
            <a:spLocks noGrp="1"/>
          </p:cNvSpPr>
          <p:nvPr>
            <p:ph type="body" idx="2"/>
          </p:nvPr>
        </p:nvSpPr>
        <p:spPr>
          <a:xfrm>
            <a:off x="5095350" y="2828075"/>
            <a:ext cx="2800500" cy="1159200"/>
          </a:xfrm>
          <a:prstGeom prst="rect">
            <a:avLst/>
          </a:prstGeom>
        </p:spPr>
        <p:txBody>
          <a:bodyPr spcFirstLastPara="1" wrap="square" lIns="91425" tIns="91425" rIns="91425" bIns="91425" anchor="t" anchorCtr="0">
            <a:noAutofit/>
          </a:bodyPr>
          <a:lstStyle>
            <a:lvl1pPr marL="457200" lvl="0" indent="-317500" algn="ctr">
              <a:spcBef>
                <a:spcPts val="0"/>
              </a:spcBef>
              <a:spcAft>
                <a:spcPts val="0"/>
              </a:spcAft>
              <a:buSzPts val="1400"/>
              <a:buChar char="●"/>
              <a:defRPr/>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76" name="Google Shape;76;p5"/>
          <p:cNvSpPr txBox="1">
            <a:spLocks noGrp="1"/>
          </p:cNvSpPr>
          <p:nvPr>
            <p:ph type="title" idx="3"/>
          </p:nvPr>
        </p:nvSpPr>
        <p:spPr>
          <a:xfrm>
            <a:off x="1315000" y="2372673"/>
            <a:ext cx="2633700" cy="531600"/>
          </a:xfrm>
          <a:prstGeom prst="rect">
            <a:avLst/>
          </a:prstGeom>
        </p:spPr>
        <p:txBody>
          <a:bodyPr spcFirstLastPara="1" wrap="square" lIns="91425" tIns="91425" rIns="91425" bIns="91425" anchor="b" anchorCtr="0">
            <a:noAutofit/>
          </a:bodyPr>
          <a:lstStyle>
            <a:lvl1pPr lvl="0" rtl="0">
              <a:spcBef>
                <a:spcPts val="0"/>
              </a:spcBef>
              <a:spcAft>
                <a:spcPts val="0"/>
              </a:spcAft>
              <a:buSzPts val="2000"/>
              <a:buNone/>
              <a:defRPr sz="1900" b="1"/>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
        <p:nvSpPr>
          <p:cNvPr id="77" name="Google Shape;77;p5"/>
          <p:cNvSpPr txBox="1">
            <a:spLocks noGrp="1"/>
          </p:cNvSpPr>
          <p:nvPr>
            <p:ph type="title" idx="4"/>
          </p:nvPr>
        </p:nvSpPr>
        <p:spPr>
          <a:xfrm>
            <a:off x="5178775" y="2372673"/>
            <a:ext cx="2633700" cy="531600"/>
          </a:xfrm>
          <a:prstGeom prst="rect">
            <a:avLst/>
          </a:prstGeom>
        </p:spPr>
        <p:txBody>
          <a:bodyPr spcFirstLastPara="1" wrap="square" lIns="91425" tIns="91425" rIns="91425" bIns="91425" anchor="b" anchorCtr="0">
            <a:noAutofit/>
          </a:bodyPr>
          <a:lstStyle>
            <a:lvl1pPr lvl="0" rtl="0">
              <a:spcBef>
                <a:spcPts val="0"/>
              </a:spcBef>
              <a:spcAft>
                <a:spcPts val="0"/>
              </a:spcAft>
              <a:buSzPts val="2000"/>
              <a:buNone/>
              <a:defRPr sz="1900" b="1"/>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8"/>
        <p:cNvGrpSpPr/>
        <p:nvPr/>
      </p:nvGrpSpPr>
      <p:grpSpPr>
        <a:xfrm>
          <a:off x="0" y="0"/>
          <a:ext cx="0" cy="0"/>
          <a:chOff x="0" y="0"/>
          <a:chExt cx="0" cy="0"/>
        </a:xfrm>
      </p:grpSpPr>
      <p:sp>
        <p:nvSpPr>
          <p:cNvPr id="79" name="Google Shape;79;p6"/>
          <p:cNvSpPr txBox="1">
            <a:spLocks noGrp="1"/>
          </p:cNvSpPr>
          <p:nvPr>
            <p:ph type="title"/>
          </p:nvPr>
        </p:nvSpPr>
        <p:spPr>
          <a:xfrm>
            <a:off x="758775" y="378864"/>
            <a:ext cx="7626300" cy="572700"/>
          </a:xfrm>
          <a:prstGeom prst="rect">
            <a:avLst/>
          </a:prstGeom>
        </p:spPr>
        <p:txBody>
          <a:bodyPr spcFirstLastPara="1" wrap="square" lIns="91425" tIns="91425" rIns="91425" bIns="91425" anchor="ctr" anchorCtr="0">
            <a:noAutofit/>
          </a:bodyPr>
          <a:lstStyle>
            <a:lvl1pPr lvl="0">
              <a:spcBef>
                <a:spcPts val="0"/>
              </a:spcBef>
              <a:spcAft>
                <a:spcPts val="0"/>
              </a:spcAft>
              <a:buClr>
                <a:schemeClr val="accent6"/>
              </a:buClr>
              <a:buSzPts val="2800"/>
              <a:buNone/>
              <a:defRPr sz="2600"/>
            </a:lvl1pPr>
            <a:lvl2pPr lvl="1">
              <a:spcBef>
                <a:spcPts val="0"/>
              </a:spcBef>
              <a:spcAft>
                <a:spcPts val="0"/>
              </a:spcAft>
              <a:buClr>
                <a:schemeClr val="accent6"/>
              </a:buClr>
              <a:buSzPts val="2800"/>
              <a:buNone/>
              <a:defRPr>
                <a:solidFill>
                  <a:schemeClr val="accent6"/>
                </a:solidFill>
              </a:defRPr>
            </a:lvl2pPr>
            <a:lvl3pPr lvl="2">
              <a:spcBef>
                <a:spcPts val="0"/>
              </a:spcBef>
              <a:spcAft>
                <a:spcPts val="0"/>
              </a:spcAft>
              <a:buClr>
                <a:schemeClr val="accent6"/>
              </a:buClr>
              <a:buSzPts val="2800"/>
              <a:buNone/>
              <a:defRPr>
                <a:solidFill>
                  <a:schemeClr val="accent6"/>
                </a:solidFill>
              </a:defRPr>
            </a:lvl3pPr>
            <a:lvl4pPr lvl="3">
              <a:spcBef>
                <a:spcPts val="0"/>
              </a:spcBef>
              <a:spcAft>
                <a:spcPts val="0"/>
              </a:spcAft>
              <a:buClr>
                <a:schemeClr val="accent6"/>
              </a:buClr>
              <a:buSzPts val="2800"/>
              <a:buNone/>
              <a:defRPr>
                <a:solidFill>
                  <a:schemeClr val="accent6"/>
                </a:solidFill>
              </a:defRPr>
            </a:lvl4pPr>
            <a:lvl5pPr lvl="4">
              <a:spcBef>
                <a:spcPts val="0"/>
              </a:spcBef>
              <a:spcAft>
                <a:spcPts val="0"/>
              </a:spcAft>
              <a:buClr>
                <a:schemeClr val="accent6"/>
              </a:buClr>
              <a:buSzPts val="2800"/>
              <a:buNone/>
              <a:defRPr>
                <a:solidFill>
                  <a:schemeClr val="accent6"/>
                </a:solidFill>
              </a:defRPr>
            </a:lvl5pPr>
            <a:lvl6pPr lvl="5">
              <a:spcBef>
                <a:spcPts val="0"/>
              </a:spcBef>
              <a:spcAft>
                <a:spcPts val="0"/>
              </a:spcAft>
              <a:buClr>
                <a:schemeClr val="accent6"/>
              </a:buClr>
              <a:buSzPts val="2800"/>
              <a:buNone/>
              <a:defRPr>
                <a:solidFill>
                  <a:schemeClr val="accent6"/>
                </a:solidFill>
              </a:defRPr>
            </a:lvl6pPr>
            <a:lvl7pPr lvl="6">
              <a:spcBef>
                <a:spcPts val="0"/>
              </a:spcBef>
              <a:spcAft>
                <a:spcPts val="0"/>
              </a:spcAft>
              <a:buClr>
                <a:schemeClr val="accent6"/>
              </a:buClr>
              <a:buSzPts val="2800"/>
              <a:buNone/>
              <a:defRPr>
                <a:solidFill>
                  <a:schemeClr val="accent6"/>
                </a:solidFill>
              </a:defRPr>
            </a:lvl7pPr>
            <a:lvl8pPr lvl="7">
              <a:spcBef>
                <a:spcPts val="0"/>
              </a:spcBef>
              <a:spcAft>
                <a:spcPts val="0"/>
              </a:spcAft>
              <a:buClr>
                <a:schemeClr val="accent6"/>
              </a:buClr>
              <a:buSzPts val="2800"/>
              <a:buNone/>
              <a:defRPr>
                <a:solidFill>
                  <a:schemeClr val="accent6"/>
                </a:solidFill>
              </a:defRPr>
            </a:lvl8pPr>
            <a:lvl9pPr lvl="8">
              <a:spcBef>
                <a:spcPts val="0"/>
              </a:spcBef>
              <a:spcAft>
                <a:spcPts val="0"/>
              </a:spcAft>
              <a:buClr>
                <a:schemeClr val="accent6"/>
              </a:buClr>
              <a:buSzPts val="2800"/>
              <a:buNone/>
              <a:defRPr>
                <a:solidFill>
                  <a:schemeClr val="accent6"/>
                </a:solidFill>
              </a:defRPr>
            </a:lvl9pPr>
          </a:lstStyle>
          <a:p>
            <a:endParaRPr/>
          </a:p>
        </p:txBody>
      </p:sp>
      <p:grpSp>
        <p:nvGrpSpPr>
          <p:cNvPr id="80" name="Google Shape;80;p6"/>
          <p:cNvGrpSpPr/>
          <p:nvPr/>
        </p:nvGrpSpPr>
        <p:grpSpPr>
          <a:xfrm>
            <a:off x="-591948" y="0"/>
            <a:ext cx="10290995" cy="5177663"/>
            <a:chOff x="-591948" y="0"/>
            <a:chExt cx="10290995" cy="5177663"/>
          </a:xfrm>
        </p:grpSpPr>
        <p:grpSp>
          <p:nvGrpSpPr>
            <p:cNvPr id="81" name="Google Shape;81;p6"/>
            <p:cNvGrpSpPr/>
            <p:nvPr/>
          </p:nvGrpSpPr>
          <p:grpSpPr>
            <a:xfrm>
              <a:off x="0" y="0"/>
              <a:ext cx="9144000" cy="5143500"/>
              <a:chOff x="0" y="0"/>
              <a:chExt cx="9144000" cy="5143500"/>
            </a:xfrm>
          </p:grpSpPr>
          <p:grpSp>
            <p:nvGrpSpPr>
              <p:cNvPr id="82" name="Google Shape;82;p6"/>
              <p:cNvGrpSpPr/>
              <p:nvPr/>
            </p:nvGrpSpPr>
            <p:grpSpPr>
              <a:xfrm>
                <a:off x="0" y="0"/>
                <a:ext cx="1393200" cy="1376600"/>
                <a:chOff x="315500" y="2767550"/>
                <a:chExt cx="1393200" cy="1376600"/>
              </a:xfrm>
            </p:grpSpPr>
            <p:sp>
              <p:nvSpPr>
                <p:cNvPr id="83" name="Google Shape;83;p6"/>
                <p:cNvSpPr/>
                <p:nvPr/>
              </p:nvSpPr>
              <p:spPr>
                <a:xfrm>
                  <a:off x="315500" y="2767550"/>
                  <a:ext cx="10449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6"/>
                <p:cNvSpPr/>
                <p:nvPr/>
              </p:nvSpPr>
              <p:spPr>
                <a:xfrm>
                  <a:off x="315500" y="3110325"/>
                  <a:ext cx="13932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6"/>
                <p:cNvSpPr/>
                <p:nvPr/>
              </p:nvSpPr>
              <p:spPr>
                <a:xfrm>
                  <a:off x="315500" y="3453075"/>
                  <a:ext cx="6966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6"/>
                <p:cNvSpPr/>
                <p:nvPr/>
              </p:nvSpPr>
              <p:spPr>
                <a:xfrm>
                  <a:off x="315500" y="3795850"/>
                  <a:ext cx="3483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7" name="Google Shape;87;p6"/>
              <p:cNvGrpSpPr/>
              <p:nvPr/>
            </p:nvGrpSpPr>
            <p:grpSpPr>
              <a:xfrm flipH="1">
                <a:off x="8099100" y="3766900"/>
                <a:ext cx="1044900" cy="1376600"/>
                <a:chOff x="5393550" y="2767550"/>
                <a:chExt cx="1044900" cy="1376600"/>
              </a:xfrm>
            </p:grpSpPr>
            <p:sp>
              <p:nvSpPr>
                <p:cNvPr id="88" name="Google Shape;88;p6"/>
                <p:cNvSpPr/>
                <p:nvPr/>
              </p:nvSpPr>
              <p:spPr>
                <a:xfrm>
                  <a:off x="5393550" y="2767550"/>
                  <a:ext cx="3483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6"/>
                <p:cNvSpPr/>
                <p:nvPr/>
              </p:nvSpPr>
              <p:spPr>
                <a:xfrm>
                  <a:off x="5393550" y="3110325"/>
                  <a:ext cx="6714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6"/>
                <p:cNvSpPr/>
                <p:nvPr/>
              </p:nvSpPr>
              <p:spPr>
                <a:xfrm>
                  <a:off x="5393550" y="3453075"/>
                  <a:ext cx="10449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6"/>
                <p:cNvSpPr/>
                <p:nvPr/>
              </p:nvSpPr>
              <p:spPr>
                <a:xfrm>
                  <a:off x="5393550" y="3795850"/>
                  <a:ext cx="3483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92" name="Google Shape;92;p6"/>
            <p:cNvGrpSpPr/>
            <p:nvPr/>
          </p:nvGrpSpPr>
          <p:grpSpPr>
            <a:xfrm>
              <a:off x="-591948" y="329953"/>
              <a:ext cx="10290995" cy="4847710"/>
              <a:chOff x="-591948" y="329953"/>
              <a:chExt cx="10290995" cy="4847710"/>
            </a:xfrm>
          </p:grpSpPr>
          <p:sp>
            <p:nvSpPr>
              <p:cNvPr id="93" name="Google Shape;93;p6"/>
              <p:cNvSpPr/>
              <p:nvPr/>
            </p:nvSpPr>
            <p:spPr>
              <a:xfrm rot="-1616502">
                <a:off x="8553428" y="498311"/>
                <a:ext cx="977260" cy="977260"/>
              </a:xfrm>
              <a:custGeom>
                <a:avLst/>
                <a:gdLst/>
                <a:ahLst/>
                <a:cxnLst/>
                <a:rect l="l" t="t" r="r" b="b"/>
                <a:pathLst>
                  <a:path w="39089" h="39089" extrusionOk="0">
                    <a:moveTo>
                      <a:pt x="1" y="1"/>
                    </a:moveTo>
                    <a:lnTo>
                      <a:pt x="1" y="39089"/>
                    </a:lnTo>
                    <a:lnTo>
                      <a:pt x="39089" y="39089"/>
                    </a:lnTo>
                    <a:lnTo>
                      <a:pt x="1" y="1"/>
                    </a:lnTo>
                    <a:close/>
                  </a:path>
                </a:pathLst>
              </a:custGeom>
              <a:no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6"/>
              <p:cNvSpPr/>
              <p:nvPr/>
            </p:nvSpPr>
            <p:spPr>
              <a:xfrm rot="8999956">
                <a:off x="-521362" y="4301349"/>
                <a:ext cx="1225748" cy="610787"/>
              </a:xfrm>
              <a:custGeom>
                <a:avLst/>
                <a:gdLst/>
                <a:ahLst/>
                <a:cxnLst/>
                <a:rect l="l" t="t" r="r" b="b"/>
                <a:pathLst>
                  <a:path w="49031" h="24432" extrusionOk="0">
                    <a:moveTo>
                      <a:pt x="24516" y="0"/>
                    </a:moveTo>
                    <a:cubicBezTo>
                      <a:pt x="11014" y="0"/>
                      <a:pt x="49" y="10954"/>
                      <a:pt x="1" y="24432"/>
                    </a:cubicBezTo>
                    <a:lnTo>
                      <a:pt x="49031" y="24432"/>
                    </a:lnTo>
                    <a:cubicBezTo>
                      <a:pt x="48983" y="10954"/>
                      <a:pt x="38006" y="0"/>
                      <a:pt x="24516" y="0"/>
                    </a:cubicBezTo>
                    <a:close/>
                  </a:path>
                </a:pathLst>
              </a:custGeom>
              <a:no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95"/>
        <p:cNvGrpSpPr/>
        <p:nvPr/>
      </p:nvGrpSpPr>
      <p:grpSpPr>
        <a:xfrm>
          <a:off x="0" y="0"/>
          <a:ext cx="0" cy="0"/>
          <a:chOff x="0" y="0"/>
          <a:chExt cx="0" cy="0"/>
        </a:xfrm>
      </p:grpSpPr>
      <p:grpSp>
        <p:nvGrpSpPr>
          <p:cNvPr id="96" name="Google Shape;96;p7"/>
          <p:cNvGrpSpPr/>
          <p:nvPr/>
        </p:nvGrpSpPr>
        <p:grpSpPr>
          <a:xfrm>
            <a:off x="-794867" y="-7775"/>
            <a:ext cx="1839767" cy="5151300"/>
            <a:chOff x="-794867" y="-7775"/>
            <a:chExt cx="1839767" cy="5151300"/>
          </a:xfrm>
        </p:grpSpPr>
        <p:grpSp>
          <p:nvGrpSpPr>
            <p:cNvPr id="97" name="Google Shape;97;p7"/>
            <p:cNvGrpSpPr/>
            <p:nvPr/>
          </p:nvGrpSpPr>
          <p:grpSpPr>
            <a:xfrm>
              <a:off x="0" y="3766925"/>
              <a:ext cx="1044900" cy="1376600"/>
              <a:chOff x="5393550" y="2767550"/>
              <a:chExt cx="1044900" cy="1376600"/>
            </a:xfrm>
          </p:grpSpPr>
          <p:sp>
            <p:nvSpPr>
              <p:cNvPr id="98" name="Google Shape;98;p7"/>
              <p:cNvSpPr/>
              <p:nvPr/>
            </p:nvSpPr>
            <p:spPr>
              <a:xfrm>
                <a:off x="5393550" y="2767550"/>
                <a:ext cx="3483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7"/>
              <p:cNvSpPr/>
              <p:nvPr/>
            </p:nvSpPr>
            <p:spPr>
              <a:xfrm>
                <a:off x="5393550" y="3110325"/>
                <a:ext cx="6714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7"/>
              <p:cNvSpPr/>
              <p:nvPr/>
            </p:nvSpPr>
            <p:spPr>
              <a:xfrm>
                <a:off x="5393550" y="3453075"/>
                <a:ext cx="10449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7"/>
              <p:cNvSpPr/>
              <p:nvPr/>
            </p:nvSpPr>
            <p:spPr>
              <a:xfrm>
                <a:off x="5393550" y="3795850"/>
                <a:ext cx="3483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2" name="Google Shape;102;p7"/>
            <p:cNvSpPr/>
            <p:nvPr/>
          </p:nvSpPr>
          <p:spPr>
            <a:xfrm>
              <a:off x="-794867" y="-7775"/>
              <a:ext cx="1376997" cy="1376613"/>
            </a:xfrm>
            <a:custGeom>
              <a:avLst/>
              <a:gdLst/>
              <a:ahLst/>
              <a:cxnLst/>
              <a:rect l="l" t="t" r="r" b="b"/>
              <a:pathLst>
                <a:path w="46591" h="46578" extrusionOk="0">
                  <a:moveTo>
                    <a:pt x="23301" y="0"/>
                  </a:moveTo>
                  <a:cubicBezTo>
                    <a:pt x="10431" y="0"/>
                    <a:pt x="1" y="10430"/>
                    <a:pt x="1" y="23289"/>
                  </a:cubicBezTo>
                  <a:cubicBezTo>
                    <a:pt x="1" y="36148"/>
                    <a:pt x="10431" y="46578"/>
                    <a:pt x="23301" y="46578"/>
                  </a:cubicBezTo>
                  <a:cubicBezTo>
                    <a:pt x="36160" y="46578"/>
                    <a:pt x="46590" y="36148"/>
                    <a:pt x="46590" y="23289"/>
                  </a:cubicBezTo>
                  <a:cubicBezTo>
                    <a:pt x="46590" y="10430"/>
                    <a:pt x="36160" y="0"/>
                    <a:pt x="23301" y="0"/>
                  </a:cubicBezTo>
                  <a:close/>
                </a:path>
              </a:pathLst>
            </a:custGeom>
            <a:no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 name="Google Shape;103;p7"/>
          <p:cNvSpPr txBox="1">
            <a:spLocks noGrp="1"/>
          </p:cNvSpPr>
          <p:nvPr>
            <p:ph type="title"/>
          </p:nvPr>
        </p:nvSpPr>
        <p:spPr>
          <a:xfrm>
            <a:off x="795525" y="750700"/>
            <a:ext cx="4236900" cy="755700"/>
          </a:xfrm>
          <a:prstGeom prst="rect">
            <a:avLst/>
          </a:prstGeom>
        </p:spPr>
        <p:txBody>
          <a:bodyPr spcFirstLastPara="1" wrap="square" lIns="91425" tIns="91425" rIns="91425" bIns="91425" anchor="ctr" anchorCtr="0">
            <a:noAutofit/>
          </a:bodyPr>
          <a:lstStyle>
            <a:lvl1pPr lvl="0" algn="l">
              <a:spcBef>
                <a:spcPts val="0"/>
              </a:spcBef>
              <a:spcAft>
                <a:spcPts val="0"/>
              </a:spcAft>
              <a:buSzPts val="2400"/>
              <a:buNone/>
              <a:defRPr/>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104" name="Google Shape;104;p7"/>
          <p:cNvSpPr txBox="1">
            <a:spLocks noGrp="1"/>
          </p:cNvSpPr>
          <p:nvPr>
            <p:ph type="body" idx="1"/>
          </p:nvPr>
        </p:nvSpPr>
        <p:spPr>
          <a:xfrm>
            <a:off x="1100325" y="1736700"/>
            <a:ext cx="4930500" cy="2185200"/>
          </a:xfrm>
          <a:prstGeom prst="rect">
            <a:avLst/>
          </a:prstGeom>
        </p:spPr>
        <p:txBody>
          <a:bodyPr spcFirstLastPara="1" wrap="square" lIns="91425" tIns="91425" rIns="91425" bIns="91425" anchor="t" anchorCtr="0">
            <a:noAutofit/>
          </a:bodyPr>
          <a:lstStyle>
            <a:lvl1pPr marL="457200" lvl="0" indent="-292100">
              <a:lnSpc>
                <a:spcPct val="115000"/>
              </a:lnSpc>
              <a:spcBef>
                <a:spcPts val="0"/>
              </a:spcBef>
              <a:spcAft>
                <a:spcPts val="0"/>
              </a:spcAft>
              <a:buSzPts val="1000"/>
              <a:buChar char="■"/>
              <a:defRPr/>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dk2"/>
        </a:solidFill>
        <a:effectLst/>
      </p:bgPr>
    </p:bg>
    <p:spTree>
      <p:nvGrpSpPr>
        <p:cNvPr id="1" name="Shape 105"/>
        <p:cNvGrpSpPr/>
        <p:nvPr/>
      </p:nvGrpSpPr>
      <p:grpSpPr>
        <a:xfrm>
          <a:off x="0" y="0"/>
          <a:ext cx="0" cy="0"/>
          <a:chOff x="0" y="0"/>
          <a:chExt cx="0" cy="0"/>
        </a:xfrm>
      </p:grpSpPr>
      <p:grpSp>
        <p:nvGrpSpPr>
          <p:cNvPr id="106" name="Google Shape;106;p8"/>
          <p:cNvGrpSpPr/>
          <p:nvPr/>
        </p:nvGrpSpPr>
        <p:grpSpPr>
          <a:xfrm>
            <a:off x="-737220" y="-89264"/>
            <a:ext cx="10670198" cy="5362649"/>
            <a:chOff x="-737220" y="-89264"/>
            <a:chExt cx="10670198" cy="5362649"/>
          </a:xfrm>
        </p:grpSpPr>
        <p:grpSp>
          <p:nvGrpSpPr>
            <p:cNvPr id="107" name="Google Shape;107;p8"/>
            <p:cNvGrpSpPr/>
            <p:nvPr/>
          </p:nvGrpSpPr>
          <p:grpSpPr>
            <a:xfrm>
              <a:off x="7349348" y="2170525"/>
              <a:ext cx="1805400" cy="1376600"/>
              <a:chOff x="315500" y="2767550"/>
              <a:chExt cx="1805400" cy="1376600"/>
            </a:xfrm>
          </p:grpSpPr>
          <p:sp>
            <p:nvSpPr>
              <p:cNvPr id="108" name="Google Shape;108;p8"/>
              <p:cNvSpPr/>
              <p:nvPr/>
            </p:nvSpPr>
            <p:spPr>
              <a:xfrm>
                <a:off x="315500" y="2767550"/>
                <a:ext cx="10449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8"/>
              <p:cNvSpPr/>
              <p:nvPr/>
            </p:nvSpPr>
            <p:spPr>
              <a:xfrm>
                <a:off x="315500" y="3110325"/>
                <a:ext cx="18054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8"/>
              <p:cNvSpPr/>
              <p:nvPr/>
            </p:nvSpPr>
            <p:spPr>
              <a:xfrm>
                <a:off x="315500" y="3453075"/>
                <a:ext cx="6966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8"/>
              <p:cNvSpPr/>
              <p:nvPr/>
            </p:nvSpPr>
            <p:spPr>
              <a:xfrm>
                <a:off x="315500" y="3795850"/>
                <a:ext cx="3483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2" name="Google Shape;112;p8"/>
            <p:cNvGrpSpPr/>
            <p:nvPr/>
          </p:nvGrpSpPr>
          <p:grpSpPr>
            <a:xfrm flipH="1">
              <a:off x="0" y="1586155"/>
              <a:ext cx="1805408" cy="1365505"/>
              <a:chOff x="6937200" y="1836895"/>
              <a:chExt cx="1805408" cy="1365505"/>
            </a:xfrm>
          </p:grpSpPr>
          <p:grpSp>
            <p:nvGrpSpPr>
              <p:cNvPr id="113" name="Google Shape;113;p8"/>
              <p:cNvGrpSpPr/>
              <p:nvPr/>
            </p:nvGrpSpPr>
            <p:grpSpPr>
              <a:xfrm>
                <a:off x="6937200" y="2168575"/>
                <a:ext cx="1805408" cy="1033825"/>
                <a:chOff x="7170325" y="2767550"/>
                <a:chExt cx="1805408" cy="1033825"/>
              </a:xfrm>
            </p:grpSpPr>
            <p:sp>
              <p:nvSpPr>
                <p:cNvPr id="114" name="Google Shape;114;p8"/>
                <p:cNvSpPr/>
                <p:nvPr/>
              </p:nvSpPr>
              <p:spPr>
                <a:xfrm>
                  <a:off x="7170333" y="2767550"/>
                  <a:ext cx="18054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8"/>
                <p:cNvSpPr/>
                <p:nvPr/>
              </p:nvSpPr>
              <p:spPr>
                <a:xfrm>
                  <a:off x="7170325" y="3110325"/>
                  <a:ext cx="6714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8"/>
                <p:cNvSpPr/>
                <p:nvPr/>
              </p:nvSpPr>
              <p:spPr>
                <a:xfrm>
                  <a:off x="7170325" y="3453075"/>
                  <a:ext cx="3483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7" name="Google Shape;117;p8"/>
              <p:cNvSpPr/>
              <p:nvPr/>
            </p:nvSpPr>
            <p:spPr>
              <a:xfrm>
                <a:off x="6937200" y="1836895"/>
                <a:ext cx="3483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8" name="Google Shape;118;p8"/>
            <p:cNvSpPr/>
            <p:nvPr/>
          </p:nvSpPr>
          <p:spPr>
            <a:xfrm rot="1991105" flipH="1">
              <a:off x="8480419" y="231644"/>
              <a:ext cx="1377063" cy="686186"/>
            </a:xfrm>
            <a:custGeom>
              <a:avLst/>
              <a:gdLst/>
              <a:ahLst/>
              <a:cxnLst/>
              <a:rect l="l" t="t" r="r" b="b"/>
              <a:pathLst>
                <a:path w="49031" h="24432" extrusionOk="0">
                  <a:moveTo>
                    <a:pt x="24516" y="0"/>
                  </a:moveTo>
                  <a:cubicBezTo>
                    <a:pt x="11014" y="0"/>
                    <a:pt x="49" y="10954"/>
                    <a:pt x="1" y="24432"/>
                  </a:cubicBezTo>
                  <a:lnTo>
                    <a:pt x="49031" y="24432"/>
                  </a:lnTo>
                  <a:cubicBezTo>
                    <a:pt x="48983" y="10954"/>
                    <a:pt x="38006" y="0"/>
                    <a:pt x="24516" y="0"/>
                  </a:cubicBezTo>
                  <a:close/>
                </a:path>
              </a:pathLst>
            </a:custGeom>
            <a:noFill/>
            <a:ln w="2857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8"/>
            <p:cNvSpPr/>
            <p:nvPr/>
          </p:nvSpPr>
          <p:spPr>
            <a:xfrm rot="2001972" flipH="1">
              <a:off x="-459268" y="3552130"/>
              <a:ext cx="1443303" cy="1443303"/>
            </a:xfrm>
            <a:custGeom>
              <a:avLst/>
              <a:gdLst/>
              <a:ahLst/>
              <a:cxnLst/>
              <a:rect l="l" t="t" r="r" b="b"/>
              <a:pathLst>
                <a:path w="39089" h="39089" extrusionOk="0">
                  <a:moveTo>
                    <a:pt x="1" y="1"/>
                  </a:moveTo>
                  <a:lnTo>
                    <a:pt x="1" y="39089"/>
                  </a:lnTo>
                  <a:lnTo>
                    <a:pt x="39089" y="39089"/>
                  </a:lnTo>
                  <a:lnTo>
                    <a:pt x="1" y="1"/>
                  </a:lnTo>
                  <a:close/>
                </a:path>
              </a:pathLst>
            </a:custGeom>
            <a:noFill/>
            <a:ln w="2857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0" name="Google Shape;120;p8"/>
          <p:cNvSpPr txBox="1">
            <a:spLocks noGrp="1"/>
          </p:cNvSpPr>
          <p:nvPr>
            <p:ph type="title"/>
          </p:nvPr>
        </p:nvSpPr>
        <p:spPr>
          <a:xfrm>
            <a:off x="1767600" y="1228800"/>
            <a:ext cx="5608800" cy="2685900"/>
          </a:xfrm>
          <a:prstGeom prst="rect">
            <a:avLst/>
          </a:prstGeom>
          <a:solidFill>
            <a:schemeClr val="lt2"/>
          </a:solidFill>
        </p:spPr>
        <p:txBody>
          <a:bodyPr spcFirstLastPara="1" wrap="square" lIns="91425" tIns="91425" rIns="91425" bIns="91425" anchor="ctr" anchorCtr="0">
            <a:noAutofit/>
          </a:bodyPr>
          <a:lstStyle>
            <a:lvl1pPr lvl="0">
              <a:spcBef>
                <a:spcPts val="0"/>
              </a:spcBef>
              <a:spcAft>
                <a:spcPts val="0"/>
              </a:spcAft>
              <a:buClr>
                <a:schemeClr val="lt2"/>
              </a:buClr>
              <a:buSzPts val="4800"/>
              <a:buNone/>
              <a:defRPr sz="7000"/>
            </a:lvl1pPr>
            <a:lvl2pPr lvl="1">
              <a:spcBef>
                <a:spcPts val="0"/>
              </a:spcBef>
              <a:spcAft>
                <a:spcPts val="0"/>
              </a:spcAft>
              <a:buClr>
                <a:schemeClr val="lt2"/>
              </a:buClr>
              <a:buSzPts val="4800"/>
              <a:buNone/>
              <a:defRPr sz="4800">
                <a:solidFill>
                  <a:schemeClr val="lt2"/>
                </a:solidFill>
              </a:defRPr>
            </a:lvl2pPr>
            <a:lvl3pPr lvl="2">
              <a:spcBef>
                <a:spcPts val="0"/>
              </a:spcBef>
              <a:spcAft>
                <a:spcPts val="0"/>
              </a:spcAft>
              <a:buClr>
                <a:schemeClr val="lt2"/>
              </a:buClr>
              <a:buSzPts val="4800"/>
              <a:buNone/>
              <a:defRPr sz="4800">
                <a:solidFill>
                  <a:schemeClr val="lt2"/>
                </a:solidFill>
              </a:defRPr>
            </a:lvl3pPr>
            <a:lvl4pPr lvl="3">
              <a:spcBef>
                <a:spcPts val="0"/>
              </a:spcBef>
              <a:spcAft>
                <a:spcPts val="0"/>
              </a:spcAft>
              <a:buClr>
                <a:schemeClr val="lt2"/>
              </a:buClr>
              <a:buSzPts val="4800"/>
              <a:buNone/>
              <a:defRPr sz="4800">
                <a:solidFill>
                  <a:schemeClr val="lt2"/>
                </a:solidFill>
              </a:defRPr>
            </a:lvl4pPr>
            <a:lvl5pPr lvl="4">
              <a:spcBef>
                <a:spcPts val="0"/>
              </a:spcBef>
              <a:spcAft>
                <a:spcPts val="0"/>
              </a:spcAft>
              <a:buClr>
                <a:schemeClr val="lt2"/>
              </a:buClr>
              <a:buSzPts val="4800"/>
              <a:buNone/>
              <a:defRPr sz="4800">
                <a:solidFill>
                  <a:schemeClr val="lt2"/>
                </a:solidFill>
              </a:defRPr>
            </a:lvl5pPr>
            <a:lvl6pPr lvl="5">
              <a:spcBef>
                <a:spcPts val="0"/>
              </a:spcBef>
              <a:spcAft>
                <a:spcPts val="0"/>
              </a:spcAft>
              <a:buClr>
                <a:schemeClr val="lt2"/>
              </a:buClr>
              <a:buSzPts val="4800"/>
              <a:buNone/>
              <a:defRPr sz="4800">
                <a:solidFill>
                  <a:schemeClr val="lt2"/>
                </a:solidFill>
              </a:defRPr>
            </a:lvl6pPr>
            <a:lvl7pPr lvl="6">
              <a:spcBef>
                <a:spcPts val="0"/>
              </a:spcBef>
              <a:spcAft>
                <a:spcPts val="0"/>
              </a:spcAft>
              <a:buClr>
                <a:schemeClr val="lt2"/>
              </a:buClr>
              <a:buSzPts val="4800"/>
              <a:buNone/>
              <a:defRPr sz="4800">
                <a:solidFill>
                  <a:schemeClr val="lt2"/>
                </a:solidFill>
              </a:defRPr>
            </a:lvl7pPr>
            <a:lvl8pPr lvl="7">
              <a:spcBef>
                <a:spcPts val="0"/>
              </a:spcBef>
              <a:spcAft>
                <a:spcPts val="0"/>
              </a:spcAft>
              <a:buClr>
                <a:schemeClr val="lt2"/>
              </a:buClr>
              <a:buSzPts val="4800"/>
              <a:buNone/>
              <a:defRPr sz="4800">
                <a:solidFill>
                  <a:schemeClr val="lt2"/>
                </a:solidFill>
              </a:defRPr>
            </a:lvl8pPr>
            <a:lvl9pPr lvl="8">
              <a:spcBef>
                <a:spcPts val="0"/>
              </a:spcBef>
              <a:spcAft>
                <a:spcPts val="0"/>
              </a:spcAft>
              <a:buClr>
                <a:schemeClr val="lt2"/>
              </a:buClr>
              <a:buSzPts val="4800"/>
              <a:buNone/>
              <a:defRPr sz="4800">
                <a:solidFill>
                  <a:schemeClr val="lt2"/>
                </a:solidFill>
              </a:defRPr>
            </a:lvl9pPr>
          </a:lstStyle>
          <a:p>
            <a:endParaRPr/>
          </a:p>
        </p:txBody>
      </p:sp>
      <p:sp>
        <p:nvSpPr>
          <p:cNvPr id="121" name="Google Shape;121;p8"/>
          <p:cNvSpPr txBox="1">
            <a:spLocks noGrp="1"/>
          </p:cNvSpPr>
          <p:nvPr>
            <p:ph type="subTitle" idx="1"/>
          </p:nvPr>
        </p:nvSpPr>
        <p:spPr>
          <a:xfrm>
            <a:off x="2685450" y="3975438"/>
            <a:ext cx="3773100" cy="711900"/>
          </a:xfrm>
          <a:prstGeom prst="rect">
            <a:avLst/>
          </a:prstGeom>
        </p:spPr>
        <p:txBody>
          <a:bodyPr spcFirstLastPara="1" wrap="square" lIns="91425" tIns="91425" rIns="91425" bIns="91425" anchor="t" anchorCtr="0">
            <a:noAutofit/>
          </a:bodyPr>
          <a:lstStyle>
            <a:lvl1pPr lvl="0" algn="ctr">
              <a:spcBef>
                <a:spcPts val="0"/>
              </a:spcBef>
              <a:spcAft>
                <a:spcPts val="0"/>
              </a:spcAft>
              <a:buClr>
                <a:schemeClr val="lt2"/>
              </a:buClr>
              <a:buSzPts val="1500"/>
              <a:buNone/>
              <a:defRPr sz="1600">
                <a:solidFill>
                  <a:schemeClr val="lt2"/>
                </a:solidFill>
              </a:defRPr>
            </a:lvl1pPr>
            <a:lvl2pPr lvl="1">
              <a:spcBef>
                <a:spcPts val="0"/>
              </a:spcBef>
              <a:spcAft>
                <a:spcPts val="0"/>
              </a:spcAft>
              <a:buClr>
                <a:schemeClr val="lt2"/>
              </a:buClr>
              <a:buSzPts val="1500"/>
              <a:buNone/>
              <a:defRPr>
                <a:solidFill>
                  <a:schemeClr val="lt2"/>
                </a:solidFill>
              </a:defRPr>
            </a:lvl2pPr>
            <a:lvl3pPr lvl="2">
              <a:spcBef>
                <a:spcPts val="0"/>
              </a:spcBef>
              <a:spcAft>
                <a:spcPts val="0"/>
              </a:spcAft>
              <a:buClr>
                <a:schemeClr val="lt2"/>
              </a:buClr>
              <a:buSzPts val="1500"/>
              <a:buNone/>
              <a:defRPr>
                <a:solidFill>
                  <a:schemeClr val="lt2"/>
                </a:solidFill>
              </a:defRPr>
            </a:lvl3pPr>
            <a:lvl4pPr lvl="3">
              <a:spcBef>
                <a:spcPts val="0"/>
              </a:spcBef>
              <a:spcAft>
                <a:spcPts val="0"/>
              </a:spcAft>
              <a:buClr>
                <a:schemeClr val="lt2"/>
              </a:buClr>
              <a:buSzPts val="1500"/>
              <a:buNone/>
              <a:defRPr>
                <a:solidFill>
                  <a:schemeClr val="lt2"/>
                </a:solidFill>
              </a:defRPr>
            </a:lvl4pPr>
            <a:lvl5pPr lvl="4">
              <a:spcBef>
                <a:spcPts val="0"/>
              </a:spcBef>
              <a:spcAft>
                <a:spcPts val="0"/>
              </a:spcAft>
              <a:buClr>
                <a:schemeClr val="lt2"/>
              </a:buClr>
              <a:buSzPts val="1500"/>
              <a:buNone/>
              <a:defRPr>
                <a:solidFill>
                  <a:schemeClr val="lt2"/>
                </a:solidFill>
              </a:defRPr>
            </a:lvl5pPr>
            <a:lvl6pPr lvl="5">
              <a:spcBef>
                <a:spcPts val="0"/>
              </a:spcBef>
              <a:spcAft>
                <a:spcPts val="0"/>
              </a:spcAft>
              <a:buClr>
                <a:schemeClr val="lt2"/>
              </a:buClr>
              <a:buSzPts val="1500"/>
              <a:buNone/>
              <a:defRPr>
                <a:solidFill>
                  <a:schemeClr val="lt2"/>
                </a:solidFill>
              </a:defRPr>
            </a:lvl6pPr>
            <a:lvl7pPr lvl="6">
              <a:spcBef>
                <a:spcPts val="0"/>
              </a:spcBef>
              <a:spcAft>
                <a:spcPts val="0"/>
              </a:spcAft>
              <a:buClr>
                <a:schemeClr val="lt2"/>
              </a:buClr>
              <a:buSzPts val="1500"/>
              <a:buNone/>
              <a:defRPr>
                <a:solidFill>
                  <a:schemeClr val="lt2"/>
                </a:solidFill>
              </a:defRPr>
            </a:lvl7pPr>
            <a:lvl8pPr lvl="7">
              <a:spcBef>
                <a:spcPts val="0"/>
              </a:spcBef>
              <a:spcAft>
                <a:spcPts val="0"/>
              </a:spcAft>
              <a:buClr>
                <a:schemeClr val="lt2"/>
              </a:buClr>
              <a:buSzPts val="1500"/>
              <a:buNone/>
              <a:defRPr>
                <a:solidFill>
                  <a:schemeClr val="lt2"/>
                </a:solidFill>
              </a:defRPr>
            </a:lvl8pPr>
            <a:lvl9pPr lvl="8">
              <a:spcBef>
                <a:spcPts val="0"/>
              </a:spcBef>
              <a:spcAft>
                <a:spcPts val="0"/>
              </a:spcAft>
              <a:buClr>
                <a:schemeClr val="lt2"/>
              </a:buClr>
              <a:buSzPts val="1500"/>
              <a:buNone/>
              <a:defRPr>
                <a:solidFill>
                  <a:schemeClr val="lt2"/>
                </a:solidFil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bg>
      <p:bgPr>
        <a:solidFill>
          <a:schemeClr val="dk2"/>
        </a:solidFill>
        <a:effectLst/>
      </p:bgPr>
    </p:bg>
    <p:spTree>
      <p:nvGrpSpPr>
        <p:cNvPr id="1" name="Shape 122"/>
        <p:cNvGrpSpPr/>
        <p:nvPr/>
      </p:nvGrpSpPr>
      <p:grpSpPr>
        <a:xfrm>
          <a:off x="0" y="0"/>
          <a:ext cx="0" cy="0"/>
          <a:chOff x="0" y="0"/>
          <a:chExt cx="0" cy="0"/>
        </a:xfrm>
      </p:grpSpPr>
      <p:grpSp>
        <p:nvGrpSpPr>
          <p:cNvPr id="123" name="Google Shape;123;p9"/>
          <p:cNvGrpSpPr/>
          <p:nvPr/>
        </p:nvGrpSpPr>
        <p:grpSpPr>
          <a:xfrm>
            <a:off x="8099100" y="539700"/>
            <a:ext cx="1823730" cy="4603788"/>
            <a:chOff x="8099100" y="539700"/>
            <a:chExt cx="1823730" cy="4603788"/>
          </a:xfrm>
        </p:grpSpPr>
        <p:grpSp>
          <p:nvGrpSpPr>
            <p:cNvPr id="124" name="Google Shape;124;p9"/>
            <p:cNvGrpSpPr/>
            <p:nvPr/>
          </p:nvGrpSpPr>
          <p:grpSpPr>
            <a:xfrm rot="10800000">
              <a:off x="8099100" y="3766888"/>
              <a:ext cx="1044900" cy="1376600"/>
              <a:chOff x="3899700" y="2767550"/>
              <a:chExt cx="1044900" cy="1376600"/>
            </a:xfrm>
          </p:grpSpPr>
          <p:sp>
            <p:nvSpPr>
              <p:cNvPr id="125" name="Google Shape;125;p9"/>
              <p:cNvSpPr/>
              <p:nvPr/>
            </p:nvSpPr>
            <p:spPr>
              <a:xfrm>
                <a:off x="3899700" y="2767550"/>
                <a:ext cx="6714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9"/>
              <p:cNvSpPr/>
              <p:nvPr/>
            </p:nvSpPr>
            <p:spPr>
              <a:xfrm>
                <a:off x="3899700" y="3110325"/>
                <a:ext cx="10449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9"/>
              <p:cNvSpPr/>
              <p:nvPr/>
            </p:nvSpPr>
            <p:spPr>
              <a:xfrm>
                <a:off x="3899700" y="3453075"/>
                <a:ext cx="6714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9"/>
              <p:cNvSpPr/>
              <p:nvPr/>
            </p:nvSpPr>
            <p:spPr>
              <a:xfrm>
                <a:off x="3899700" y="3795850"/>
                <a:ext cx="3483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9" name="Google Shape;129;p9"/>
            <p:cNvSpPr/>
            <p:nvPr/>
          </p:nvSpPr>
          <p:spPr>
            <a:xfrm>
              <a:off x="8545833" y="539700"/>
              <a:ext cx="1376997" cy="1376613"/>
            </a:xfrm>
            <a:custGeom>
              <a:avLst/>
              <a:gdLst/>
              <a:ahLst/>
              <a:cxnLst/>
              <a:rect l="l" t="t" r="r" b="b"/>
              <a:pathLst>
                <a:path w="46591" h="46578" extrusionOk="0">
                  <a:moveTo>
                    <a:pt x="23301" y="0"/>
                  </a:moveTo>
                  <a:cubicBezTo>
                    <a:pt x="10431" y="0"/>
                    <a:pt x="1" y="10430"/>
                    <a:pt x="1" y="23289"/>
                  </a:cubicBezTo>
                  <a:cubicBezTo>
                    <a:pt x="1" y="36148"/>
                    <a:pt x="10431" y="46578"/>
                    <a:pt x="23301" y="46578"/>
                  </a:cubicBezTo>
                  <a:cubicBezTo>
                    <a:pt x="36160" y="46578"/>
                    <a:pt x="46590" y="36148"/>
                    <a:pt x="46590" y="23289"/>
                  </a:cubicBezTo>
                  <a:cubicBezTo>
                    <a:pt x="46590" y="10430"/>
                    <a:pt x="36160" y="0"/>
                    <a:pt x="23301" y="0"/>
                  </a:cubicBezTo>
                  <a:close/>
                </a:path>
              </a:pathLst>
            </a:custGeom>
            <a:noFill/>
            <a:ln w="2857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0" name="Google Shape;130;p9"/>
          <p:cNvSpPr txBox="1">
            <a:spLocks noGrp="1"/>
          </p:cNvSpPr>
          <p:nvPr>
            <p:ph type="title"/>
          </p:nvPr>
        </p:nvSpPr>
        <p:spPr>
          <a:xfrm>
            <a:off x="4537800" y="1596275"/>
            <a:ext cx="4045200" cy="1327800"/>
          </a:xfrm>
          <a:prstGeom prst="rect">
            <a:avLst/>
          </a:prstGeom>
        </p:spPr>
        <p:txBody>
          <a:bodyPr spcFirstLastPara="1" wrap="square" lIns="91425" tIns="91425" rIns="91425" bIns="91425" anchor="b" anchorCtr="0">
            <a:noAutofit/>
          </a:bodyPr>
          <a:lstStyle>
            <a:lvl1pPr lvl="0" algn="l">
              <a:spcBef>
                <a:spcPts val="0"/>
              </a:spcBef>
              <a:spcAft>
                <a:spcPts val="0"/>
              </a:spcAft>
              <a:buSzPts val="4200"/>
              <a:buNone/>
              <a:defRPr sz="8000">
                <a:solidFill>
                  <a:schemeClr val="lt2"/>
                </a:solidFill>
              </a:defRPr>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131" name="Google Shape;131;p9"/>
          <p:cNvSpPr txBox="1">
            <a:spLocks noGrp="1"/>
          </p:cNvSpPr>
          <p:nvPr>
            <p:ph type="subTitle" idx="1"/>
          </p:nvPr>
        </p:nvSpPr>
        <p:spPr>
          <a:xfrm>
            <a:off x="4537800" y="2859275"/>
            <a:ext cx="3892800" cy="6996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2100"/>
              <a:buNone/>
              <a:defRPr>
                <a:solidFill>
                  <a:schemeClr val="lt2"/>
                </a:solidFill>
              </a:defRPr>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2"/>
        </a:solidFill>
        <a:effectLst/>
      </p:bgPr>
    </p:bg>
    <p:spTree>
      <p:nvGrpSpPr>
        <p:cNvPr id="1" name="Shape 147"/>
        <p:cNvGrpSpPr/>
        <p:nvPr/>
      </p:nvGrpSpPr>
      <p:grpSpPr>
        <a:xfrm>
          <a:off x="0" y="0"/>
          <a:ext cx="0" cy="0"/>
          <a:chOff x="0" y="0"/>
          <a:chExt cx="0" cy="0"/>
        </a:xfrm>
      </p:grpSpPr>
      <p:grpSp>
        <p:nvGrpSpPr>
          <p:cNvPr id="148" name="Google Shape;148;p11"/>
          <p:cNvGrpSpPr/>
          <p:nvPr/>
        </p:nvGrpSpPr>
        <p:grpSpPr>
          <a:xfrm>
            <a:off x="-737220" y="-89264"/>
            <a:ext cx="10670193" cy="5904195"/>
            <a:chOff x="-737220" y="-89264"/>
            <a:chExt cx="10670193" cy="5904195"/>
          </a:xfrm>
        </p:grpSpPr>
        <p:grpSp>
          <p:nvGrpSpPr>
            <p:cNvPr id="149" name="Google Shape;149;p11"/>
            <p:cNvGrpSpPr/>
            <p:nvPr/>
          </p:nvGrpSpPr>
          <p:grpSpPr>
            <a:xfrm>
              <a:off x="0" y="3741125"/>
              <a:ext cx="1044900" cy="1376600"/>
              <a:chOff x="3899700" y="2767550"/>
              <a:chExt cx="1044900" cy="1376600"/>
            </a:xfrm>
          </p:grpSpPr>
          <p:sp>
            <p:nvSpPr>
              <p:cNvPr id="150" name="Google Shape;150;p11"/>
              <p:cNvSpPr/>
              <p:nvPr/>
            </p:nvSpPr>
            <p:spPr>
              <a:xfrm>
                <a:off x="3899700" y="2767550"/>
                <a:ext cx="6714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11"/>
              <p:cNvSpPr/>
              <p:nvPr/>
            </p:nvSpPr>
            <p:spPr>
              <a:xfrm>
                <a:off x="3899700" y="3110325"/>
                <a:ext cx="10449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11"/>
              <p:cNvSpPr/>
              <p:nvPr/>
            </p:nvSpPr>
            <p:spPr>
              <a:xfrm>
                <a:off x="3899700" y="3453075"/>
                <a:ext cx="6714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11"/>
              <p:cNvSpPr/>
              <p:nvPr/>
            </p:nvSpPr>
            <p:spPr>
              <a:xfrm>
                <a:off x="3899700" y="3795850"/>
                <a:ext cx="3483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4" name="Google Shape;154;p11"/>
            <p:cNvGrpSpPr/>
            <p:nvPr/>
          </p:nvGrpSpPr>
          <p:grpSpPr>
            <a:xfrm flipH="1">
              <a:off x="8099100" y="0"/>
              <a:ext cx="1044900" cy="1376600"/>
              <a:chOff x="7170325" y="2767550"/>
              <a:chExt cx="1044900" cy="1376600"/>
            </a:xfrm>
          </p:grpSpPr>
          <p:sp>
            <p:nvSpPr>
              <p:cNvPr id="155" name="Google Shape;155;p11"/>
              <p:cNvSpPr/>
              <p:nvPr/>
            </p:nvSpPr>
            <p:spPr>
              <a:xfrm>
                <a:off x="7170325" y="2767550"/>
                <a:ext cx="10449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11"/>
              <p:cNvSpPr/>
              <p:nvPr/>
            </p:nvSpPr>
            <p:spPr>
              <a:xfrm>
                <a:off x="7170325" y="3110325"/>
                <a:ext cx="6714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11"/>
              <p:cNvSpPr/>
              <p:nvPr/>
            </p:nvSpPr>
            <p:spPr>
              <a:xfrm>
                <a:off x="7170325" y="3453075"/>
                <a:ext cx="3483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11"/>
              <p:cNvSpPr/>
              <p:nvPr/>
            </p:nvSpPr>
            <p:spPr>
              <a:xfrm>
                <a:off x="7170325" y="3795850"/>
                <a:ext cx="6714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9" name="Google Shape;159;p11"/>
            <p:cNvSpPr/>
            <p:nvPr/>
          </p:nvSpPr>
          <p:spPr>
            <a:xfrm rot="8808871">
              <a:off x="7436792" y="4084262"/>
              <a:ext cx="2366445" cy="1179192"/>
            </a:xfrm>
            <a:custGeom>
              <a:avLst/>
              <a:gdLst/>
              <a:ahLst/>
              <a:cxnLst/>
              <a:rect l="l" t="t" r="r" b="b"/>
              <a:pathLst>
                <a:path w="49031" h="24432" extrusionOk="0">
                  <a:moveTo>
                    <a:pt x="24516" y="0"/>
                  </a:moveTo>
                  <a:cubicBezTo>
                    <a:pt x="11014" y="0"/>
                    <a:pt x="49" y="10954"/>
                    <a:pt x="1" y="24432"/>
                  </a:cubicBezTo>
                  <a:lnTo>
                    <a:pt x="49031" y="24432"/>
                  </a:lnTo>
                  <a:cubicBezTo>
                    <a:pt x="48983" y="10954"/>
                    <a:pt x="38006" y="0"/>
                    <a:pt x="24516" y="0"/>
                  </a:cubicBezTo>
                  <a:close/>
                </a:path>
              </a:pathLst>
            </a:custGeom>
            <a:noFill/>
            <a:ln w="2857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11"/>
            <p:cNvSpPr/>
            <p:nvPr/>
          </p:nvSpPr>
          <p:spPr>
            <a:xfrm rot="8798028">
              <a:off x="-459268" y="188688"/>
              <a:ext cx="1443303" cy="1443303"/>
            </a:xfrm>
            <a:custGeom>
              <a:avLst/>
              <a:gdLst/>
              <a:ahLst/>
              <a:cxnLst/>
              <a:rect l="l" t="t" r="r" b="b"/>
              <a:pathLst>
                <a:path w="39089" h="39089" extrusionOk="0">
                  <a:moveTo>
                    <a:pt x="1" y="1"/>
                  </a:moveTo>
                  <a:lnTo>
                    <a:pt x="1" y="39089"/>
                  </a:lnTo>
                  <a:lnTo>
                    <a:pt x="39089" y="39089"/>
                  </a:lnTo>
                  <a:lnTo>
                    <a:pt x="1" y="1"/>
                  </a:lnTo>
                  <a:close/>
                </a:path>
              </a:pathLst>
            </a:custGeom>
            <a:noFill/>
            <a:ln w="2857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1" name="Google Shape;161;p11"/>
          <p:cNvSpPr txBox="1">
            <a:spLocks noGrp="1"/>
          </p:cNvSpPr>
          <p:nvPr>
            <p:ph type="title" hasCustomPrompt="1"/>
          </p:nvPr>
        </p:nvSpPr>
        <p:spPr>
          <a:xfrm>
            <a:off x="889050" y="1587225"/>
            <a:ext cx="7365900" cy="14556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lt2"/>
              </a:buClr>
              <a:buSzPts val="12000"/>
              <a:buNone/>
              <a:defRPr sz="9500">
                <a:solidFill>
                  <a:schemeClr val="lt2"/>
                </a:solidFill>
              </a:defRPr>
            </a:lvl1pPr>
            <a:lvl2pPr lvl="1" algn="ctr">
              <a:spcBef>
                <a:spcPts val="0"/>
              </a:spcBef>
              <a:spcAft>
                <a:spcPts val="0"/>
              </a:spcAft>
              <a:buClr>
                <a:schemeClr val="lt2"/>
              </a:buClr>
              <a:buSzPts val="12000"/>
              <a:buNone/>
              <a:defRPr sz="12000">
                <a:solidFill>
                  <a:schemeClr val="lt2"/>
                </a:solidFill>
              </a:defRPr>
            </a:lvl2pPr>
            <a:lvl3pPr lvl="2" algn="ctr">
              <a:spcBef>
                <a:spcPts val="0"/>
              </a:spcBef>
              <a:spcAft>
                <a:spcPts val="0"/>
              </a:spcAft>
              <a:buClr>
                <a:schemeClr val="lt2"/>
              </a:buClr>
              <a:buSzPts val="12000"/>
              <a:buNone/>
              <a:defRPr sz="12000">
                <a:solidFill>
                  <a:schemeClr val="lt2"/>
                </a:solidFill>
              </a:defRPr>
            </a:lvl3pPr>
            <a:lvl4pPr lvl="3" algn="ctr">
              <a:spcBef>
                <a:spcPts val="0"/>
              </a:spcBef>
              <a:spcAft>
                <a:spcPts val="0"/>
              </a:spcAft>
              <a:buClr>
                <a:schemeClr val="lt2"/>
              </a:buClr>
              <a:buSzPts val="12000"/>
              <a:buNone/>
              <a:defRPr sz="12000">
                <a:solidFill>
                  <a:schemeClr val="lt2"/>
                </a:solidFill>
              </a:defRPr>
            </a:lvl4pPr>
            <a:lvl5pPr lvl="4" algn="ctr">
              <a:spcBef>
                <a:spcPts val="0"/>
              </a:spcBef>
              <a:spcAft>
                <a:spcPts val="0"/>
              </a:spcAft>
              <a:buClr>
                <a:schemeClr val="lt2"/>
              </a:buClr>
              <a:buSzPts val="12000"/>
              <a:buNone/>
              <a:defRPr sz="12000">
                <a:solidFill>
                  <a:schemeClr val="lt2"/>
                </a:solidFill>
              </a:defRPr>
            </a:lvl5pPr>
            <a:lvl6pPr lvl="5" algn="ctr">
              <a:spcBef>
                <a:spcPts val="0"/>
              </a:spcBef>
              <a:spcAft>
                <a:spcPts val="0"/>
              </a:spcAft>
              <a:buClr>
                <a:schemeClr val="lt2"/>
              </a:buClr>
              <a:buSzPts val="12000"/>
              <a:buNone/>
              <a:defRPr sz="12000">
                <a:solidFill>
                  <a:schemeClr val="lt2"/>
                </a:solidFill>
              </a:defRPr>
            </a:lvl6pPr>
            <a:lvl7pPr lvl="6" algn="ctr">
              <a:spcBef>
                <a:spcPts val="0"/>
              </a:spcBef>
              <a:spcAft>
                <a:spcPts val="0"/>
              </a:spcAft>
              <a:buClr>
                <a:schemeClr val="lt2"/>
              </a:buClr>
              <a:buSzPts val="12000"/>
              <a:buNone/>
              <a:defRPr sz="12000">
                <a:solidFill>
                  <a:schemeClr val="lt2"/>
                </a:solidFill>
              </a:defRPr>
            </a:lvl7pPr>
            <a:lvl8pPr lvl="7" algn="ctr">
              <a:spcBef>
                <a:spcPts val="0"/>
              </a:spcBef>
              <a:spcAft>
                <a:spcPts val="0"/>
              </a:spcAft>
              <a:buClr>
                <a:schemeClr val="lt2"/>
              </a:buClr>
              <a:buSzPts val="12000"/>
              <a:buNone/>
              <a:defRPr sz="12000">
                <a:solidFill>
                  <a:schemeClr val="lt2"/>
                </a:solidFill>
              </a:defRPr>
            </a:lvl8pPr>
            <a:lvl9pPr lvl="8" algn="ctr">
              <a:spcBef>
                <a:spcPts val="0"/>
              </a:spcBef>
              <a:spcAft>
                <a:spcPts val="0"/>
              </a:spcAft>
              <a:buClr>
                <a:schemeClr val="lt2"/>
              </a:buClr>
              <a:buSzPts val="12000"/>
              <a:buNone/>
              <a:defRPr sz="12000">
                <a:solidFill>
                  <a:schemeClr val="lt2"/>
                </a:solidFill>
              </a:defRPr>
            </a:lvl9pPr>
          </a:lstStyle>
          <a:p>
            <a:r>
              <a:t>xx%</a:t>
            </a:r>
          </a:p>
        </p:txBody>
      </p:sp>
      <p:sp>
        <p:nvSpPr>
          <p:cNvPr id="162" name="Google Shape;162;p11"/>
          <p:cNvSpPr txBox="1">
            <a:spLocks noGrp="1"/>
          </p:cNvSpPr>
          <p:nvPr>
            <p:ph type="body" idx="1"/>
          </p:nvPr>
        </p:nvSpPr>
        <p:spPr>
          <a:xfrm>
            <a:off x="1682525" y="2968625"/>
            <a:ext cx="5778900" cy="772500"/>
          </a:xfrm>
          <a:prstGeom prst="rect">
            <a:avLst/>
          </a:prstGeom>
        </p:spPr>
        <p:txBody>
          <a:bodyPr spcFirstLastPara="1" wrap="square" lIns="91425" tIns="91425" rIns="91425" bIns="91425" anchor="t" anchorCtr="0">
            <a:noAutofit/>
          </a:bodyPr>
          <a:lstStyle>
            <a:lvl1pPr marL="457200" lvl="0" indent="-323850" algn="ctr">
              <a:spcBef>
                <a:spcPts val="0"/>
              </a:spcBef>
              <a:spcAft>
                <a:spcPts val="0"/>
              </a:spcAft>
              <a:buClr>
                <a:schemeClr val="lt2"/>
              </a:buClr>
              <a:buSzPts val="1500"/>
              <a:buChar char="●"/>
              <a:defRPr sz="1800">
                <a:solidFill>
                  <a:schemeClr val="lt2"/>
                </a:solidFill>
              </a:defRPr>
            </a:lvl1pPr>
            <a:lvl2pPr marL="914400" lvl="1" indent="-323850" algn="ctr">
              <a:spcBef>
                <a:spcPts val="0"/>
              </a:spcBef>
              <a:spcAft>
                <a:spcPts val="0"/>
              </a:spcAft>
              <a:buClr>
                <a:schemeClr val="lt2"/>
              </a:buClr>
              <a:buSzPts val="1500"/>
              <a:buChar char="○"/>
              <a:defRPr>
                <a:solidFill>
                  <a:schemeClr val="lt2"/>
                </a:solidFill>
              </a:defRPr>
            </a:lvl2pPr>
            <a:lvl3pPr marL="1371600" lvl="2" indent="-323850" algn="ctr">
              <a:spcBef>
                <a:spcPts val="0"/>
              </a:spcBef>
              <a:spcAft>
                <a:spcPts val="0"/>
              </a:spcAft>
              <a:buClr>
                <a:schemeClr val="lt2"/>
              </a:buClr>
              <a:buSzPts val="1500"/>
              <a:buChar char="■"/>
              <a:defRPr>
                <a:solidFill>
                  <a:schemeClr val="lt2"/>
                </a:solidFill>
              </a:defRPr>
            </a:lvl3pPr>
            <a:lvl4pPr marL="1828800" lvl="3" indent="-323850" algn="ctr">
              <a:spcBef>
                <a:spcPts val="0"/>
              </a:spcBef>
              <a:spcAft>
                <a:spcPts val="0"/>
              </a:spcAft>
              <a:buClr>
                <a:schemeClr val="lt2"/>
              </a:buClr>
              <a:buSzPts val="1500"/>
              <a:buChar char="●"/>
              <a:defRPr>
                <a:solidFill>
                  <a:schemeClr val="lt2"/>
                </a:solidFill>
              </a:defRPr>
            </a:lvl4pPr>
            <a:lvl5pPr marL="2286000" lvl="4" indent="-323850" algn="ctr">
              <a:spcBef>
                <a:spcPts val="0"/>
              </a:spcBef>
              <a:spcAft>
                <a:spcPts val="0"/>
              </a:spcAft>
              <a:buClr>
                <a:schemeClr val="lt2"/>
              </a:buClr>
              <a:buSzPts val="1500"/>
              <a:buChar char="○"/>
              <a:defRPr>
                <a:solidFill>
                  <a:schemeClr val="lt2"/>
                </a:solidFill>
              </a:defRPr>
            </a:lvl5pPr>
            <a:lvl6pPr marL="2743200" lvl="5" indent="-323850" algn="ctr">
              <a:spcBef>
                <a:spcPts val="0"/>
              </a:spcBef>
              <a:spcAft>
                <a:spcPts val="0"/>
              </a:spcAft>
              <a:buClr>
                <a:schemeClr val="lt2"/>
              </a:buClr>
              <a:buSzPts val="1500"/>
              <a:buChar char="■"/>
              <a:defRPr>
                <a:solidFill>
                  <a:schemeClr val="lt2"/>
                </a:solidFill>
              </a:defRPr>
            </a:lvl6pPr>
            <a:lvl7pPr marL="3200400" lvl="6" indent="-323850" algn="ctr">
              <a:spcBef>
                <a:spcPts val="0"/>
              </a:spcBef>
              <a:spcAft>
                <a:spcPts val="0"/>
              </a:spcAft>
              <a:buClr>
                <a:schemeClr val="lt2"/>
              </a:buClr>
              <a:buSzPts val="1500"/>
              <a:buChar char="●"/>
              <a:defRPr>
                <a:solidFill>
                  <a:schemeClr val="lt2"/>
                </a:solidFill>
              </a:defRPr>
            </a:lvl7pPr>
            <a:lvl8pPr marL="3657600" lvl="7" indent="-323850" algn="ctr">
              <a:spcBef>
                <a:spcPts val="0"/>
              </a:spcBef>
              <a:spcAft>
                <a:spcPts val="0"/>
              </a:spcAft>
              <a:buClr>
                <a:schemeClr val="lt2"/>
              </a:buClr>
              <a:buSzPts val="1500"/>
              <a:buChar char="○"/>
              <a:defRPr>
                <a:solidFill>
                  <a:schemeClr val="lt2"/>
                </a:solidFill>
              </a:defRPr>
            </a:lvl8pPr>
            <a:lvl9pPr marL="4114800" lvl="8" indent="-323850" algn="ctr">
              <a:spcBef>
                <a:spcPts val="0"/>
              </a:spcBef>
              <a:spcAft>
                <a:spcPts val="0"/>
              </a:spcAft>
              <a:buClr>
                <a:schemeClr val="lt2"/>
              </a:buClr>
              <a:buSzPts val="1500"/>
              <a:buChar char="■"/>
              <a:defRPr>
                <a:solidFill>
                  <a:schemeClr val="lt2"/>
                </a:solidFil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163"/>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1" name="Shape 164"/>
        <p:cNvGrpSpPr/>
        <p:nvPr/>
      </p:nvGrpSpPr>
      <p:grpSpPr>
        <a:xfrm>
          <a:off x="0" y="0"/>
          <a:ext cx="0" cy="0"/>
          <a:chOff x="0" y="0"/>
          <a:chExt cx="0" cy="0"/>
        </a:xfrm>
      </p:grpSpPr>
      <p:grpSp>
        <p:nvGrpSpPr>
          <p:cNvPr id="165" name="Google Shape;165;p13"/>
          <p:cNvGrpSpPr/>
          <p:nvPr/>
        </p:nvGrpSpPr>
        <p:grpSpPr>
          <a:xfrm>
            <a:off x="-764167" y="-89264"/>
            <a:ext cx="10655977" cy="5232764"/>
            <a:chOff x="-764167" y="-89264"/>
            <a:chExt cx="10655977" cy="5232764"/>
          </a:xfrm>
        </p:grpSpPr>
        <p:grpSp>
          <p:nvGrpSpPr>
            <p:cNvPr id="166" name="Google Shape;166;p13"/>
            <p:cNvGrpSpPr/>
            <p:nvPr/>
          </p:nvGrpSpPr>
          <p:grpSpPr>
            <a:xfrm rot="10800000">
              <a:off x="7734000" y="3766900"/>
              <a:ext cx="1393200" cy="1376600"/>
              <a:chOff x="315500" y="2767550"/>
              <a:chExt cx="1393200" cy="1376600"/>
            </a:xfrm>
          </p:grpSpPr>
          <p:sp>
            <p:nvSpPr>
              <p:cNvPr id="167" name="Google Shape;167;p13"/>
              <p:cNvSpPr/>
              <p:nvPr/>
            </p:nvSpPr>
            <p:spPr>
              <a:xfrm>
                <a:off x="315500" y="2767550"/>
                <a:ext cx="10449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13"/>
              <p:cNvSpPr/>
              <p:nvPr/>
            </p:nvSpPr>
            <p:spPr>
              <a:xfrm>
                <a:off x="315500" y="3110325"/>
                <a:ext cx="13932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13"/>
              <p:cNvSpPr/>
              <p:nvPr/>
            </p:nvSpPr>
            <p:spPr>
              <a:xfrm>
                <a:off x="315500" y="3453075"/>
                <a:ext cx="6966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13"/>
              <p:cNvSpPr/>
              <p:nvPr/>
            </p:nvSpPr>
            <p:spPr>
              <a:xfrm>
                <a:off x="315500" y="3795850"/>
                <a:ext cx="3483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1" name="Google Shape;171;p13"/>
            <p:cNvGrpSpPr/>
            <p:nvPr/>
          </p:nvGrpSpPr>
          <p:grpSpPr>
            <a:xfrm rot="10800000" flipH="1">
              <a:off x="0" y="0"/>
              <a:ext cx="1044900" cy="1376600"/>
              <a:chOff x="5393550" y="2767550"/>
              <a:chExt cx="1044900" cy="1376600"/>
            </a:xfrm>
          </p:grpSpPr>
          <p:sp>
            <p:nvSpPr>
              <p:cNvPr id="172" name="Google Shape;172;p13"/>
              <p:cNvSpPr/>
              <p:nvPr/>
            </p:nvSpPr>
            <p:spPr>
              <a:xfrm>
                <a:off x="5393550" y="2767550"/>
                <a:ext cx="3483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13"/>
              <p:cNvSpPr/>
              <p:nvPr/>
            </p:nvSpPr>
            <p:spPr>
              <a:xfrm>
                <a:off x="5393550" y="3110325"/>
                <a:ext cx="6714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13"/>
              <p:cNvSpPr/>
              <p:nvPr/>
            </p:nvSpPr>
            <p:spPr>
              <a:xfrm>
                <a:off x="5393550" y="3453075"/>
                <a:ext cx="10449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13"/>
              <p:cNvSpPr/>
              <p:nvPr/>
            </p:nvSpPr>
            <p:spPr>
              <a:xfrm>
                <a:off x="5393550" y="3795850"/>
                <a:ext cx="3483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6" name="Google Shape;176;p13"/>
            <p:cNvSpPr/>
            <p:nvPr/>
          </p:nvSpPr>
          <p:spPr>
            <a:xfrm>
              <a:off x="-764167" y="539700"/>
              <a:ext cx="1376997" cy="1376613"/>
            </a:xfrm>
            <a:custGeom>
              <a:avLst/>
              <a:gdLst/>
              <a:ahLst/>
              <a:cxnLst/>
              <a:rect l="l" t="t" r="r" b="b"/>
              <a:pathLst>
                <a:path w="46591" h="46578" extrusionOk="0">
                  <a:moveTo>
                    <a:pt x="23301" y="0"/>
                  </a:moveTo>
                  <a:cubicBezTo>
                    <a:pt x="10431" y="0"/>
                    <a:pt x="1" y="10430"/>
                    <a:pt x="1" y="23289"/>
                  </a:cubicBezTo>
                  <a:cubicBezTo>
                    <a:pt x="1" y="36148"/>
                    <a:pt x="10431" y="46578"/>
                    <a:pt x="23301" y="46578"/>
                  </a:cubicBezTo>
                  <a:cubicBezTo>
                    <a:pt x="36160" y="46578"/>
                    <a:pt x="46590" y="36148"/>
                    <a:pt x="46590" y="23289"/>
                  </a:cubicBezTo>
                  <a:cubicBezTo>
                    <a:pt x="46590" y="10430"/>
                    <a:pt x="36160" y="0"/>
                    <a:pt x="23301" y="0"/>
                  </a:cubicBezTo>
                  <a:close/>
                </a:path>
              </a:pathLst>
            </a:custGeom>
            <a:no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13"/>
            <p:cNvSpPr/>
            <p:nvPr/>
          </p:nvSpPr>
          <p:spPr>
            <a:xfrm rot="-1991105">
              <a:off x="8439251" y="231644"/>
              <a:ext cx="1377063" cy="686186"/>
            </a:xfrm>
            <a:custGeom>
              <a:avLst/>
              <a:gdLst/>
              <a:ahLst/>
              <a:cxnLst/>
              <a:rect l="l" t="t" r="r" b="b"/>
              <a:pathLst>
                <a:path w="49031" h="24432" extrusionOk="0">
                  <a:moveTo>
                    <a:pt x="24516" y="0"/>
                  </a:moveTo>
                  <a:cubicBezTo>
                    <a:pt x="11014" y="0"/>
                    <a:pt x="49" y="10954"/>
                    <a:pt x="1" y="24432"/>
                  </a:cubicBezTo>
                  <a:lnTo>
                    <a:pt x="49031" y="24432"/>
                  </a:lnTo>
                  <a:cubicBezTo>
                    <a:pt x="48983" y="10954"/>
                    <a:pt x="38006" y="0"/>
                    <a:pt x="24516" y="0"/>
                  </a:cubicBezTo>
                  <a:close/>
                </a:path>
              </a:pathLst>
            </a:custGeom>
            <a:no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8" name="Google Shape;178;p13"/>
          <p:cNvSpPr txBox="1">
            <a:spLocks noGrp="1"/>
          </p:cNvSpPr>
          <p:nvPr>
            <p:ph type="title"/>
          </p:nvPr>
        </p:nvSpPr>
        <p:spPr>
          <a:xfrm>
            <a:off x="1627200" y="379698"/>
            <a:ext cx="5889300" cy="572700"/>
          </a:xfrm>
          <a:prstGeom prst="rect">
            <a:avLst/>
          </a:prstGeom>
          <a:noFill/>
        </p:spPr>
        <p:txBody>
          <a:bodyPr spcFirstLastPara="1" wrap="square" lIns="91425" tIns="91425" rIns="91425" bIns="91425" anchor="ctr" anchorCtr="0">
            <a:noAutofit/>
          </a:bodyPr>
          <a:lstStyle>
            <a:lvl1pPr lvl="0">
              <a:spcBef>
                <a:spcPts val="0"/>
              </a:spcBef>
              <a:spcAft>
                <a:spcPts val="0"/>
              </a:spcAft>
              <a:buSzPts val="2800"/>
              <a:buNone/>
              <a:defRPr sz="2600"/>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79" name="Google Shape;179;p13"/>
          <p:cNvSpPr txBox="1">
            <a:spLocks noGrp="1"/>
          </p:cNvSpPr>
          <p:nvPr>
            <p:ph type="title" idx="2" hasCustomPrompt="1"/>
          </p:nvPr>
        </p:nvSpPr>
        <p:spPr>
          <a:xfrm>
            <a:off x="943625" y="1649336"/>
            <a:ext cx="854700" cy="5493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4000">
                <a:solidFill>
                  <a:schemeClr val="dk2"/>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180" name="Google Shape;180;p13"/>
          <p:cNvSpPr txBox="1">
            <a:spLocks noGrp="1"/>
          </p:cNvSpPr>
          <p:nvPr>
            <p:ph type="title" idx="3"/>
          </p:nvPr>
        </p:nvSpPr>
        <p:spPr>
          <a:xfrm>
            <a:off x="1798325" y="1573125"/>
            <a:ext cx="2661300" cy="531600"/>
          </a:xfrm>
          <a:prstGeom prst="rect">
            <a:avLst/>
          </a:prstGeom>
        </p:spPr>
        <p:txBody>
          <a:bodyPr spcFirstLastPara="1" wrap="square" lIns="91425" tIns="91425" rIns="91425" bIns="91425" anchor="b" anchorCtr="0">
            <a:noAutofit/>
          </a:bodyPr>
          <a:lstStyle>
            <a:lvl1pPr lvl="0" algn="l" rtl="0">
              <a:spcBef>
                <a:spcPts val="0"/>
              </a:spcBef>
              <a:spcAft>
                <a:spcPts val="0"/>
              </a:spcAft>
              <a:buSzPts val="2000"/>
              <a:buNone/>
              <a:defRPr sz="1900" b="1"/>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
        <p:nvSpPr>
          <p:cNvPr id="181" name="Google Shape;181;p13"/>
          <p:cNvSpPr txBox="1">
            <a:spLocks noGrp="1"/>
          </p:cNvSpPr>
          <p:nvPr>
            <p:ph type="title" idx="4"/>
          </p:nvPr>
        </p:nvSpPr>
        <p:spPr>
          <a:xfrm>
            <a:off x="1798325" y="1952325"/>
            <a:ext cx="2661300" cy="753300"/>
          </a:xfrm>
          <a:prstGeom prst="rect">
            <a:avLst/>
          </a:prstGeom>
        </p:spPr>
        <p:txBody>
          <a:bodyPr spcFirstLastPara="1" wrap="square" lIns="91425" tIns="91425" rIns="91425" bIns="91425" anchor="t" anchorCtr="0">
            <a:noAutofit/>
          </a:bodyPr>
          <a:lstStyle>
            <a:lvl1pPr lvl="0" algn="l" rtl="0">
              <a:spcBef>
                <a:spcPts val="0"/>
              </a:spcBef>
              <a:spcAft>
                <a:spcPts val="0"/>
              </a:spcAft>
              <a:buSzPts val="1400"/>
              <a:buFont typeface="Nunito"/>
              <a:buNone/>
              <a:defRPr sz="1500" b="0">
                <a:solidFill>
                  <a:schemeClr val="dk2"/>
                </a:solidFill>
                <a:latin typeface="Mukta"/>
                <a:ea typeface="Mukta"/>
                <a:cs typeface="Mukta"/>
                <a:sym typeface="Mukta"/>
              </a:defRPr>
            </a:lvl1pPr>
            <a:lvl2pPr lvl="1" rtl="0">
              <a:spcBef>
                <a:spcPts val="0"/>
              </a:spcBef>
              <a:spcAft>
                <a:spcPts val="0"/>
              </a:spcAft>
              <a:buSzPts val="1400"/>
              <a:buFont typeface="Nunito"/>
              <a:buNone/>
              <a:defRPr sz="1400">
                <a:latin typeface="Nunito"/>
                <a:ea typeface="Nunito"/>
                <a:cs typeface="Nunito"/>
                <a:sym typeface="Nunito"/>
              </a:defRPr>
            </a:lvl2pPr>
            <a:lvl3pPr lvl="2" rtl="0">
              <a:spcBef>
                <a:spcPts val="0"/>
              </a:spcBef>
              <a:spcAft>
                <a:spcPts val="0"/>
              </a:spcAft>
              <a:buSzPts val="1400"/>
              <a:buFont typeface="Nunito"/>
              <a:buNone/>
              <a:defRPr sz="1400">
                <a:latin typeface="Nunito"/>
                <a:ea typeface="Nunito"/>
                <a:cs typeface="Nunito"/>
                <a:sym typeface="Nunito"/>
              </a:defRPr>
            </a:lvl3pPr>
            <a:lvl4pPr lvl="3" rtl="0">
              <a:spcBef>
                <a:spcPts val="0"/>
              </a:spcBef>
              <a:spcAft>
                <a:spcPts val="0"/>
              </a:spcAft>
              <a:buSzPts val="1400"/>
              <a:buFont typeface="Nunito"/>
              <a:buNone/>
              <a:defRPr sz="1400">
                <a:latin typeface="Nunito"/>
                <a:ea typeface="Nunito"/>
                <a:cs typeface="Nunito"/>
                <a:sym typeface="Nunito"/>
              </a:defRPr>
            </a:lvl4pPr>
            <a:lvl5pPr lvl="4" rtl="0">
              <a:spcBef>
                <a:spcPts val="0"/>
              </a:spcBef>
              <a:spcAft>
                <a:spcPts val="0"/>
              </a:spcAft>
              <a:buSzPts val="1400"/>
              <a:buFont typeface="Nunito"/>
              <a:buNone/>
              <a:defRPr sz="1400">
                <a:latin typeface="Nunito"/>
                <a:ea typeface="Nunito"/>
                <a:cs typeface="Nunito"/>
                <a:sym typeface="Nunito"/>
              </a:defRPr>
            </a:lvl5pPr>
            <a:lvl6pPr lvl="5" rtl="0">
              <a:spcBef>
                <a:spcPts val="0"/>
              </a:spcBef>
              <a:spcAft>
                <a:spcPts val="0"/>
              </a:spcAft>
              <a:buSzPts val="1400"/>
              <a:buFont typeface="Nunito"/>
              <a:buNone/>
              <a:defRPr sz="1400">
                <a:latin typeface="Nunito"/>
                <a:ea typeface="Nunito"/>
                <a:cs typeface="Nunito"/>
                <a:sym typeface="Nunito"/>
              </a:defRPr>
            </a:lvl6pPr>
            <a:lvl7pPr lvl="6" rtl="0">
              <a:spcBef>
                <a:spcPts val="0"/>
              </a:spcBef>
              <a:spcAft>
                <a:spcPts val="0"/>
              </a:spcAft>
              <a:buSzPts val="1400"/>
              <a:buFont typeface="Nunito"/>
              <a:buNone/>
              <a:defRPr sz="1400">
                <a:latin typeface="Nunito"/>
                <a:ea typeface="Nunito"/>
                <a:cs typeface="Nunito"/>
                <a:sym typeface="Nunito"/>
              </a:defRPr>
            </a:lvl7pPr>
            <a:lvl8pPr lvl="7" rtl="0">
              <a:spcBef>
                <a:spcPts val="0"/>
              </a:spcBef>
              <a:spcAft>
                <a:spcPts val="0"/>
              </a:spcAft>
              <a:buSzPts val="1400"/>
              <a:buFont typeface="Nunito"/>
              <a:buNone/>
              <a:defRPr sz="1400">
                <a:latin typeface="Nunito"/>
                <a:ea typeface="Nunito"/>
                <a:cs typeface="Nunito"/>
                <a:sym typeface="Nunito"/>
              </a:defRPr>
            </a:lvl8pPr>
            <a:lvl9pPr lvl="8" rtl="0">
              <a:spcBef>
                <a:spcPts val="0"/>
              </a:spcBef>
              <a:spcAft>
                <a:spcPts val="0"/>
              </a:spcAft>
              <a:buSzPts val="1400"/>
              <a:buFont typeface="Nunito"/>
              <a:buNone/>
              <a:defRPr sz="1400">
                <a:latin typeface="Nunito"/>
                <a:ea typeface="Nunito"/>
                <a:cs typeface="Nunito"/>
                <a:sym typeface="Nunito"/>
              </a:defRPr>
            </a:lvl9pPr>
          </a:lstStyle>
          <a:p>
            <a:endParaRPr/>
          </a:p>
        </p:txBody>
      </p:sp>
      <p:sp>
        <p:nvSpPr>
          <p:cNvPr id="182" name="Google Shape;182;p13"/>
          <p:cNvSpPr txBox="1">
            <a:spLocks noGrp="1"/>
          </p:cNvSpPr>
          <p:nvPr>
            <p:ph type="title" idx="5" hasCustomPrompt="1"/>
          </p:nvPr>
        </p:nvSpPr>
        <p:spPr>
          <a:xfrm>
            <a:off x="4559575" y="1657944"/>
            <a:ext cx="827100" cy="5316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4000">
                <a:solidFill>
                  <a:schemeClr val="dk2"/>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183" name="Google Shape;183;p13"/>
          <p:cNvSpPr txBox="1">
            <a:spLocks noGrp="1"/>
          </p:cNvSpPr>
          <p:nvPr>
            <p:ph type="title" idx="6"/>
          </p:nvPr>
        </p:nvSpPr>
        <p:spPr>
          <a:xfrm>
            <a:off x="5386683" y="1573125"/>
            <a:ext cx="2661300" cy="531600"/>
          </a:xfrm>
          <a:prstGeom prst="rect">
            <a:avLst/>
          </a:prstGeom>
        </p:spPr>
        <p:txBody>
          <a:bodyPr spcFirstLastPara="1" wrap="square" lIns="91425" tIns="91425" rIns="91425" bIns="91425" anchor="b" anchorCtr="0">
            <a:noAutofit/>
          </a:bodyPr>
          <a:lstStyle>
            <a:lvl1pPr lvl="0" algn="l" rtl="0">
              <a:spcBef>
                <a:spcPts val="0"/>
              </a:spcBef>
              <a:spcAft>
                <a:spcPts val="0"/>
              </a:spcAft>
              <a:buSzPts val="2000"/>
              <a:buNone/>
              <a:defRPr sz="1900" b="1"/>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
        <p:nvSpPr>
          <p:cNvPr id="184" name="Google Shape;184;p13"/>
          <p:cNvSpPr txBox="1">
            <a:spLocks noGrp="1"/>
          </p:cNvSpPr>
          <p:nvPr>
            <p:ph type="title" idx="7"/>
          </p:nvPr>
        </p:nvSpPr>
        <p:spPr>
          <a:xfrm>
            <a:off x="5386683" y="1952325"/>
            <a:ext cx="2661300" cy="753300"/>
          </a:xfrm>
          <a:prstGeom prst="rect">
            <a:avLst/>
          </a:prstGeom>
        </p:spPr>
        <p:txBody>
          <a:bodyPr spcFirstLastPara="1" wrap="square" lIns="91425" tIns="91425" rIns="91425" bIns="91425" anchor="t" anchorCtr="0">
            <a:noAutofit/>
          </a:bodyPr>
          <a:lstStyle>
            <a:lvl1pPr lvl="0" algn="l" rtl="0">
              <a:spcBef>
                <a:spcPts val="0"/>
              </a:spcBef>
              <a:spcAft>
                <a:spcPts val="0"/>
              </a:spcAft>
              <a:buSzPts val="1400"/>
              <a:buFont typeface="Nunito"/>
              <a:buNone/>
              <a:defRPr sz="1500" b="0">
                <a:solidFill>
                  <a:schemeClr val="dk2"/>
                </a:solidFill>
                <a:latin typeface="Mukta"/>
                <a:ea typeface="Mukta"/>
                <a:cs typeface="Mukta"/>
                <a:sym typeface="Mukta"/>
              </a:defRPr>
            </a:lvl1pPr>
            <a:lvl2pPr lvl="1" rtl="0">
              <a:spcBef>
                <a:spcPts val="0"/>
              </a:spcBef>
              <a:spcAft>
                <a:spcPts val="0"/>
              </a:spcAft>
              <a:buSzPts val="1400"/>
              <a:buFont typeface="Nunito"/>
              <a:buNone/>
              <a:defRPr sz="1400">
                <a:latin typeface="Nunito"/>
                <a:ea typeface="Nunito"/>
                <a:cs typeface="Nunito"/>
                <a:sym typeface="Nunito"/>
              </a:defRPr>
            </a:lvl2pPr>
            <a:lvl3pPr lvl="2" rtl="0">
              <a:spcBef>
                <a:spcPts val="0"/>
              </a:spcBef>
              <a:spcAft>
                <a:spcPts val="0"/>
              </a:spcAft>
              <a:buSzPts val="1400"/>
              <a:buFont typeface="Nunito"/>
              <a:buNone/>
              <a:defRPr sz="1400">
                <a:latin typeface="Nunito"/>
                <a:ea typeface="Nunito"/>
                <a:cs typeface="Nunito"/>
                <a:sym typeface="Nunito"/>
              </a:defRPr>
            </a:lvl3pPr>
            <a:lvl4pPr lvl="3" rtl="0">
              <a:spcBef>
                <a:spcPts val="0"/>
              </a:spcBef>
              <a:spcAft>
                <a:spcPts val="0"/>
              </a:spcAft>
              <a:buSzPts val="1400"/>
              <a:buFont typeface="Nunito"/>
              <a:buNone/>
              <a:defRPr sz="1400">
                <a:latin typeface="Nunito"/>
                <a:ea typeface="Nunito"/>
                <a:cs typeface="Nunito"/>
                <a:sym typeface="Nunito"/>
              </a:defRPr>
            </a:lvl4pPr>
            <a:lvl5pPr lvl="4" rtl="0">
              <a:spcBef>
                <a:spcPts val="0"/>
              </a:spcBef>
              <a:spcAft>
                <a:spcPts val="0"/>
              </a:spcAft>
              <a:buSzPts val="1400"/>
              <a:buFont typeface="Nunito"/>
              <a:buNone/>
              <a:defRPr sz="1400">
                <a:latin typeface="Nunito"/>
                <a:ea typeface="Nunito"/>
                <a:cs typeface="Nunito"/>
                <a:sym typeface="Nunito"/>
              </a:defRPr>
            </a:lvl5pPr>
            <a:lvl6pPr lvl="5" rtl="0">
              <a:spcBef>
                <a:spcPts val="0"/>
              </a:spcBef>
              <a:spcAft>
                <a:spcPts val="0"/>
              </a:spcAft>
              <a:buSzPts val="1400"/>
              <a:buFont typeface="Nunito"/>
              <a:buNone/>
              <a:defRPr sz="1400">
                <a:latin typeface="Nunito"/>
                <a:ea typeface="Nunito"/>
                <a:cs typeface="Nunito"/>
                <a:sym typeface="Nunito"/>
              </a:defRPr>
            </a:lvl6pPr>
            <a:lvl7pPr lvl="6" rtl="0">
              <a:spcBef>
                <a:spcPts val="0"/>
              </a:spcBef>
              <a:spcAft>
                <a:spcPts val="0"/>
              </a:spcAft>
              <a:buSzPts val="1400"/>
              <a:buFont typeface="Nunito"/>
              <a:buNone/>
              <a:defRPr sz="1400">
                <a:latin typeface="Nunito"/>
                <a:ea typeface="Nunito"/>
                <a:cs typeface="Nunito"/>
                <a:sym typeface="Nunito"/>
              </a:defRPr>
            </a:lvl7pPr>
            <a:lvl8pPr lvl="7" rtl="0">
              <a:spcBef>
                <a:spcPts val="0"/>
              </a:spcBef>
              <a:spcAft>
                <a:spcPts val="0"/>
              </a:spcAft>
              <a:buSzPts val="1400"/>
              <a:buFont typeface="Nunito"/>
              <a:buNone/>
              <a:defRPr sz="1400">
                <a:latin typeface="Nunito"/>
                <a:ea typeface="Nunito"/>
                <a:cs typeface="Nunito"/>
                <a:sym typeface="Nunito"/>
              </a:defRPr>
            </a:lvl8pPr>
            <a:lvl9pPr lvl="8" rtl="0">
              <a:spcBef>
                <a:spcPts val="0"/>
              </a:spcBef>
              <a:spcAft>
                <a:spcPts val="0"/>
              </a:spcAft>
              <a:buSzPts val="1400"/>
              <a:buFont typeface="Nunito"/>
              <a:buNone/>
              <a:defRPr sz="1400">
                <a:latin typeface="Nunito"/>
                <a:ea typeface="Nunito"/>
                <a:cs typeface="Nunito"/>
                <a:sym typeface="Nunito"/>
              </a:defRPr>
            </a:lvl9pPr>
          </a:lstStyle>
          <a:p>
            <a:endParaRPr/>
          </a:p>
        </p:txBody>
      </p:sp>
      <p:sp>
        <p:nvSpPr>
          <p:cNvPr id="185" name="Google Shape;185;p13"/>
          <p:cNvSpPr txBox="1">
            <a:spLocks noGrp="1"/>
          </p:cNvSpPr>
          <p:nvPr>
            <p:ph type="title" idx="8" hasCustomPrompt="1"/>
          </p:nvPr>
        </p:nvSpPr>
        <p:spPr>
          <a:xfrm>
            <a:off x="957425" y="3090289"/>
            <a:ext cx="827100" cy="5316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4000">
                <a:solidFill>
                  <a:schemeClr val="dk2"/>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186" name="Google Shape;186;p13"/>
          <p:cNvSpPr txBox="1">
            <a:spLocks noGrp="1"/>
          </p:cNvSpPr>
          <p:nvPr>
            <p:ph type="title" idx="9"/>
          </p:nvPr>
        </p:nvSpPr>
        <p:spPr>
          <a:xfrm>
            <a:off x="1798325" y="3010425"/>
            <a:ext cx="2661300" cy="531600"/>
          </a:xfrm>
          <a:prstGeom prst="rect">
            <a:avLst/>
          </a:prstGeom>
        </p:spPr>
        <p:txBody>
          <a:bodyPr spcFirstLastPara="1" wrap="square" lIns="91425" tIns="91425" rIns="91425" bIns="91425" anchor="b" anchorCtr="0">
            <a:noAutofit/>
          </a:bodyPr>
          <a:lstStyle>
            <a:lvl1pPr lvl="0" algn="l" rtl="0">
              <a:spcBef>
                <a:spcPts val="0"/>
              </a:spcBef>
              <a:spcAft>
                <a:spcPts val="0"/>
              </a:spcAft>
              <a:buSzPts val="2000"/>
              <a:buNone/>
              <a:defRPr sz="1900" b="1"/>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
        <p:nvSpPr>
          <p:cNvPr id="187" name="Google Shape;187;p13"/>
          <p:cNvSpPr txBox="1">
            <a:spLocks noGrp="1"/>
          </p:cNvSpPr>
          <p:nvPr>
            <p:ph type="title" idx="13"/>
          </p:nvPr>
        </p:nvSpPr>
        <p:spPr>
          <a:xfrm>
            <a:off x="1798325" y="3389625"/>
            <a:ext cx="2661300" cy="753300"/>
          </a:xfrm>
          <a:prstGeom prst="rect">
            <a:avLst/>
          </a:prstGeom>
        </p:spPr>
        <p:txBody>
          <a:bodyPr spcFirstLastPara="1" wrap="square" lIns="91425" tIns="91425" rIns="91425" bIns="91425" anchor="t" anchorCtr="0">
            <a:noAutofit/>
          </a:bodyPr>
          <a:lstStyle>
            <a:lvl1pPr lvl="0" algn="l" rtl="0">
              <a:spcBef>
                <a:spcPts val="0"/>
              </a:spcBef>
              <a:spcAft>
                <a:spcPts val="0"/>
              </a:spcAft>
              <a:buSzPts val="1400"/>
              <a:buFont typeface="Nunito"/>
              <a:buNone/>
              <a:defRPr sz="1500" b="0">
                <a:solidFill>
                  <a:schemeClr val="dk2"/>
                </a:solidFill>
                <a:latin typeface="Mukta"/>
                <a:ea typeface="Mukta"/>
                <a:cs typeface="Mukta"/>
                <a:sym typeface="Mukta"/>
              </a:defRPr>
            </a:lvl1pPr>
            <a:lvl2pPr lvl="1" rtl="0">
              <a:spcBef>
                <a:spcPts val="0"/>
              </a:spcBef>
              <a:spcAft>
                <a:spcPts val="0"/>
              </a:spcAft>
              <a:buSzPts val="1400"/>
              <a:buFont typeface="Nunito"/>
              <a:buNone/>
              <a:defRPr sz="1400">
                <a:latin typeface="Nunito"/>
                <a:ea typeface="Nunito"/>
                <a:cs typeface="Nunito"/>
                <a:sym typeface="Nunito"/>
              </a:defRPr>
            </a:lvl2pPr>
            <a:lvl3pPr lvl="2" rtl="0">
              <a:spcBef>
                <a:spcPts val="0"/>
              </a:spcBef>
              <a:spcAft>
                <a:spcPts val="0"/>
              </a:spcAft>
              <a:buSzPts val="1400"/>
              <a:buFont typeface="Nunito"/>
              <a:buNone/>
              <a:defRPr sz="1400">
                <a:latin typeface="Nunito"/>
                <a:ea typeface="Nunito"/>
                <a:cs typeface="Nunito"/>
                <a:sym typeface="Nunito"/>
              </a:defRPr>
            </a:lvl3pPr>
            <a:lvl4pPr lvl="3" rtl="0">
              <a:spcBef>
                <a:spcPts val="0"/>
              </a:spcBef>
              <a:spcAft>
                <a:spcPts val="0"/>
              </a:spcAft>
              <a:buSzPts val="1400"/>
              <a:buFont typeface="Nunito"/>
              <a:buNone/>
              <a:defRPr sz="1400">
                <a:latin typeface="Nunito"/>
                <a:ea typeface="Nunito"/>
                <a:cs typeface="Nunito"/>
                <a:sym typeface="Nunito"/>
              </a:defRPr>
            </a:lvl4pPr>
            <a:lvl5pPr lvl="4" rtl="0">
              <a:spcBef>
                <a:spcPts val="0"/>
              </a:spcBef>
              <a:spcAft>
                <a:spcPts val="0"/>
              </a:spcAft>
              <a:buSzPts val="1400"/>
              <a:buFont typeface="Nunito"/>
              <a:buNone/>
              <a:defRPr sz="1400">
                <a:latin typeface="Nunito"/>
                <a:ea typeface="Nunito"/>
                <a:cs typeface="Nunito"/>
                <a:sym typeface="Nunito"/>
              </a:defRPr>
            </a:lvl5pPr>
            <a:lvl6pPr lvl="5" rtl="0">
              <a:spcBef>
                <a:spcPts val="0"/>
              </a:spcBef>
              <a:spcAft>
                <a:spcPts val="0"/>
              </a:spcAft>
              <a:buSzPts val="1400"/>
              <a:buFont typeface="Nunito"/>
              <a:buNone/>
              <a:defRPr sz="1400">
                <a:latin typeface="Nunito"/>
                <a:ea typeface="Nunito"/>
                <a:cs typeface="Nunito"/>
                <a:sym typeface="Nunito"/>
              </a:defRPr>
            </a:lvl6pPr>
            <a:lvl7pPr lvl="6" rtl="0">
              <a:spcBef>
                <a:spcPts val="0"/>
              </a:spcBef>
              <a:spcAft>
                <a:spcPts val="0"/>
              </a:spcAft>
              <a:buSzPts val="1400"/>
              <a:buFont typeface="Nunito"/>
              <a:buNone/>
              <a:defRPr sz="1400">
                <a:latin typeface="Nunito"/>
                <a:ea typeface="Nunito"/>
                <a:cs typeface="Nunito"/>
                <a:sym typeface="Nunito"/>
              </a:defRPr>
            </a:lvl7pPr>
            <a:lvl8pPr lvl="7" rtl="0">
              <a:spcBef>
                <a:spcPts val="0"/>
              </a:spcBef>
              <a:spcAft>
                <a:spcPts val="0"/>
              </a:spcAft>
              <a:buSzPts val="1400"/>
              <a:buFont typeface="Nunito"/>
              <a:buNone/>
              <a:defRPr sz="1400">
                <a:latin typeface="Nunito"/>
                <a:ea typeface="Nunito"/>
                <a:cs typeface="Nunito"/>
                <a:sym typeface="Nunito"/>
              </a:defRPr>
            </a:lvl8pPr>
            <a:lvl9pPr lvl="8" rtl="0">
              <a:spcBef>
                <a:spcPts val="0"/>
              </a:spcBef>
              <a:spcAft>
                <a:spcPts val="0"/>
              </a:spcAft>
              <a:buSzPts val="1400"/>
              <a:buFont typeface="Nunito"/>
              <a:buNone/>
              <a:defRPr sz="1400">
                <a:latin typeface="Nunito"/>
                <a:ea typeface="Nunito"/>
                <a:cs typeface="Nunito"/>
                <a:sym typeface="Nunito"/>
              </a:defRPr>
            </a:lvl9pPr>
          </a:lstStyle>
          <a:p>
            <a:endParaRPr/>
          </a:p>
        </p:txBody>
      </p:sp>
      <p:sp>
        <p:nvSpPr>
          <p:cNvPr id="188" name="Google Shape;188;p13"/>
          <p:cNvSpPr txBox="1">
            <a:spLocks noGrp="1"/>
          </p:cNvSpPr>
          <p:nvPr>
            <p:ph type="title" idx="14" hasCustomPrompt="1"/>
          </p:nvPr>
        </p:nvSpPr>
        <p:spPr>
          <a:xfrm>
            <a:off x="4559575" y="3090289"/>
            <a:ext cx="827100" cy="5316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4000">
                <a:solidFill>
                  <a:schemeClr val="dk2"/>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189" name="Google Shape;189;p13"/>
          <p:cNvSpPr txBox="1">
            <a:spLocks noGrp="1"/>
          </p:cNvSpPr>
          <p:nvPr>
            <p:ph type="title" idx="15"/>
          </p:nvPr>
        </p:nvSpPr>
        <p:spPr>
          <a:xfrm>
            <a:off x="5386683" y="3010425"/>
            <a:ext cx="2661300" cy="531600"/>
          </a:xfrm>
          <a:prstGeom prst="rect">
            <a:avLst/>
          </a:prstGeom>
        </p:spPr>
        <p:txBody>
          <a:bodyPr spcFirstLastPara="1" wrap="square" lIns="91425" tIns="91425" rIns="91425" bIns="91425" anchor="b" anchorCtr="0">
            <a:noAutofit/>
          </a:bodyPr>
          <a:lstStyle>
            <a:lvl1pPr lvl="0" algn="l" rtl="0">
              <a:spcBef>
                <a:spcPts val="0"/>
              </a:spcBef>
              <a:spcAft>
                <a:spcPts val="0"/>
              </a:spcAft>
              <a:buSzPts val="2000"/>
              <a:buNone/>
              <a:defRPr sz="1900" b="1"/>
            </a:lvl1pPr>
            <a:lvl2pPr lvl="1" rtl="0">
              <a:spcBef>
                <a:spcPts val="0"/>
              </a:spcBef>
              <a:spcAft>
                <a:spcPts val="0"/>
              </a:spcAft>
              <a:buSzPts val="2000"/>
              <a:buNone/>
              <a:defRPr sz="2000"/>
            </a:lvl2pPr>
            <a:lvl3pPr lvl="2" rtl="0">
              <a:spcBef>
                <a:spcPts val="0"/>
              </a:spcBef>
              <a:spcAft>
                <a:spcPts val="0"/>
              </a:spcAft>
              <a:buSzPts val="2000"/>
              <a:buNone/>
              <a:defRPr sz="2000"/>
            </a:lvl3pPr>
            <a:lvl4pPr lvl="3" rtl="0">
              <a:spcBef>
                <a:spcPts val="0"/>
              </a:spcBef>
              <a:spcAft>
                <a:spcPts val="0"/>
              </a:spcAft>
              <a:buSzPts val="2000"/>
              <a:buNone/>
              <a:defRPr sz="2000"/>
            </a:lvl4pPr>
            <a:lvl5pPr lvl="4" rtl="0">
              <a:spcBef>
                <a:spcPts val="0"/>
              </a:spcBef>
              <a:spcAft>
                <a:spcPts val="0"/>
              </a:spcAft>
              <a:buSzPts val="2000"/>
              <a:buNone/>
              <a:defRPr sz="2000"/>
            </a:lvl5pPr>
            <a:lvl6pPr lvl="5" rtl="0">
              <a:spcBef>
                <a:spcPts val="0"/>
              </a:spcBef>
              <a:spcAft>
                <a:spcPts val="0"/>
              </a:spcAft>
              <a:buSzPts val="2000"/>
              <a:buNone/>
              <a:defRPr sz="2000"/>
            </a:lvl6pPr>
            <a:lvl7pPr lvl="6" rtl="0">
              <a:spcBef>
                <a:spcPts val="0"/>
              </a:spcBef>
              <a:spcAft>
                <a:spcPts val="0"/>
              </a:spcAft>
              <a:buSzPts val="2000"/>
              <a:buNone/>
              <a:defRPr sz="2000"/>
            </a:lvl7pPr>
            <a:lvl8pPr lvl="7" rtl="0">
              <a:spcBef>
                <a:spcPts val="0"/>
              </a:spcBef>
              <a:spcAft>
                <a:spcPts val="0"/>
              </a:spcAft>
              <a:buSzPts val="2000"/>
              <a:buNone/>
              <a:defRPr sz="2000"/>
            </a:lvl8pPr>
            <a:lvl9pPr lvl="8" rtl="0">
              <a:spcBef>
                <a:spcPts val="0"/>
              </a:spcBef>
              <a:spcAft>
                <a:spcPts val="0"/>
              </a:spcAft>
              <a:buSzPts val="2000"/>
              <a:buNone/>
              <a:defRPr sz="2000"/>
            </a:lvl9pPr>
          </a:lstStyle>
          <a:p>
            <a:endParaRPr/>
          </a:p>
        </p:txBody>
      </p:sp>
      <p:sp>
        <p:nvSpPr>
          <p:cNvPr id="190" name="Google Shape;190;p13"/>
          <p:cNvSpPr txBox="1">
            <a:spLocks noGrp="1"/>
          </p:cNvSpPr>
          <p:nvPr>
            <p:ph type="title" idx="16"/>
          </p:nvPr>
        </p:nvSpPr>
        <p:spPr>
          <a:xfrm>
            <a:off x="5386683" y="3389625"/>
            <a:ext cx="2661300" cy="753300"/>
          </a:xfrm>
          <a:prstGeom prst="rect">
            <a:avLst/>
          </a:prstGeom>
        </p:spPr>
        <p:txBody>
          <a:bodyPr spcFirstLastPara="1" wrap="square" lIns="91425" tIns="91425" rIns="91425" bIns="91425" anchor="t" anchorCtr="0">
            <a:noAutofit/>
          </a:bodyPr>
          <a:lstStyle>
            <a:lvl1pPr lvl="0" algn="l" rtl="0">
              <a:spcBef>
                <a:spcPts val="0"/>
              </a:spcBef>
              <a:spcAft>
                <a:spcPts val="0"/>
              </a:spcAft>
              <a:buSzPts val="1400"/>
              <a:buFont typeface="Nunito"/>
              <a:buNone/>
              <a:defRPr sz="1500" b="0">
                <a:solidFill>
                  <a:schemeClr val="dk2"/>
                </a:solidFill>
                <a:latin typeface="Mukta"/>
                <a:ea typeface="Mukta"/>
                <a:cs typeface="Mukta"/>
                <a:sym typeface="Mukta"/>
              </a:defRPr>
            </a:lvl1pPr>
            <a:lvl2pPr lvl="1" rtl="0">
              <a:spcBef>
                <a:spcPts val="0"/>
              </a:spcBef>
              <a:spcAft>
                <a:spcPts val="0"/>
              </a:spcAft>
              <a:buSzPts val="1400"/>
              <a:buFont typeface="Nunito"/>
              <a:buNone/>
              <a:defRPr sz="1400">
                <a:latin typeface="Nunito"/>
                <a:ea typeface="Nunito"/>
                <a:cs typeface="Nunito"/>
                <a:sym typeface="Nunito"/>
              </a:defRPr>
            </a:lvl2pPr>
            <a:lvl3pPr lvl="2" rtl="0">
              <a:spcBef>
                <a:spcPts val="0"/>
              </a:spcBef>
              <a:spcAft>
                <a:spcPts val="0"/>
              </a:spcAft>
              <a:buSzPts val="1400"/>
              <a:buFont typeface="Nunito"/>
              <a:buNone/>
              <a:defRPr sz="1400">
                <a:latin typeface="Nunito"/>
                <a:ea typeface="Nunito"/>
                <a:cs typeface="Nunito"/>
                <a:sym typeface="Nunito"/>
              </a:defRPr>
            </a:lvl3pPr>
            <a:lvl4pPr lvl="3" rtl="0">
              <a:spcBef>
                <a:spcPts val="0"/>
              </a:spcBef>
              <a:spcAft>
                <a:spcPts val="0"/>
              </a:spcAft>
              <a:buSzPts val="1400"/>
              <a:buFont typeface="Nunito"/>
              <a:buNone/>
              <a:defRPr sz="1400">
                <a:latin typeface="Nunito"/>
                <a:ea typeface="Nunito"/>
                <a:cs typeface="Nunito"/>
                <a:sym typeface="Nunito"/>
              </a:defRPr>
            </a:lvl4pPr>
            <a:lvl5pPr lvl="4" rtl="0">
              <a:spcBef>
                <a:spcPts val="0"/>
              </a:spcBef>
              <a:spcAft>
                <a:spcPts val="0"/>
              </a:spcAft>
              <a:buSzPts val="1400"/>
              <a:buFont typeface="Nunito"/>
              <a:buNone/>
              <a:defRPr sz="1400">
                <a:latin typeface="Nunito"/>
                <a:ea typeface="Nunito"/>
                <a:cs typeface="Nunito"/>
                <a:sym typeface="Nunito"/>
              </a:defRPr>
            </a:lvl5pPr>
            <a:lvl6pPr lvl="5" rtl="0">
              <a:spcBef>
                <a:spcPts val="0"/>
              </a:spcBef>
              <a:spcAft>
                <a:spcPts val="0"/>
              </a:spcAft>
              <a:buSzPts val="1400"/>
              <a:buFont typeface="Nunito"/>
              <a:buNone/>
              <a:defRPr sz="1400">
                <a:latin typeface="Nunito"/>
                <a:ea typeface="Nunito"/>
                <a:cs typeface="Nunito"/>
                <a:sym typeface="Nunito"/>
              </a:defRPr>
            </a:lvl6pPr>
            <a:lvl7pPr lvl="6" rtl="0">
              <a:spcBef>
                <a:spcPts val="0"/>
              </a:spcBef>
              <a:spcAft>
                <a:spcPts val="0"/>
              </a:spcAft>
              <a:buSzPts val="1400"/>
              <a:buFont typeface="Nunito"/>
              <a:buNone/>
              <a:defRPr sz="1400">
                <a:latin typeface="Nunito"/>
                <a:ea typeface="Nunito"/>
                <a:cs typeface="Nunito"/>
                <a:sym typeface="Nunito"/>
              </a:defRPr>
            </a:lvl7pPr>
            <a:lvl8pPr lvl="7" rtl="0">
              <a:spcBef>
                <a:spcPts val="0"/>
              </a:spcBef>
              <a:spcAft>
                <a:spcPts val="0"/>
              </a:spcAft>
              <a:buSzPts val="1400"/>
              <a:buFont typeface="Nunito"/>
              <a:buNone/>
              <a:defRPr sz="1400">
                <a:latin typeface="Nunito"/>
                <a:ea typeface="Nunito"/>
                <a:cs typeface="Nunito"/>
                <a:sym typeface="Nunito"/>
              </a:defRPr>
            </a:lvl8pPr>
            <a:lvl9pPr lvl="8" rtl="0">
              <a:spcBef>
                <a:spcPts val="0"/>
              </a:spcBef>
              <a:spcAft>
                <a:spcPts val="0"/>
              </a:spcAft>
              <a:buSzPts val="1400"/>
              <a:buFont typeface="Nunito"/>
              <a:buNone/>
              <a:defRPr sz="1400">
                <a:latin typeface="Nunito"/>
                <a:ea typeface="Nunito"/>
                <a:cs typeface="Nunito"/>
                <a:sym typeface="Nunito"/>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58775" y="540253"/>
            <a:ext cx="7626300" cy="572700"/>
          </a:xfrm>
          <a:prstGeom prst="rect">
            <a:avLst/>
          </a:prstGeom>
          <a:noFill/>
          <a:ln>
            <a:noFill/>
          </a:ln>
        </p:spPr>
        <p:txBody>
          <a:bodyPr spcFirstLastPara="1" wrap="square" lIns="91425" tIns="91425" rIns="91425" bIns="91425" anchor="ctr" anchorCtr="0">
            <a:noAutofit/>
          </a:bodyPr>
          <a:lstStyle>
            <a:lvl1pPr lvl="0" algn="ctr">
              <a:spcBef>
                <a:spcPts val="0"/>
              </a:spcBef>
              <a:spcAft>
                <a:spcPts val="0"/>
              </a:spcAft>
              <a:buClr>
                <a:schemeClr val="dk1"/>
              </a:buClr>
              <a:buSzPts val="2800"/>
              <a:buFont typeface="Josefin Sans"/>
              <a:buNone/>
              <a:defRPr sz="2800" b="1">
                <a:solidFill>
                  <a:schemeClr val="dk1"/>
                </a:solidFill>
                <a:latin typeface="Josefin Sans"/>
                <a:ea typeface="Josefin Sans"/>
                <a:cs typeface="Josefin Sans"/>
                <a:sym typeface="Josefin Sans"/>
              </a:defRPr>
            </a:lvl1pPr>
            <a:lvl2pPr lvl="1" algn="ctr">
              <a:spcBef>
                <a:spcPts val="0"/>
              </a:spcBef>
              <a:spcAft>
                <a:spcPts val="0"/>
              </a:spcAft>
              <a:buClr>
                <a:schemeClr val="dk1"/>
              </a:buClr>
              <a:buSzPts val="2800"/>
              <a:buFont typeface="Josefin Sans"/>
              <a:buNone/>
              <a:defRPr sz="2800" b="1">
                <a:solidFill>
                  <a:schemeClr val="dk1"/>
                </a:solidFill>
                <a:latin typeface="Josefin Sans"/>
                <a:ea typeface="Josefin Sans"/>
                <a:cs typeface="Josefin Sans"/>
                <a:sym typeface="Josefin Sans"/>
              </a:defRPr>
            </a:lvl2pPr>
            <a:lvl3pPr lvl="2" algn="ctr">
              <a:spcBef>
                <a:spcPts val="0"/>
              </a:spcBef>
              <a:spcAft>
                <a:spcPts val="0"/>
              </a:spcAft>
              <a:buClr>
                <a:schemeClr val="dk1"/>
              </a:buClr>
              <a:buSzPts val="2800"/>
              <a:buFont typeface="Josefin Sans"/>
              <a:buNone/>
              <a:defRPr sz="2800" b="1">
                <a:solidFill>
                  <a:schemeClr val="dk1"/>
                </a:solidFill>
                <a:latin typeface="Josefin Sans"/>
                <a:ea typeface="Josefin Sans"/>
                <a:cs typeface="Josefin Sans"/>
                <a:sym typeface="Josefin Sans"/>
              </a:defRPr>
            </a:lvl3pPr>
            <a:lvl4pPr lvl="3" algn="ctr">
              <a:spcBef>
                <a:spcPts val="0"/>
              </a:spcBef>
              <a:spcAft>
                <a:spcPts val="0"/>
              </a:spcAft>
              <a:buClr>
                <a:schemeClr val="dk1"/>
              </a:buClr>
              <a:buSzPts val="2800"/>
              <a:buFont typeface="Josefin Sans"/>
              <a:buNone/>
              <a:defRPr sz="2800" b="1">
                <a:solidFill>
                  <a:schemeClr val="dk1"/>
                </a:solidFill>
                <a:latin typeface="Josefin Sans"/>
                <a:ea typeface="Josefin Sans"/>
                <a:cs typeface="Josefin Sans"/>
                <a:sym typeface="Josefin Sans"/>
              </a:defRPr>
            </a:lvl4pPr>
            <a:lvl5pPr lvl="4" algn="ctr">
              <a:spcBef>
                <a:spcPts val="0"/>
              </a:spcBef>
              <a:spcAft>
                <a:spcPts val="0"/>
              </a:spcAft>
              <a:buClr>
                <a:schemeClr val="dk1"/>
              </a:buClr>
              <a:buSzPts val="2800"/>
              <a:buFont typeface="Josefin Sans"/>
              <a:buNone/>
              <a:defRPr sz="2800" b="1">
                <a:solidFill>
                  <a:schemeClr val="dk1"/>
                </a:solidFill>
                <a:latin typeface="Josefin Sans"/>
                <a:ea typeface="Josefin Sans"/>
                <a:cs typeface="Josefin Sans"/>
                <a:sym typeface="Josefin Sans"/>
              </a:defRPr>
            </a:lvl5pPr>
            <a:lvl6pPr lvl="5" algn="ctr">
              <a:spcBef>
                <a:spcPts val="0"/>
              </a:spcBef>
              <a:spcAft>
                <a:spcPts val="0"/>
              </a:spcAft>
              <a:buClr>
                <a:schemeClr val="dk1"/>
              </a:buClr>
              <a:buSzPts val="2800"/>
              <a:buFont typeface="Josefin Sans"/>
              <a:buNone/>
              <a:defRPr sz="2800" b="1">
                <a:solidFill>
                  <a:schemeClr val="dk1"/>
                </a:solidFill>
                <a:latin typeface="Josefin Sans"/>
                <a:ea typeface="Josefin Sans"/>
                <a:cs typeface="Josefin Sans"/>
                <a:sym typeface="Josefin Sans"/>
              </a:defRPr>
            </a:lvl6pPr>
            <a:lvl7pPr lvl="6" algn="ctr">
              <a:spcBef>
                <a:spcPts val="0"/>
              </a:spcBef>
              <a:spcAft>
                <a:spcPts val="0"/>
              </a:spcAft>
              <a:buClr>
                <a:schemeClr val="dk1"/>
              </a:buClr>
              <a:buSzPts val="2800"/>
              <a:buFont typeface="Josefin Sans"/>
              <a:buNone/>
              <a:defRPr sz="2800" b="1">
                <a:solidFill>
                  <a:schemeClr val="dk1"/>
                </a:solidFill>
                <a:latin typeface="Josefin Sans"/>
                <a:ea typeface="Josefin Sans"/>
                <a:cs typeface="Josefin Sans"/>
                <a:sym typeface="Josefin Sans"/>
              </a:defRPr>
            </a:lvl7pPr>
            <a:lvl8pPr lvl="7" algn="ctr">
              <a:spcBef>
                <a:spcPts val="0"/>
              </a:spcBef>
              <a:spcAft>
                <a:spcPts val="0"/>
              </a:spcAft>
              <a:buClr>
                <a:schemeClr val="dk1"/>
              </a:buClr>
              <a:buSzPts val="2800"/>
              <a:buFont typeface="Josefin Sans"/>
              <a:buNone/>
              <a:defRPr sz="2800" b="1">
                <a:solidFill>
                  <a:schemeClr val="dk1"/>
                </a:solidFill>
                <a:latin typeface="Josefin Sans"/>
                <a:ea typeface="Josefin Sans"/>
                <a:cs typeface="Josefin Sans"/>
                <a:sym typeface="Josefin Sans"/>
              </a:defRPr>
            </a:lvl8pPr>
            <a:lvl9pPr lvl="8" algn="ctr">
              <a:spcBef>
                <a:spcPts val="0"/>
              </a:spcBef>
              <a:spcAft>
                <a:spcPts val="0"/>
              </a:spcAft>
              <a:buClr>
                <a:schemeClr val="dk1"/>
              </a:buClr>
              <a:buSzPts val="2800"/>
              <a:buFont typeface="Josefin Sans"/>
              <a:buNone/>
              <a:defRPr sz="2800" b="1">
                <a:solidFill>
                  <a:schemeClr val="dk1"/>
                </a:solidFill>
                <a:latin typeface="Josefin Sans"/>
                <a:ea typeface="Josefin Sans"/>
                <a:cs typeface="Josefin Sans"/>
                <a:sym typeface="Josefin Sans"/>
              </a:defRPr>
            </a:lvl9pPr>
          </a:lstStyle>
          <a:p>
            <a:endParaRPr/>
          </a:p>
        </p:txBody>
      </p:sp>
      <p:sp>
        <p:nvSpPr>
          <p:cNvPr id="7" name="Google Shape;7;p1"/>
          <p:cNvSpPr txBox="1">
            <a:spLocks noGrp="1"/>
          </p:cNvSpPr>
          <p:nvPr>
            <p:ph type="body" idx="1"/>
          </p:nvPr>
        </p:nvSpPr>
        <p:spPr>
          <a:xfrm>
            <a:off x="758775" y="1434450"/>
            <a:ext cx="7626300" cy="3134400"/>
          </a:xfrm>
          <a:prstGeom prst="rect">
            <a:avLst/>
          </a:prstGeom>
          <a:noFill/>
          <a:ln>
            <a:noFill/>
          </a:ln>
        </p:spPr>
        <p:txBody>
          <a:bodyPr spcFirstLastPara="1" wrap="square" lIns="91425" tIns="91425" rIns="91425" bIns="91425" anchor="t" anchorCtr="0">
            <a:noAutofit/>
          </a:bodyPr>
          <a:lstStyle>
            <a:lvl1pPr marL="457200" lvl="0" indent="-323850">
              <a:lnSpc>
                <a:spcPct val="100000"/>
              </a:lnSpc>
              <a:spcBef>
                <a:spcPts val="0"/>
              </a:spcBef>
              <a:spcAft>
                <a:spcPts val="0"/>
              </a:spcAft>
              <a:buClr>
                <a:schemeClr val="dk2"/>
              </a:buClr>
              <a:buSzPts val="1500"/>
              <a:buFont typeface="Mukta"/>
              <a:buChar char="●"/>
              <a:defRPr sz="1500">
                <a:solidFill>
                  <a:schemeClr val="dk2"/>
                </a:solidFill>
                <a:latin typeface="Mukta"/>
                <a:ea typeface="Mukta"/>
                <a:cs typeface="Mukta"/>
                <a:sym typeface="Mukta"/>
              </a:defRPr>
            </a:lvl1pPr>
            <a:lvl2pPr marL="914400" lvl="1" indent="-323850">
              <a:lnSpc>
                <a:spcPct val="100000"/>
              </a:lnSpc>
              <a:spcBef>
                <a:spcPts val="0"/>
              </a:spcBef>
              <a:spcAft>
                <a:spcPts val="0"/>
              </a:spcAft>
              <a:buClr>
                <a:schemeClr val="dk2"/>
              </a:buClr>
              <a:buSzPts val="1500"/>
              <a:buFont typeface="Mukta"/>
              <a:buChar char="○"/>
              <a:defRPr sz="1500">
                <a:solidFill>
                  <a:schemeClr val="dk2"/>
                </a:solidFill>
                <a:latin typeface="Mukta"/>
                <a:ea typeface="Mukta"/>
                <a:cs typeface="Mukta"/>
                <a:sym typeface="Mukta"/>
              </a:defRPr>
            </a:lvl2pPr>
            <a:lvl3pPr marL="1371600" lvl="2" indent="-323850">
              <a:lnSpc>
                <a:spcPct val="100000"/>
              </a:lnSpc>
              <a:spcBef>
                <a:spcPts val="0"/>
              </a:spcBef>
              <a:spcAft>
                <a:spcPts val="0"/>
              </a:spcAft>
              <a:buClr>
                <a:schemeClr val="dk2"/>
              </a:buClr>
              <a:buSzPts val="1500"/>
              <a:buFont typeface="Mukta"/>
              <a:buChar char="■"/>
              <a:defRPr sz="1500">
                <a:solidFill>
                  <a:schemeClr val="dk2"/>
                </a:solidFill>
                <a:latin typeface="Mukta"/>
                <a:ea typeface="Mukta"/>
                <a:cs typeface="Mukta"/>
                <a:sym typeface="Mukta"/>
              </a:defRPr>
            </a:lvl3pPr>
            <a:lvl4pPr marL="1828800" lvl="3" indent="-323850">
              <a:lnSpc>
                <a:spcPct val="100000"/>
              </a:lnSpc>
              <a:spcBef>
                <a:spcPts val="0"/>
              </a:spcBef>
              <a:spcAft>
                <a:spcPts val="0"/>
              </a:spcAft>
              <a:buClr>
                <a:schemeClr val="dk2"/>
              </a:buClr>
              <a:buSzPts val="1500"/>
              <a:buFont typeface="Mukta"/>
              <a:buChar char="●"/>
              <a:defRPr sz="1500">
                <a:solidFill>
                  <a:schemeClr val="dk2"/>
                </a:solidFill>
                <a:latin typeface="Mukta"/>
                <a:ea typeface="Mukta"/>
                <a:cs typeface="Mukta"/>
                <a:sym typeface="Mukta"/>
              </a:defRPr>
            </a:lvl4pPr>
            <a:lvl5pPr marL="2286000" lvl="4" indent="-323850">
              <a:lnSpc>
                <a:spcPct val="100000"/>
              </a:lnSpc>
              <a:spcBef>
                <a:spcPts val="0"/>
              </a:spcBef>
              <a:spcAft>
                <a:spcPts val="0"/>
              </a:spcAft>
              <a:buClr>
                <a:schemeClr val="dk2"/>
              </a:buClr>
              <a:buSzPts val="1500"/>
              <a:buFont typeface="Mukta"/>
              <a:buChar char="○"/>
              <a:defRPr sz="1500">
                <a:solidFill>
                  <a:schemeClr val="dk2"/>
                </a:solidFill>
                <a:latin typeface="Mukta"/>
                <a:ea typeface="Mukta"/>
                <a:cs typeface="Mukta"/>
                <a:sym typeface="Mukta"/>
              </a:defRPr>
            </a:lvl5pPr>
            <a:lvl6pPr marL="2743200" lvl="5" indent="-323850">
              <a:lnSpc>
                <a:spcPct val="100000"/>
              </a:lnSpc>
              <a:spcBef>
                <a:spcPts val="0"/>
              </a:spcBef>
              <a:spcAft>
                <a:spcPts val="0"/>
              </a:spcAft>
              <a:buClr>
                <a:schemeClr val="dk2"/>
              </a:buClr>
              <a:buSzPts val="1500"/>
              <a:buFont typeface="Mukta"/>
              <a:buChar char="■"/>
              <a:defRPr sz="1500">
                <a:solidFill>
                  <a:schemeClr val="dk2"/>
                </a:solidFill>
                <a:latin typeface="Mukta"/>
                <a:ea typeface="Mukta"/>
                <a:cs typeface="Mukta"/>
                <a:sym typeface="Mukta"/>
              </a:defRPr>
            </a:lvl6pPr>
            <a:lvl7pPr marL="3200400" lvl="6" indent="-323850">
              <a:lnSpc>
                <a:spcPct val="100000"/>
              </a:lnSpc>
              <a:spcBef>
                <a:spcPts val="0"/>
              </a:spcBef>
              <a:spcAft>
                <a:spcPts val="0"/>
              </a:spcAft>
              <a:buClr>
                <a:schemeClr val="dk2"/>
              </a:buClr>
              <a:buSzPts val="1500"/>
              <a:buFont typeface="Mukta"/>
              <a:buChar char="●"/>
              <a:defRPr sz="1500">
                <a:solidFill>
                  <a:schemeClr val="dk2"/>
                </a:solidFill>
                <a:latin typeface="Mukta"/>
                <a:ea typeface="Mukta"/>
                <a:cs typeface="Mukta"/>
                <a:sym typeface="Mukta"/>
              </a:defRPr>
            </a:lvl7pPr>
            <a:lvl8pPr marL="3657600" lvl="7" indent="-323850">
              <a:lnSpc>
                <a:spcPct val="100000"/>
              </a:lnSpc>
              <a:spcBef>
                <a:spcPts val="0"/>
              </a:spcBef>
              <a:spcAft>
                <a:spcPts val="0"/>
              </a:spcAft>
              <a:buClr>
                <a:schemeClr val="dk2"/>
              </a:buClr>
              <a:buSzPts val="1500"/>
              <a:buFont typeface="Mukta"/>
              <a:buChar char="○"/>
              <a:defRPr sz="1500">
                <a:solidFill>
                  <a:schemeClr val="dk2"/>
                </a:solidFill>
                <a:latin typeface="Mukta"/>
                <a:ea typeface="Mukta"/>
                <a:cs typeface="Mukta"/>
                <a:sym typeface="Mukta"/>
              </a:defRPr>
            </a:lvl8pPr>
            <a:lvl9pPr marL="4114800" lvl="8" indent="-323850">
              <a:lnSpc>
                <a:spcPct val="100000"/>
              </a:lnSpc>
              <a:spcBef>
                <a:spcPts val="0"/>
              </a:spcBef>
              <a:spcAft>
                <a:spcPts val="0"/>
              </a:spcAft>
              <a:buClr>
                <a:schemeClr val="dk2"/>
              </a:buClr>
              <a:buSzPts val="1500"/>
              <a:buFont typeface="Mukta"/>
              <a:buChar char="■"/>
              <a:defRPr sz="1500">
                <a:solidFill>
                  <a:schemeClr val="dk2"/>
                </a:solidFill>
                <a:latin typeface="Mukta"/>
                <a:ea typeface="Mukta"/>
                <a:cs typeface="Mukta"/>
                <a:sym typeface="Mukta"/>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1" r:id="rId2"/>
    <p:sldLayoutId id="2147483652" r:id="rId3"/>
    <p:sldLayoutId id="2147483653" r:id="rId4"/>
    <p:sldLayoutId id="2147483654" r:id="rId5"/>
    <p:sldLayoutId id="2147483655" r:id="rId6"/>
    <p:sldLayoutId id="2147483657" r:id="rId7"/>
    <p:sldLayoutId id="2147483658" r:id="rId8"/>
    <p:sldLayoutId id="2147483659" r:id="rId9"/>
    <p:sldLayoutId id="2147483660" r:id="rId10"/>
    <p:sldLayoutId id="2147483661" r:id="rId11"/>
    <p:sldLayoutId id="2147483662" r:id="rId12"/>
    <p:sldLayoutId id="2147483667" r:id="rId13"/>
    <p:sldLayoutId id="2147483670" r:id="rId14"/>
    <p:sldLayoutId id="2147483671" r:id="rId15"/>
    <p:sldLayoutId id="2147483674" r:id="rId16"/>
    <p:sldLayoutId id="2147483677" r:id="rId17"/>
    <p:sldLayoutId id="2147483678" r:id="rId18"/>
    <p:sldLayoutId id="2147483679" r:id="rId1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8.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60"/>
        <p:cNvGrpSpPr/>
        <p:nvPr/>
      </p:nvGrpSpPr>
      <p:grpSpPr>
        <a:xfrm>
          <a:off x="0" y="0"/>
          <a:ext cx="0" cy="0"/>
          <a:chOff x="0" y="0"/>
          <a:chExt cx="0" cy="0"/>
        </a:xfrm>
      </p:grpSpPr>
      <p:sp>
        <p:nvSpPr>
          <p:cNvPr id="561" name="Google Shape;561;p36"/>
          <p:cNvSpPr txBox="1">
            <a:spLocks noGrp="1"/>
          </p:cNvSpPr>
          <p:nvPr>
            <p:ph type="ctrTitle"/>
          </p:nvPr>
        </p:nvSpPr>
        <p:spPr>
          <a:xfrm>
            <a:off x="492375" y="342240"/>
            <a:ext cx="5347500" cy="2858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8000" dirty="0">
                <a:solidFill>
                  <a:srgbClr val="0070C0"/>
                </a:solidFill>
              </a:rPr>
              <a:t>Modality</a:t>
            </a:r>
            <a:endParaRPr sz="8000" dirty="0">
              <a:solidFill>
                <a:srgbClr val="0070C0"/>
              </a:solidFill>
            </a:endParaRPr>
          </a:p>
        </p:txBody>
      </p:sp>
      <p:sp>
        <p:nvSpPr>
          <p:cNvPr id="562" name="Google Shape;562;p36"/>
          <p:cNvSpPr txBox="1">
            <a:spLocks noGrp="1"/>
          </p:cNvSpPr>
          <p:nvPr>
            <p:ph type="subTitle" idx="1"/>
          </p:nvPr>
        </p:nvSpPr>
        <p:spPr>
          <a:xfrm>
            <a:off x="492375" y="2224630"/>
            <a:ext cx="2552700" cy="1951419"/>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1600" dirty="0">
                <a:solidFill>
                  <a:schemeClr val="accent2">
                    <a:lumMod val="75000"/>
                  </a:schemeClr>
                </a:solidFill>
              </a:rPr>
              <a:t>MARYAM WISSAM SALMAN</a:t>
            </a:r>
          </a:p>
          <a:p>
            <a:pPr marL="0" lvl="0" indent="0" algn="ctr" rtl="0">
              <a:spcBef>
                <a:spcPts val="0"/>
              </a:spcBef>
              <a:spcAft>
                <a:spcPts val="0"/>
              </a:spcAft>
              <a:buNone/>
            </a:pPr>
            <a:endParaRPr lang="en-US" sz="1600" dirty="0">
              <a:solidFill>
                <a:schemeClr val="accent2">
                  <a:lumMod val="75000"/>
                </a:schemeClr>
              </a:solidFill>
            </a:endParaRPr>
          </a:p>
          <a:p>
            <a:pPr marL="0" lvl="0" indent="0" algn="ctr" rtl="0">
              <a:spcBef>
                <a:spcPts val="0"/>
              </a:spcBef>
              <a:spcAft>
                <a:spcPts val="0"/>
              </a:spcAft>
              <a:buNone/>
            </a:pPr>
            <a:r>
              <a:rPr lang="en-US" sz="1600" dirty="0">
                <a:solidFill>
                  <a:schemeClr val="accent2">
                    <a:lumMod val="75000"/>
                  </a:schemeClr>
                </a:solidFill>
              </a:rPr>
              <a:t>Course Tutor:</a:t>
            </a:r>
          </a:p>
          <a:p>
            <a:pPr marL="0" lvl="0" indent="0" algn="ctr" rtl="0">
              <a:spcBef>
                <a:spcPts val="0"/>
              </a:spcBef>
              <a:spcAft>
                <a:spcPts val="0"/>
              </a:spcAft>
              <a:buNone/>
            </a:pPr>
            <a:endParaRPr lang="en-US" sz="1600" dirty="0">
              <a:solidFill>
                <a:schemeClr val="accent2">
                  <a:lumMod val="75000"/>
                </a:schemeClr>
              </a:solidFill>
            </a:endParaRPr>
          </a:p>
          <a:p>
            <a:pPr marL="0" lvl="0" indent="0" algn="ctr" rtl="0">
              <a:spcBef>
                <a:spcPts val="0"/>
              </a:spcBef>
              <a:spcAft>
                <a:spcPts val="0"/>
              </a:spcAft>
              <a:buNone/>
            </a:pPr>
            <a:r>
              <a:rPr lang="en-US" sz="1600" dirty="0">
                <a:solidFill>
                  <a:schemeClr val="accent2">
                    <a:lumMod val="75000"/>
                  </a:schemeClr>
                </a:solidFill>
              </a:rPr>
              <a:t>Prof. AHMED Q. ABED. PhD</a:t>
            </a:r>
          </a:p>
        </p:txBody>
      </p:sp>
      <p:sp>
        <p:nvSpPr>
          <p:cNvPr id="2" name="Rectangle 1">
            <a:extLst>
              <a:ext uri="{FF2B5EF4-FFF2-40B4-BE49-F238E27FC236}">
                <a16:creationId xmlns:a16="http://schemas.microsoft.com/office/drawing/2014/main" id="{D93EFC87-8B50-4D28-9B35-83FAEBE8825C}"/>
              </a:ext>
            </a:extLst>
          </p:cNvPr>
          <p:cNvSpPr/>
          <p:nvPr/>
        </p:nvSpPr>
        <p:spPr>
          <a:xfrm>
            <a:off x="4997302" y="0"/>
            <a:ext cx="4146698" cy="5143500"/>
          </a:xfrm>
          <a:prstGeom prst="rect">
            <a:avLst/>
          </a:prstGeom>
          <a:solidFill>
            <a:srgbClr val="B5B5B5"/>
          </a:solidFill>
          <a:ln>
            <a:solidFill>
              <a:srgbClr val="B6B6B6"/>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LY" dirty="0"/>
          </a:p>
        </p:txBody>
      </p:sp>
      <p:grpSp>
        <p:nvGrpSpPr>
          <p:cNvPr id="5" name="Google Shape;843;p53">
            <a:extLst>
              <a:ext uri="{FF2B5EF4-FFF2-40B4-BE49-F238E27FC236}">
                <a16:creationId xmlns:a16="http://schemas.microsoft.com/office/drawing/2014/main" id="{120A22CD-AA87-4DC3-8EDC-984AB3C73A3D}"/>
              </a:ext>
            </a:extLst>
          </p:cNvPr>
          <p:cNvGrpSpPr/>
          <p:nvPr/>
        </p:nvGrpSpPr>
        <p:grpSpPr>
          <a:xfrm>
            <a:off x="6400799" y="1339640"/>
            <a:ext cx="1892596" cy="1860699"/>
            <a:chOff x="2579330" y="-301049"/>
            <a:chExt cx="556196" cy="542991"/>
          </a:xfrm>
          <a:solidFill>
            <a:schemeClr val="tx1"/>
          </a:solidFill>
        </p:grpSpPr>
        <p:sp>
          <p:nvSpPr>
            <p:cNvPr id="6" name="Google Shape;844;p53">
              <a:extLst>
                <a:ext uri="{FF2B5EF4-FFF2-40B4-BE49-F238E27FC236}">
                  <a16:creationId xmlns:a16="http://schemas.microsoft.com/office/drawing/2014/main" id="{5090C93C-4635-4AB8-B179-3D33C380792C}"/>
                </a:ext>
              </a:extLst>
            </p:cNvPr>
            <p:cNvSpPr/>
            <p:nvPr/>
          </p:nvSpPr>
          <p:spPr>
            <a:xfrm>
              <a:off x="2637830" y="-203860"/>
              <a:ext cx="170562" cy="238979"/>
            </a:xfrm>
            <a:custGeom>
              <a:avLst/>
              <a:gdLst/>
              <a:ahLst/>
              <a:cxnLst/>
              <a:rect l="l" t="t" r="r" b="b"/>
              <a:pathLst>
                <a:path w="10281" h="14405" extrusionOk="0">
                  <a:moveTo>
                    <a:pt x="9707" y="1"/>
                  </a:moveTo>
                  <a:cubicBezTo>
                    <a:pt x="9599" y="1"/>
                    <a:pt x="9488" y="37"/>
                    <a:pt x="9386" y="117"/>
                  </a:cubicBezTo>
                  <a:cubicBezTo>
                    <a:pt x="8138" y="1093"/>
                    <a:pt x="6918" y="2205"/>
                    <a:pt x="5833" y="3426"/>
                  </a:cubicBezTo>
                  <a:cubicBezTo>
                    <a:pt x="3039" y="6545"/>
                    <a:pt x="1059" y="10098"/>
                    <a:pt x="55" y="13733"/>
                  </a:cubicBezTo>
                  <a:cubicBezTo>
                    <a:pt x="1" y="14004"/>
                    <a:pt x="164" y="14303"/>
                    <a:pt x="435" y="14384"/>
                  </a:cubicBezTo>
                  <a:cubicBezTo>
                    <a:pt x="489" y="14398"/>
                    <a:pt x="537" y="14404"/>
                    <a:pt x="584" y="14404"/>
                  </a:cubicBezTo>
                  <a:cubicBezTo>
                    <a:pt x="632" y="14404"/>
                    <a:pt x="679" y="14398"/>
                    <a:pt x="733" y="14384"/>
                  </a:cubicBezTo>
                  <a:cubicBezTo>
                    <a:pt x="869" y="14303"/>
                    <a:pt x="1005" y="14221"/>
                    <a:pt x="1005" y="13977"/>
                  </a:cubicBezTo>
                  <a:cubicBezTo>
                    <a:pt x="1954" y="10478"/>
                    <a:pt x="3880" y="7088"/>
                    <a:pt x="6565" y="4104"/>
                  </a:cubicBezTo>
                  <a:cubicBezTo>
                    <a:pt x="7623" y="2965"/>
                    <a:pt x="8762" y="1880"/>
                    <a:pt x="9983" y="931"/>
                  </a:cubicBezTo>
                  <a:cubicBezTo>
                    <a:pt x="10227" y="741"/>
                    <a:pt x="10281" y="442"/>
                    <a:pt x="10091" y="198"/>
                  </a:cubicBezTo>
                  <a:cubicBezTo>
                    <a:pt x="9996" y="72"/>
                    <a:pt x="9856" y="1"/>
                    <a:pt x="9707"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 name="Google Shape;845;p53">
              <a:extLst>
                <a:ext uri="{FF2B5EF4-FFF2-40B4-BE49-F238E27FC236}">
                  <a16:creationId xmlns:a16="http://schemas.microsoft.com/office/drawing/2014/main" id="{4B38B6C7-D940-4DB4-958A-B11CCA2BAEA4}"/>
                </a:ext>
              </a:extLst>
            </p:cNvPr>
            <p:cNvSpPr/>
            <p:nvPr/>
          </p:nvSpPr>
          <p:spPr>
            <a:xfrm>
              <a:off x="2579330" y="-301049"/>
              <a:ext cx="556196" cy="542991"/>
            </a:xfrm>
            <a:custGeom>
              <a:avLst/>
              <a:gdLst/>
              <a:ahLst/>
              <a:cxnLst/>
              <a:rect l="l" t="t" r="r" b="b"/>
              <a:pathLst>
                <a:path w="33526" h="32730" extrusionOk="0">
                  <a:moveTo>
                    <a:pt x="21772" y="1033"/>
                  </a:moveTo>
                  <a:cubicBezTo>
                    <a:pt x="22619" y="1033"/>
                    <a:pt x="23445" y="1113"/>
                    <a:pt x="24250" y="1255"/>
                  </a:cubicBezTo>
                  <a:cubicBezTo>
                    <a:pt x="23382" y="1310"/>
                    <a:pt x="22541" y="1445"/>
                    <a:pt x="21673" y="1662"/>
                  </a:cubicBezTo>
                  <a:cubicBezTo>
                    <a:pt x="19503" y="2178"/>
                    <a:pt x="17333" y="3127"/>
                    <a:pt x="15217" y="4402"/>
                  </a:cubicBezTo>
                  <a:cubicBezTo>
                    <a:pt x="14973" y="4537"/>
                    <a:pt x="14919" y="4890"/>
                    <a:pt x="15055" y="5107"/>
                  </a:cubicBezTo>
                  <a:cubicBezTo>
                    <a:pt x="15146" y="5271"/>
                    <a:pt x="15324" y="5362"/>
                    <a:pt x="15505" y="5362"/>
                  </a:cubicBezTo>
                  <a:cubicBezTo>
                    <a:pt x="15592" y="5362"/>
                    <a:pt x="15680" y="5341"/>
                    <a:pt x="15760" y="5297"/>
                  </a:cubicBezTo>
                  <a:cubicBezTo>
                    <a:pt x="18965" y="3277"/>
                    <a:pt x="22401" y="2217"/>
                    <a:pt x="25508" y="2217"/>
                  </a:cubicBezTo>
                  <a:cubicBezTo>
                    <a:pt x="26239" y="2217"/>
                    <a:pt x="26952" y="2276"/>
                    <a:pt x="27640" y="2395"/>
                  </a:cubicBezTo>
                  <a:cubicBezTo>
                    <a:pt x="28264" y="2747"/>
                    <a:pt x="28861" y="3154"/>
                    <a:pt x="29403" y="3615"/>
                  </a:cubicBezTo>
                  <a:cubicBezTo>
                    <a:pt x="29810" y="3995"/>
                    <a:pt x="30163" y="4375"/>
                    <a:pt x="30542" y="4809"/>
                  </a:cubicBezTo>
                  <a:cubicBezTo>
                    <a:pt x="30678" y="5026"/>
                    <a:pt x="30841" y="5188"/>
                    <a:pt x="30976" y="5378"/>
                  </a:cubicBezTo>
                  <a:cubicBezTo>
                    <a:pt x="29865" y="4723"/>
                    <a:pt x="28566" y="4359"/>
                    <a:pt x="27184" y="4359"/>
                  </a:cubicBezTo>
                  <a:cubicBezTo>
                    <a:pt x="26676" y="4359"/>
                    <a:pt x="26158" y="4408"/>
                    <a:pt x="25633" y="4510"/>
                  </a:cubicBezTo>
                  <a:cubicBezTo>
                    <a:pt x="23029" y="4971"/>
                    <a:pt x="20669" y="6490"/>
                    <a:pt x="18988" y="8497"/>
                  </a:cubicBezTo>
                  <a:cubicBezTo>
                    <a:pt x="17387" y="10396"/>
                    <a:pt x="16411" y="12756"/>
                    <a:pt x="16248" y="14980"/>
                  </a:cubicBezTo>
                  <a:cubicBezTo>
                    <a:pt x="16058" y="14953"/>
                    <a:pt x="15868" y="14926"/>
                    <a:pt x="15706" y="14871"/>
                  </a:cubicBezTo>
                  <a:cubicBezTo>
                    <a:pt x="14431" y="14573"/>
                    <a:pt x="13292" y="14058"/>
                    <a:pt x="12396" y="13353"/>
                  </a:cubicBezTo>
                  <a:cubicBezTo>
                    <a:pt x="12334" y="13270"/>
                    <a:pt x="12240" y="13234"/>
                    <a:pt x="12139" y="13234"/>
                  </a:cubicBezTo>
                  <a:cubicBezTo>
                    <a:pt x="12108" y="13234"/>
                    <a:pt x="12076" y="13238"/>
                    <a:pt x="12044" y="13244"/>
                  </a:cubicBezTo>
                  <a:cubicBezTo>
                    <a:pt x="11990" y="13244"/>
                    <a:pt x="11935" y="13298"/>
                    <a:pt x="11908" y="13298"/>
                  </a:cubicBezTo>
                  <a:cubicBezTo>
                    <a:pt x="11447" y="13461"/>
                    <a:pt x="11529" y="14193"/>
                    <a:pt x="11556" y="14519"/>
                  </a:cubicBezTo>
                  <a:cubicBezTo>
                    <a:pt x="11637" y="15767"/>
                    <a:pt x="12179" y="16906"/>
                    <a:pt x="13129" y="17909"/>
                  </a:cubicBezTo>
                  <a:cubicBezTo>
                    <a:pt x="13427" y="18208"/>
                    <a:pt x="13807" y="18506"/>
                    <a:pt x="14214" y="18777"/>
                  </a:cubicBezTo>
                  <a:cubicBezTo>
                    <a:pt x="14105" y="18777"/>
                    <a:pt x="13970" y="18777"/>
                    <a:pt x="13861" y="18804"/>
                  </a:cubicBezTo>
                  <a:cubicBezTo>
                    <a:pt x="10091" y="19130"/>
                    <a:pt x="6538" y="20784"/>
                    <a:pt x="3690" y="23226"/>
                  </a:cubicBezTo>
                  <a:lnTo>
                    <a:pt x="3581" y="23334"/>
                  </a:lnTo>
                  <a:cubicBezTo>
                    <a:pt x="2442" y="20757"/>
                    <a:pt x="2415" y="17584"/>
                    <a:pt x="3527" y="14410"/>
                  </a:cubicBezTo>
                  <a:cubicBezTo>
                    <a:pt x="4666" y="11074"/>
                    <a:pt x="6945" y="7928"/>
                    <a:pt x="10010" y="5487"/>
                  </a:cubicBezTo>
                  <a:cubicBezTo>
                    <a:pt x="12098" y="3805"/>
                    <a:pt x="14431" y="2530"/>
                    <a:pt x="16845" y="1825"/>
                  </a:cubicBezTo>
                  <a:cubicBezTo>
                    <a:pt x="18364" y="1364"/>
                    <a:pt x="19910" y="1120"/>
                    <a:pt x="21402" y="1038"/>
                  </a:cubicBezTo>
                  <a:cubicBezTo>
                    <a:pt x="21526" y="1035"/>
                    <a:pt x="21649" y="1033"/>
                    <a:pt x="21772" y="1033"/>
                  </a:cubicBezTo>
                  <a:close/>
                  <a:moveTo>
                    <a:pt x="21818" y="1"/>
                  </a:moveTo>
                  <a:cubicBezTo>
                    <a:pt x="21662" y="1"/>
                    <a:pt x="21505" y="3"/>
                    <a:pt x="21347" y="8"/>
                  </a:cubicBezTo>
                  <a:cubicBezTo>
                    <a:pt x="17225" y="89"/>
                    <a:pt x="12993" y="1771"/>
                    <a:pt x="9359" y="4673"/>
                  </a:cubicBezTo>
                  <a:cubicBezTo>
                    <a:pt x="2768" y="9935"/>
                    <a:pt x="1" y="17991"/>
                    <a:pt x="2740" y="23877"/>
                  </a:cubicBezTo>
                  <a:cubicBezTo>
                    <a:pt x="2768" y="23931"/>
                    <a:pt x="2849" y="24039"/>
                    <a:pt x="2876" y="24094"/>
                  </a:cubicBezTo>
                  <a:cubicBezTo>
                    <a:pt x="2605" y="26996"/>
                    <a:pt x="3039" y="29573"/>
                    <a:pt x="3825" y="32339"/>
                  </a:cubicBezTo>
                  <a:cubicBezTo>
                    <a:pt x="3896" y="32575"/>
                    <a:pt x="4132" y="32729"/>
                    <a:pt x="4370" y="32729"/>
                  </a:cubicBezTo>
                  <a:cubicBezTo>
                    <a:pt x="4406" y="32729"/>
                    <a:pt x="4441" y="32726"/>
                    <a:pt x="4476" y="32719"/>
                  </a:cubicBezTo>
                  <a:cubicBezTo>
                    <a:pt x="4748" y="32638"/>
                    <a:pt x="4910" y="32339"/>
                    <a:pt x="4856" y="32068"/>
                  </a:cubicBezTo>
                  <a:cubicBezTo>
                    <a:pt x="4124" y="29464"/>
                    <a:pt x="3690" y="27050"/>
                    <a:pt x="3934" y="24365"/>
                  </a:cubicBezTo>
                  <a:cubicBezTo>
                    <a:pt x="4042" y="24338"/>
                    <a:pt x="4124" y="24283"/>
                    <a:pt x="4205" y="24202"/>
                  </a:cubicBezTo>
                  <a:cubicBezTo>
                    <a:pt x="7382" y="21419"/>
                    <a:pt x="11373" y="19830"/>
                    <a:pt x="15144" y="19830"/>
                  </a:cubicBezTo>
                  <a:cubicBezTo>
                    <a:pt x="15268" y="19830"/>
                    <a:pt x="15392" y="19832"/>
                    <a:pt x="15516" y="19835"/>
                  </a:cubicBezTo>
                  <a:cubicBezTo>
                    <a:pt x="15868" y="19835"/>
                    <a:pt x="16140" y="19618"/>
                    <a:pt x="16194" y="19293"/>
                  </a:cubicBezTo>
                  <a:cubicBezTo>
                    <a:pt x="16275" y="18994"/>
                    <a:pt x="16140" y="18642"/>
                    <a:pt x="15841" y="18506"/>
                  </a:cubicBezTo>
                  <a:cubicBezTo>
                    <a:pt x="13997" y="17638"/>
                    <a:pt x="12858" y="16282"/>
                    <a:pt x="12641" y="14790"/>
                  </a:cubicBezTo>
                  <a:lnTo>
                    <a:pt x="12641" y="14790"/>
                  </a:lnTo>
                  <a:cubicBezTo>
                    <a:pt x="13726" y="15414"/>
                    <a:pt x="15027" y="15875"/>
                    <a:pt x="16411" y="16092"/>
                  </a:cubicBezTo>
                  <a:cubicBezTo>
                    <a:pt x="16451" y="16104"/>
                    <a:pt x="16494" y="16109"/>
                    <a:pt x="16539" y="16109"/>
                  </a:cubicBezTo>
                  <a:cubicBezTo>
                    <a:pt x="16701" y="16109"/>
                    <a:pt x="16880" y="16036"/>
                    <a:pt x="17008" y="15929"/>
                  </a:cubicBezTo>
                  <a:cubicBezTo>
                    <a:pt x="17197" y="15794"/>
                    <a:pt x="17279" y="15604"/>
                    <a:pt x="17279" y="15360"/>
                  </a:cubicBezTo>
                  <a:cubicBezTo>
                    <a:pt x="17360" y="13434"/>
                    <a:pt x="18147" y="11400"/>
                    <a:pt x="19449" y="9637"/>
                  </a:cubicBezTo>
                  <a:cubicBezTo>
                    <a:pt x="19964" y="8986"/>
                    <a:pt x="20534" y="8335"/>
                    <a:pt x="21185" y="7792"/>
                  </a:cubicBezTo>
                  <a:cubicBezTo>
                    <a:pt x="23047" y="6237"/>
                    <a:pt x="25229" y="5408"/>
                    <a:pt x="27217" y="5408"/>
                  </a:cubicBezTo>
                  <a:cubicBezTo>
                    <a:pt x="28557" y="5408"/>
                    <a:pt x="29808" y="5785"/>
                    <a:pt x="30814" y="6572"/>
                  </a:cubicBezTo>
                  <a:cubicBezTo>
                    <a:pt x="30922" y="6653"/>
                    <a:pt x="30976" y="6707"/>
                    <a:pt x="31085" y="6789"/>
                  </a:cubicBezTo>
                  <a:cubicBezTo>
                    <a:pt x="31058" y="7467"/>
                    <a:pt x="30786" y="8063"/>
                    <a:pt x="30271" y="8497"/>
                  </a:cubicBezTo>
                  <a:cubicBezTo>
                    <a:pt x="29784" y="8933"/>
                    <a:pt x="29225" y="9151"/>
                    <a:pt x="28593" y="9151"/>
                  </a:cubicBezTo>
                  <a:cubicBezTo>
                    <a:pt x="28556" y="9151"/>
                    <a:pt x="28519" y="9150"/>
                    <a:pt x="28481" y="9148"/>
                  </a:cubicBezTo>
                  <a:cubicBezTo>
                    <a:pt x="27640" y="9121"/>
                    <a:pt x="26881" y="8633"/>
                    <a:pt x="26447" y="7928"/>
                  </a:cubicBezTo>
                  <a:cubicBezTo>
                    <a:pt x="26331" y="7720"/>
                    <a:pt x="26117" y="7590"/>
                    <a:pt x="25871" y="7590"/>
                  </a:cubicBezTo>
                  <a:cubicBezTo>
                    <a:pt x="25829" y="7590"/>
                    <a:pt x="25785" y="7594"/>
                    <a:pt x="25741" y="7602"/>
                  </a:cubicBezTo>
                  <a:cubicBezTo>
                    <a:pt x="25470" y="7629"/>
                    <a:pt x="25226" y="7819"/>
                    <a:pt x="25118" y="8091"/>
                  </a:cubicBezTo>
                  <a:cubicBezTo>
                    <a:pt x="24982" y="8497"/>
                    <a:pt x="24928" y="8904"/>
                    <a:pt x="24928" y="9365"/>
                  </a:cubicBezTo>
                  <a:cubicBezTo>
                    <a:pt x="24928" y="10043"/>
                    <a:pt x="25063" y="10667"/>
                    <a:pt x="25362" y="11291"/>
                  </a:cubicBezTo>
                  <a:cubicBezTo>
                    <a:pt x="25458" y="11483"/>
                    <a:pt x="25635" y="11594"/>
                    <a:pt x="25817" y="11594"/>
                  </a:cubicBezTo>
                  <a:cubicBezTo>
                    <a:pt x="25893" y="11594"/>
                    <a:pt x="25969" y="11575"/>
                    <a:pt x="26040" y="11535"/>
                  </a:cubicBezTo>
                  <a:cubicBezTo>
                    <a:pt x="26311" y="11400"/>
                    <a:pt x="26420" y="11074"/>
                    <a:pt x="26284" y="10857"/>
                  </a:cubicBezTo>
                  <a:cubicBezTo>
                    <a:pt x="26040" y="10369"/>
                    <a:pt x="25931" y="9908"/>
                    <a:pt x="25931" y="9392"/>
                  </a:cubicBezTo>
                  <a:cubicBezTo>
                    <a:pt x="25931" y="9284"/>
                    <a:pt x="25931" y="9175"/>
                    <a:pt x="25958" y="9094"/>
                  </a:cubicBezTo>
                  <a:cubicBezTo>
                    <a:pt x="26582" y="9772"/>
                    <a:pt x="27450" y="10179"/>
                    <a:pt x="28400" y="10233"/>
                  </a:cubicBezTo>
                  <a:cubicBezTo>
                    <a:pt x="28439" y="10234"/>
                    <a:pt x="28478" y="10235"/>
                    <a:pt x="28518" y="10235"/>
                  </a:cubicBezTo>
                  <a:cubicBezTo>
                    <a:pt x="29423" y="10235"/>
                    <a:pt x="30273" y="9935"/>
                    <a:pt x="30949" y="9311"/>
                  </a:cubicBezTo>
                  <a:cubicBezTo>
                    <a:pt x="31383" y="8904"/>
                    <a:pt x="31736" y="8362"/>
                    <a:pt x="31926" y="7792"/>
                  </a:cubicBezTo>
                  <a:cubicBezTo>
                    <a:pt x="32061" y="8009"/>
                    <a:pt x="32170" y="8199"/>
                    <a:pt x="32305" y="8416"/>
                  </a:cubicBezTo>
                  <a:cubicBezTo>
                    <a:pt x="32441" y="8769"/>
                    <a:pt x="32468" y="9148"/>
                    <a:pt x="32468" y="9555"/>
                  </a:cubicBezTo>
                  <a:cubicBezTo>
                    <a:pt x="32441" y="10450"/>
                    <a:pt x="32034" y="11264"/>
                    <a:pt x="31383" y="11861"/>
                  </a:cubicBezTo>
                  <a:cubicBezTo>
                    <a:pt x="30774" y="12372"/>
                    <a:pt x="30034" y="12687"/>
                    <a:pt x="29261" y="12687"/>
                  </a:cubicBezTo>
                  <a:cubicBezTo>
                    <a:pt x="29173" y="12687"/>
                    <a:pt x="29085" y="12683"/>
                    <a:pt x="28996" y="12674"/>
                  </a:cubicBezTo>
                  <a:cubicBezTo>
                    <a:pt x="28617" y="12647"/>
                    <a:pt x="28264" y="12566"/>
                    <a:pt x="27966" y="12403"/>
                  </a:cubicBezTo>
                  <a:cubicBezTo>
                    <a:pt x="27896" y="12375"/>
                    <a:pt x="27824" y="12362"/>
                    <a:pt x="27754" y="12362"/>
                  </a:cubicBezTo>
                  <a:cubicBezTo>
                    <a:pt x="27553" y="12362"/>
                    <a:pt x="27368" y="12473"/>
                    <a:pt x="27287" y="12674"/>
                  </a:cubicBezTo>
                  <a:cubicBezTo>
                    <a:pt x="27179" y="12946"/>
                    <a:pt x="27287" y="13244"/>
                    <a:pt x="27559" y="13353"/>
                  </a:cubicBezTo>
                  <a:cubicBezTo>
                    <a:pt x="27993" y="13570"/>
                    <a:pt x="28454" y="13651"/>
                    <a:pt x="28915" y="13705"/>
                  </a:cubicBezTo>
                  <a:cubicBezTo>
                    <a:pt x="29027" y="13711"/>
                    <a:pt x="29140" y="13714"/>
                    <a:pt x="29252" y="13714"/>
                  </a:cubicBezTo>
                  <a:cubicBezTo>
                    <a:pt x="29681" y="13714"/>
                    <a:pt x="30107" y="13666"/>
                    <a:pt x="30515" y="13515"/>
                  </a:cubicBezTo>
                  <a:cubicBezTo>
                    <a:pt x="31085" y="13353"/>
                    <a:pt x="31627" y="13054"/>
                    <a:pt x="32061" y="12647"/>
                  </a:cubicBezTo>
                  <a:cubicBezTo>
                    <a:pt x="32956" y="11861"/>
                    <a:pt x="33472" y="10776"/>
                    <a:pt x="33526" y="9637"/>
                  </a:cubicBezTo>
                  <a:cubicBezTo>
                    <a:pt x="33499" y="9094"/>
                    <a:pt x="33417" y="8552"/>
                    <a:pt x="33255" y="8036"/>
                  </a:cubicBezTo>
                  <a:cubicBezTo>
                    <a:pt x="32875" y="6599"/>
                    <a:pt x="32197" y="5297"/>
                    <a:pt x="31329" y="4158"/>
                  </a:cubicBezTo>
                  <a:cubicBezTo>
                    <a:pt x="31085" y="3886"/>
                    <a:pt x="30841" y="3588"/>
                    <a:pt x="30569" y="3344"/>
                  </a:cubicBezTo>
                  <a:cubicBezTo>
                    <a:pt x="28438" y="1187"/>
                    <a:pt x="25386" y="1"/>
                    <a:pt x="2181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61"/>
                                        </p:tgtEl>
                                        <p:attrNameLst>
                                          <p:attrName>style.visibility</p:attrName>
                                        </p:attrNameLst>
                                      </p:cBhvr>
                                      <p:to>
                                        <p:strVal val="visible"/>
                                      </p:to>
                                    </p:set>
                                    <p:animEffect transition="in" filter="wipe(down)">
                                      <p:cBhvr>
                                        <p:cTn id="7" dur="500"/>
                                        <p:tgtEl>
                                          <p:spTgt spid="56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62">
                                            <p:txEl>
                                              <p:pRg st="0" end="0"/>
                                            </p:txEl>
                                          </p:spTgt>
                                        </p:tgtEl>
                                        <p:attrNameLst>
                                          <p:attrName>style.visibility</p:attrName>
                                        </p:attrNameLst>
                                      </p:cBhvr>
                                      <p:to>
                                        <p:strVal val="visible"/>
                                      </p:to>
                                    </p:set>
                                    <p:animEffect transition="in" filter="wipe(down)">
                                      <p:cBhvr>
                                        <p:cTn id="12" dur="500"/>
                                        <p:tgtEl>
                                          <p:spTgt spid="56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62">
                                            <p:txEl>
                                              <p:pRg st="2" end="2"/>
                                            </p:txEl>
                                          </p:spTgt>
                                        </p:tgtEl>
                                        <p:attrNameLst>
                                          <p:attrName>style.visibility</p:attrName>
                                        </p:attrNameLst>
                                      </p:cBhvr>
                                      <p:to>
                                        <p:strVal val="visible"/>
                                      </p:to>
                                    </p:set>
                                    <p:animEffect transition="in" filter="wipe(down)">
                                      <p:cBhvr>
                                        <p:cTn id="17" dur="500"/>
                                        <p:tgtEl>
                                          <p:spTgt spid="56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62">
                                            <p:txEl>
                                              <p:pRg st="4" end="4"/>
                                            </p:txEl>
                                          </p:spTgt>
                                        </p:tgtEl>
                                        <p:attrNameLst>
                                          <p:attrName>style.visibility</p:attrName>
                                        </p:attrNameLst>
                                      </p:cBhvr>
                                      <p:to>
                                        <p:strVal val="visible"/>
                                      </p:to>
                                    </p:set>
                                    <p:animEffect transition="in" filter="wipe(down)">
                                      <p:cBhvr>
                                        <p:cTn id="22" dur="500"/>
                                        <p:tgtEl>
                                          <p:spTgt spid="56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1" grpId="0"/>
      <p:bldP spid="562"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50"/>
        <p:cNvGrpSpPr/>
        <p:nvPr/>
      </p:nvGrpSpPr>
      <p:grpSpPr>
        <a:xfrm>
          <a:off x="0" y="0"/>
          <a:ext cx="0" cy="0"/>
          <a:chOff x="0" y="0"/>
          <a:chExt cx="0" cy="0"/>
        </a:xfrm>
      </p:grpSpPr>
      <p:sp>
        <p:nvSpPr>
          <p:cNvPr id="652" name="Google Shape;652;p43"/>
          <p:cNvSpPr txBox="1">
            <a:spLocks noGrp="1"/>
          </p:cNvSpPr>
          <p:nvPr>
            <p:ph type="body" idx="1"/>
          </p:nvPr>
        </p:nvSpPr>
        <p:spPr>
          <a:xfrm>
            <a:off x="653708" y="1597754"/>
            <a:ext cx="3806456" cy="2151813"/>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The word “deontic” means “duty”, “necessity” or “obligation”. It “is obligation/necessity-oriented. In other words, it describes how things ought to be” (</a:t>
            </a:r>
            <a:r>
              <a:rPr lang="en-US" dirty="0" err="1"/>
              <a:t>Almanna</a:t>
            </a:r>
            <a:r>
              <a:rPr lang="en-US" dirty="0"/>
              <a:t> 2016: 94). However, some researchers (cf. Downing and Locke 1992; </a:t>
            </a:r>
            <a:r>
              <a:rPr lang="en-US" dirty="0" err="1"/>
              <a:t>Farghal</a:t>
            </a:r>
            <a:r>
              <a:rPr lang="en-US" dirty="0"/>
              <a:t> and </a:t>
            </a:r>
            <a:r>
              <a:rPr lang="en-US" dirty="0" err="1"/>
              <a:t>Shunnaq</a:t>
            </a:r>
            <a:r>
              <a:rPr lang="en-US" dirty="0"/>
              <a:t> 1999; </a:t>
            </a:r>
            <a:r>
              <a:rPr lang="en-US" dirty="0" err="1"/>
              <a:t>Jarjour</a:t>
            </a:r>
            <a:r>
              <a:rPr lang="en-US" dirty="0"/>
              <a:t> 2006) hold that deontic modality is also used to indicate “permission”.</a:t>
            </a:r>
            <a:endParaRPr dirty="0"/>
          </a:p>
        </p:txBody>
      </p:sp>
      <p:sp>
        <p:nvSpPr>
          <p:cNvPr id="653" name="Google Shape;653;p43"/>
          <p:cNvSpPr txBox="1">
            <a:spLocks noGrp="1"/>
          </p:cNvSpPr>
          <p:nvPr>
            <p:ph type="body" idx="2"/>
          </p:nvPr>
        </p:nvSpPr>
        <p:spPr>
          <a:xfrm>
            <a:off x="5135526" y="1597754"/>
            <a:ext cx="3434316" cy="2777164"/>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The term “epistemic” means “to understand” or “to have knowledge”. Therefore, to express the degree of their commitment to the truth of the prop- </a:t>
            </a:r>
            <a:r>
              <a:rPr lang="en-US" dirty="0" err="1"/>
              <a:t>osition</a:t>
            </a:r>
            <a:r>
              <a:rPr lang="en-US" dirty="0"/>
              <a:t>, the language users can use modal verbs epistemically (cf. </a:t>
            </a:r>
            <a:r>
              <a:rPr lang="en-US" dirty="0" err="1"/>
              <a:t>Almanna</a:t>
            </a:r>
            <a:r>
              <a:rPr lang="en-US" dirty="0"/>
              <a:t> 2016; Downing and Locke 1992; </a:t>
            </a:r>
            <a:r>
              <a:rPr lang="en-US" dirty="0" err="1"/>
              <a:t>Farghal</a:t>
            </a:r>
            <a:r>
              <a:rPr lang="en-US" dirty="0"/>
              <a:t> and </a:t>
            </a:r>
            <a:r>
              <a:rPr lang="en-US" dirty="0" err="1"/>
              <a:t>Shunnaq</a:t>
            </a:r>
            <a:r>
              <a:rPr lang="en-US" dirty="0"/>
              <a:t> 1999; </a:t>
            </a:r>
            <a:r>
              <a:rPr lang="en-US" dirty="0" err="1"/>
              <a:t>Jarjour</a:t>
            </a:r>
            <a:r>
              <a:rPr lang="en-US" dirty="0"/>
              <a:t> 2006).</a:t>
            </a:r>
            <a:endParaRPr dirty="0"/>
          </a:p>
        </p:txBody>
      </p:sp>
      <p:sp>
        <p:nvSpPr>
          <p:cNvPr id="654" name="Google Shape;654;p43"/>
          <p:cNvSpPr txBox="1">
            <a:spLocks noGrp="1"/>
          </p:cNvSpPr>
          <p:nvPr>
            <p:ph type="title" idx="3"/>
          </p:nvPr>
        </p:nvSpPr>
        <p:spPr>
          <a:xfrm>
            <a:off x="1050850" y="1033565"/>
            <a:ext cx="2633700" cy="564189"/>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a:solidFill>
                  <a:srgbClr val="0070C0"/>
                </a:solidFill>
              </a:rPr>
              <a:t>1- Deontic modality</a:t>
            </a:r>
            <a:endParaRPr dirty="0">
              <a:solidFill>
                <a:srgbClr val="0070C0"/>
              </a:solidFill>
            </a:endParaRPr>
          </a:p>
        </p:txBody>
      </p:sp>
      <p:sp>
        <p:nvSpPr>
          <p:cNvPr id="655" name="Google Shape;655;p43"/>
          <p:cNvSpPr txBox="1">
            <a:spLocks noGrp="1"/>
          </p:cNvSpPr>
          <p:nvPr>
            <p:ph type="title" idx="4"/>
          </p:nvPr>
        </p:nvSpPr>
        <p:spPr>
          <a:xfrm>
            <a:off x="5292650" y="1066154"/>
            <a:ext cx="2800500" cy="531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solidFill>
                  <a:srgbClr val="0070C0"/>
                </a:solidFill>
              </a:rPr>
              <a:t>2- </a:t>
            </a:r>
            <a:r>
              <a:rPr lang="en-US" dirty="0">
                <a:solidFill>
                  <a:srgbClr val="0070C0"/>
                </a:solidFill>
              </a:rPr>
              <a:t>Epistemic modality</a:t>
            </a:r>
            <a:endParaRPr dirty="0">
              <a:solidFill>
                <a:srgbClr val="0070C0"/>
              </a:solidFill>
            </a:endParaRPr>
          </a:p>
        </p:txBody>
      </p:sp>
      <p:grpSp>
        <p:nvGrpSpPr>
          <p:cNvPr id="656" name="Google Shape;656;p43"/>
          <p:cNvGrpSpPr/>
          <p:nvPr/>
        </p:nvGrpSpPr>
        <p:grpSpPr>
          <a:xfrm>
            <a:off x="2139070" y="374186"/>
            <a:ext cx="503791" cy="438390"/>
            <a:chOff x="3716358" y="1544655"/>
            <a:chExt cx="361971" cy="314958"/>
          </a:xfrm>
        </p:grpSpPr>
        <p:sp>
          <p:nvSpPr>
            <p:cNvPr id="657" name="Google Shape;657;p43"/>
            <p:cNvSpPr/>
            <p:nvPr/>
          </p:nvSpPr>
          <p:spPr>
            <a:xfrm>
              <a:off x="3767509" y="1646957"/>
              <a:ext cx="231213" cy="10663"/>
            </a:xfrm>
            <a:custGeom>
              <a:avLst/>
              <a:gdLst/>
              <a:ahLst/>
              <a:cxnLst/>
              <a:rect l="l" t="t" r="r" b="b"/>
              <a:pathLst>
                <a:path w="7264" h="335" extrusionOk="0">
                  <a:moveTo>
                    <a:pt x="168" y="1"/>
                  </a:moveTo>
                  <a:cubicBezTo>
                    <a:pt x="72" y="1"/>
                    <a:pt x="1" y="72"/>
                    <a:pt x="1" y="167"/>
                  </a:cubicBezTo>
                  <a:cubicBezTo>
                    <a:pt x="1" y="263"/>
                    <a:pt x="72" y="334"/>
                    <a:pt x="168" y="334"/>
                  </a:cubicBezTo>
                  <a:lnTo>
                    <a:pt x="7097" y="334"/>
                  </a:lnTo>
                  <a:cubicBezTo>
                    <a:pt x="7192" y="334"/>
                    <a:pt x="7264" y="263"/>
                    <a:pt x="7264" y="167"/>
                  </a:cubicBezTo>
                  <a:cubicBezTo>
                    <a:pt x="7264" y="72"/>
                    <a:pt x="7192" y="1"/>
                    <a:pt x="709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 name="Google Shape;658;p43"/>
            <p:cNvSpPr/>
            <p:nvPr/>
          </p:nvSpPr>
          <p:spPr>
            <a:xfrm>
              <a:off x="3767509" y="1618532"/>
              <a:ext cx="152020" cy="10663"/>
            </a:xfrm>
            <a:custGeom>
              <a:avLst/>
              <a:gdLst/>
              <a:ahLst/>
              <a:cxnLst/>
              <a:rect l="l" t="t" r="r" b="b"/>
              <a:pathLst>
                <a:path w="4776" h="335" extrusionOk="0">
                  <a:moveTo>
                    <a:pt x="168" y="1"/>
                  </a:moveTo>
                  <a:cubicBezTo>
                    <a:pt x="72" y="1"/>
                    <a:pt x="1" y="72"/>
                    <a:pt x="1" y="168"/>
                  </a:cubicBezTo>
                  <a:cubicBezTo>
                    <a:pt x="1" y="263"/>
                    <a:pt x="72" y="334"/>
                    <a:pt x="168" y="334"/>
                  </a:cubicBezTo>
                  <a:lnTo>
                    <a:pt x="4621" y="334"/>
                  </a:lnTo>
                  <a:cubicBezTo>
                    <a:pt x="4704" y="334"/>
                    <a:pt x="4775" y="263"/>
                    <a:pt x="4775" y="168"/>
                  </a:cubicBezTo>
                  <a:cubicBezTo>
                    <a:pt x="4775" y="72"/>
                    <a:pt x="4704" y="1"/>
                    <a:pt x="46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 name="Google Shape;659;p43"/>
            <p:cNvSpPr/>
            <p:nvPr/>
          </p:nvSpPr>
          <p:spPr>
            <a:xfrm>
              <a:off x="3931624" y="1618532"/>
              <a:ext cx="67098" cy="10663"/>
            </a:xfrm>
            <a:custGeom>
              <a:avLst/>
              <a:gdLst/>
              <a:ahLst/>
              <a:cxnLst/>
              <a:rect l="l" t="t" r="r" b="b"/>
              <a:pathLst>
                <a:path w="2108" h="335" extrusionOk="0">
                  <a:moveTo>
                    <a:pt x="155" y="1"/>
                  </a:moveTo>
                  <a:cubicBezTo>
                    <a:pt x="72" y="1"/>
                    <a:pt x="0" y="72"/>
                    <a:pt x="0" y="168"/>
                  </a:cubicBezTo>
                  <a:cubicBezTo>
                    <a:pt x="0" y="263"/>
                    <a:pt x="72" y="334"/>
                    <a:pt x="155" y="334"/>
                  </a:cubicBezTo>
                  <a:lnTo>
                    <a:pt x="1941" y="334"/>
                  </a:lnTo>
                  <a:cubicBezTo>
                    <a:pt x="2036" y="334"/>
                    <a:pt x="2108" y="263"/>
                    <a:pt x="2108" y="168"/>
                  </a:cubicBezTo>
                  <a:cubicBezTo>
                    <a:pt x="2108" y="72"/>
                    <a:pt x="2036" y="1"/>
                    <a:pt x="194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 name="Google Shape;660;p43"/>
            <p:cNvSpPr/>
            <p:nvPr/>
          </p:nvSpPr>
          <p:spPr>
            <a:xfrm>
              <a:off x="3767509" y="1590108"/>
              <a:ext cx="39087" cy="10663"/>
            </a:xfrm>
            <a:custGeom>
              <a:avLst/>
              <a:gdLst/>
              <a:ahLst/>
              <a:cxnLst/>
              <a:rect l="l" t="t" r="r" b="b"/>
              <a:pathLst>
                <a:path w="1228" h="335" extrusionOk="0">
                  <a:moveTo>
                    <a:pt x="168" y="1"/>
                  </a:moveTo>
                  <a:cubicBezTo>
                    <a:pt x="72" y="1"/>
                    <a:pt x="1" y="72"/>
                    <a:pt x="1" y="168"/>
                  </a:cubicBezTo>
                  <a:cubicBezTo>
                    <a:pt x="1" y="263"/>
                    <a:pt x="72" y="334"/>
                    <a:pt x="168" y="334"/>
                  </a:cubicBezTo>
                  <a:lnTo>
                    <a:pt x="1061" y="334"/>
                  </a:lnTo>
                  <a:cubicBezTo>
                    <a:pt x="1144" y="334"/>
                    <a:pt x="1227" y="263"/>
                    <a:pt x="1227" y="168"/>
                  </a:cubicBezTo>
                  <a:cubicBezTo>
                    <a:pt x="1227" y="72"/>
                    <a:pt x="1144" y="1"/>
                    <a:pt x="106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 name="Google Shape;661;p43"/>
            <p:cNvSpPr/>
            <p:nvPr/>
          </p:nvSpPr>
          <p:spPr>
            <a:xfrm>
              <a:off x="3818309" y="1590108"/>
              <a:ext cx="180412" cy="10663"/>
            </a:xfrm>
            <a:custGeom>
              <a:avLst/>
              <a:gdLst/>
              <a:ahLst/>
              <a:cxnLst/>
              <a:rect l="l" t="t" r="r" b="b"/>
              <a:pathLst>
                <a:path w="5668" h="335" extrusionOk="0">
                  <a:moveTo>
                    <a:pt x="167" y="1"/>
                  </a:moveTo>
                  <a:cubicBezTo>
                    <a:pt x="72" y="1"/>
                    <a:pt x="0" y="72"/>
                    <a:pt x="0" y="168"/>
                  </a:cubicBezTo>
                  <a:cubicBezTo>
                    <a:pt x="0" y="263"/>
                    <a:pt x="72" y="334"/>
                    <a:pt x="167" y="334"/>
                  </a:cubicBezTo>
                  <a:lnTo>
                    <a:pt x="5501" y="334"/>
                  </a:lnTo>
                  <a:cubicBezTo>
                    <a:pt x="5596" y="334"/>
                    <a:pt x="5668" y="263"/>
                    <a:pt x="5668" y="168"/>
                  </a:cubicBezTo>
                  <a:cubicBezTo>
                    <a:pt x="5668" y="72"/>
                    <a:pt x="5596" y="1"/>
                    <a:pt x="550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62" name="Google Shape;662;p43"/>
            <p:cNvGrpSpPr/>
            <p:nvPr/>
          </p:nvGrpSpPr>
          <p:grpSpPr>
            <a:xfrm>
              <a:off x="3716358" y="1544655"/>
              <a:ext cx="361971" cy="314958"/>
              <a:chOff x="3716358" y="1544655"/>
              <a:chExt cx="361971" cy="314958"/>
            </a:xfrm>
          </p:grpSpPr>
          <p:sp>
            <p:nvSpPr>
              <p:cNvPr id="663" name="Google Shape;663;p43"/>
              <p:cNvSpPr/>
              <p:nvPr/>
            </p:nvSpPr>
            <p:spPr>
              <a:xfrm>
                <a:off x="3767509" y="1675381"/>
                <a:ext cx="84540" cy="10663"/>
              </a:xfrm>
              <a:custGeom>
                <a:avLst/>
                <a:gdLst/>
                <a:ahLst/>
                <a:cxnLst/>
                <a:rect l="l" t="t" r="r" b="b"/>
                <a:pathLst>
                  <a:path w="2656" h="335" extrusionOk="0">
                    <a:moveTo>
                      <a:pt x="168" y="1"/>
                    </a:moveTo>
                    <a:cubicBezTo>
                      <a:pt x="72" y="1"/>
                      <a:pt x="1" y="72"/>
                      <a:pt x="1" y="167"/>
                    </a:cubicBezTo>
                    <a:cubicBezTo>
                      <a:pt x="1" y="263"/>
                      <a:pt x="72" y="334"/>
                      <a:pt x="168" y="334"/>
                    </a:cubicBezTo>
                    <a:lnTo>
                      <a:pt x="2477" y="334"/>
                    </a:lnTo>
                    <a:cubicBezTo>
                      <a:pt x="2561" y="334"/>
                      <a:pt x="2632" y="263"/>
                      <a:pt x="2632" y="167"/>
                    </a:cubicBezTo>
                    <a:cubicBezTo>
                      <a:pt x="2656" y="72"/>
                      <a:pt x="2573" y="1"/>
                      <a:pt x="247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 name="Google Shape;664;p43"/>
              <p:cNvSpPr/>
              <p:nvPr/>
            </p:nvSpPr>
            <p:spPr>
              <a:xfrm>
                <a:off x="3875158" y="1675381"/>
                <a:ext cx="123564" cy="10663"/>
              </a:xfrm>
              <a:custGeom>
                <a:avLst/>
                <a:gdLst/>
                <a:ahLst/>
                <a:cxnLst/>
                <a:rect l="l" t="t" r="r" b="b"/>
                <a:pathLst>
                  <a:path w="3882" h="335" extrusionOk="0">
                    <a:moveTo>
                      <a:pt x="167" y="1"/>
                    </a:moveTo>
                    <a:cubicBezTo>
                      <a:pt x="72" y="1"/>
                      <a:pt x="0" y="72"/>
                      <a:pt x="0" y="167"/>
                    </a:cubicBezTo>
                    <a:cubicBezTo>
                      <a:pt x="0" y="263"/>
                      <a:pt x="72" y="334"/>
                      <a:pt x="167" y="334"/>
                    </a:cubicBezTo>
                    <a:lnTo>
                      <a:pt x="3715" y="334"/>
                    </a:lnTo>
                    <a:cubicBezTo>
                      <a:pt x="3810" y="334"/>
                      <a:pt x="3882" y="263"/>
                      <a:pt x="3882" y="167"/>
                    </a:cubicBezTo>
                    <a:cubicBezTo>
                      <a:pt x="3882" y="72"/>
                      <a:pt x="3810" y="1"/>
                      <a:pt x="371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 name="Google Shape;665;p43"/>
              <p:cNvSpPr/>
              <p:nvPr/>
            </p:nvSpPr>
            <p:spPr>
              <a:xfrm>
                <a:off x="3767509" y="1703423"/>
                <a:ext cx="174747" cy="10663"/>
              </a:xfrm>
              <a:custGeom>
                <a:avLst/>
                <a:gdLst/>
                <a:ahLst/>
                <a:cxnLst/>
                <a:rect l="l" t="t" r="r" b="b"/>
                <a:pathLst>
                  <a:path w="5490" h="335" extrusionOk="0">
                    <a:moveTo>
                      <a:pt x="168" y="1"/>
                    </a:moveTo>
                    <a:cubicBezTo>
                      <a:pt x="72" y="1"/>
                      <a:pt x="1" y="72"/>
                      <a:pt x="1" y="168"/>
                    </a:cubicBezTo>
                    <a:cubicBezTo>
                      <a:pt x="1" y="251"/>
                      <a:pt x="72" y="334"/>
                      <a:pt x="168" y="334"/>
                    </a:cubicBezTo>
                    <a:lnTo>
                      <a:pt x="5335" y="334"/>
                    </a:lnTo>
                    <a:cubicBezTo>
                      <a:pt x="5418" y="334"/>
                      <a:pt x="5490" y="251"/>
                      <a:pt x="5490" y="168"/>
                    </a:cubicBezTo>
                    <a:cubicBezTo>
                      <a:pt x="5490" y="72"/>
                      <a:pt x="5418" y="1"/>
                      <a:pt x="53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 name="Google Shape;666;p43"/>
              <p:cNvSpPr/>
              <p:nvPr/>
            </p:nvSpPr>
            <p:spPr>
              <a:xfrm>
                <a:off x="3954351" y="1703423"/>
                <a:ext cx="44371" cy="10663"/>
              </a:xfrm>
              <a:custGeom>
                <a:avLst/>
                <a:gdLst/>
                <a:ahLst/>
                <a:cxnLst/>
                <a:rect l="l" t="t" r="r" b="b"/>
                <a:pathLst>
                  <a:path w="1394" h="335" extrusionOk="0">
                    <a:moveTo>
                      <a:pt x="155" y="1"/>
                    </a:moveTo>
                    <a:cubicBezTo>
                      <a:pt x="72" y="1"/>
                      <a:pt x="1" y="72"/>
                      <a:pt x="1" y="168"/>
                    </a:cubicBezTo>
                    <a:cubicBezTo>
                      <a:pt x="1" y="251"/>
                      <a:pt x="72" y="334"/>
                      <a:pt x="155" y="334"/>
                    </a:cubicBezTo>
                    <a:lnTo>
                      <a:pt x="1227" y="334"/>
                    </a:lnTo>
                    <a:cubicBezTo>
                      <a:pt x="1322" y="334"/>
                      <a:pt x="1394" y="251"/>
                      <a:pt x="1394" y="168"/>
                    </a:cubicBezTo>
                    <a:cubicBezTo>
                      <a:pt x="1394" y="72"/>
                      <a:pt x="1322" y="1"/>
                      <a:pt x="122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 name="Google Shape;667;p43"/>
              <p:cNvSpPr/>
              <p:nvPr/>
            </p:nvSpPr>
            <p:spPr>
              <a:xfrm>
                <a:off x="3716358" y="1544655"/>
                <a:ext cx="361971" cy="314958"/>
              </a:xfrm>
              <a:custGeom>
                <a:avLst/>
                <a:gdLst/>
                <a:ahLst/>
                <a:cxnLst/>
                <a:rect l="l" t="t" r="r" b="b"/>
                <a:pathLst>
                  <a:path w="11372" h="9895" extrusionOk="0">
                    <a:moveTo>
                      <a:pt x="3513" y="6751"/>
                    </a:moveTo>
                    <a:lnTo>
                      <a:pt x="3346" y="7477"/>
                    </a:lnTo>
                    <a:lnTo>
                      <a:pt x="1953" y="7477"/>
                    </a:lnTo>
                    <a:lnTo>
                      <a:pt x="1953" y="7489"/>
                    </a:lnTo>
                    <a:cubicBezTo>
                      <a:pt x="1656" y="7489"/>
                      <a:pt x="1394" y="7251"/>
                      <a:pt x="1394" y="6941"/>
                    </a:cubicBezTo>
                    <a:lnTo>
                      <a:pt x="1394" y="6751"/>
                    </a:lnTo>
                    <a:close/>
                    <a:moveTo>
                      <a:pt x="9430" y="333"/>
                    </a:moveTo>
                    <a:cubicBezTo>
                      <a:pt x="9728" y="333"/>
                      <a:pt x="9990" y="572"/>
                      <a:pt x="9990" y="881"/>
                    </a:cubicBezTo>
                    <a:lnTo>
                      <a:pt x="9990" y="5870"/>
                    </a:lnTo>
                    <a:cubicBezTo>
                      <a:pt x="9990" y="6168"/>
                      <a:pt x="9752" y="6418"/>
                      <a:pt x="9430" y="6418"/>
                    </a:cubicBezTo>
                    <a:lnTo>
                      <a:pt x="6597" y="6418"/>
                    </a:lnTo>
                    <a:cubicBezTo>
                      <a:pt x="6561" y="6418"/>
                      <a:pt x="6537" y="6429"/>
                      <a:pt x="6501" y="6441"/>
                    </a:cubicBezTo>
                    <a:lnTo>
                      <a:pt x="3489" y="8501"/>
                    </a:lnTo>
                    <a:cubicBezTo>
                      <a:pt x="3465" y="8501"/>
                      <a:pt x="3465" y="8489"/>
                      <a:pt x="3465" y="8489"/>
                    </a:cubicBezTo>
                    <a:lnTo>
                      <a:pt x="3906" y="6608"/>
                    </a:lnTo>
                    <a:cubicBezTo>
                      <a:pt x="3918" y="6560"/>
                      <a:pt x="3906" y="6501"/>
                      <a:pt x="3870" y="6477"/>
                    </a:cubicBezTo>
                    <a:cubicBezTo>
                      <a:pt x="3834" y="6429"/>
                      <a:pt x="3799" y="6418"/>
                      <a:pt x="3739" y="6418"/>
                    </a:cubicBezTo>
                    <a:lnTo>
                      <a:pt x="894" y="6418"/>
                    </a:lnTo>
                    <a:cubicBezTo>
                      <a:pt x="596" y="6418"/>
                      <a:pt x="346" y="6179"/>
                      <a:pt x="346" y="5870"/>
                    </a:cubicBezTo>
                    <a:lnTo>
                      <a:pt x="346" y="881"/>
                    </a:lnTo>
                    <a:cubicBezTo>
                      <a:pt x="346" y="584"/>
                      <a:pt x="584" y="333"/>
                      <a:pt x="894" y="333"/>
                    </a:cubicBezTo>
                    <a:close/>
                    <a:moveTo>
                      <a:pt x="10502" y="1405"/>
                    </a:moveTo>
                    <a:cubicBezTo>
                      <a:pt x="10800" y="1405"/>
                      <a:pt x="11061" y="1643"/>
                      <a:pt x="11061" y="1953"/>
                    </a:cubicBezTo>
                    <a:lnTo>
                      <a:pt x="11061" y="6941"/>
                    </a:lnTo>
                    <a:cubicBezTo>
                      <a:pt x="11050" y="7239"/>
                      <a:pt x="10788" y="7489"/>
                      <a:pt x="10490" y="7489"/>
                    </a:cubicBezTo>
                    <a:lnTo>
                      <a:pt x="7656" y="7489"/>
                    </a:lnTo>
                    <a:cubicBezTo>
                      <a:pt x="7609" y="7489"/>
                      <a:pt x="7549" y="7525"/>
                      <a:pt x="7513" y="7549"/>
                    </a:cubicBezTo>
                    <a:cubicBezTo>
                      <a:pt x="7490" y="7596"/>
                      <a:pt x="7478" y="7644"/>
                      <a:pt x="7490" y="7680"/>
                    </a:cubicBezTo>
                    <a:lnTo>
                      <a:pt x="7918" y="9561"/>
                    </a:lnTo>
                    <a:lnTo>
                      <a:pt x="7918" y="9573"/>
                    </a:lnTo>
                    <a:lnTo>
                      <a:pt x="7906" y="9573"/>
                    </a:lnTo>
                    <a:lnTo>
                      <a:pt x="5216" y="7727"/>
                    </a:lnTo>
                    <a:lnTo>
                      <a:pt x="6644" y="6751"/>
                    </a:lnTo>
                    <a:lnTo>
                      <a:pt x="9430" y="6751"/>
                    </a:lnTo>
                    <a:cubicBezTo>
                      <a:pt x="9930" y="6751"/>
                      <a:pt x="10311" y="6358"/>
                      <a:pt x="10311" y="5870"/>
                    </a:cubicBezTo>
                    <a:lnTo>
                      <a:pt x="10311" y="1405"/>
                    </a:lnTo>
                    <a:close/>
                    <a:moveTo>
                      <a:pt x="882" y="0"/>
                    </a:moveTo>
                    <a:cubicBezTo>
                      <a:pt x="393" y="0"/>
                      <a:pt x="1" y="393"/>
                      <a:pt x="1" y="881"/>
                    </a:cubicBezTo>
                    <a:lnTo>
                      <a:pt x="1" y="5870"/>
                    </a:lnTo>
                    <a:cubicBezTo>
                      <a:pt x="1" y="6358"/>
                      <a:pt x="393" y="6739"/>
                      <a:pt x="882" y="6739"/>
                    </a:cubicBezTo>
                    <a:lnTo>
                      <a:pt x="1072" y="6739"/>
                    </a:lnTo>
                    <a:lnTo>
                      <a:pt x="1072" y="6941"/>
                    </a:lnTo>
                    <a:cubicBezTo>
                      <a:pt x="1072" y="7430"/>
                      <a:pt x="1465" y="7811"/>
                      <a:pt x="1953" y="7811"/>
                    </a:cubicBezTo>
                    <a:lnTo>
                      <a:pt x="3275" y="7811"/>
                    </a:lnTo>
                    <a:lnTo>
                      <a:pt x="3144" y="8406"/>
                    </a:lnTo>
                    <a:cubicBezTo>
                      <a:pt x="3108" y="8549"/>
                      <a:pt x="3168" y="8692"/>
                      <a:pt x="3287" y="8763"/>
                    </a:cubicBezTo>
                    <a:cubicBezTo>
                      <a:pt x="3346" y="8811"/>
                      <a:pt x="3430" y="8823"/>
                      <a:pt x="3489" y="8823"/>
                    </a:cubicBezTo>
                    <a:cubicBezTo>
                      <a:pt x="3561" y="8823"/>
                      <a:pt x="3620" y="8811"/>
                      <a:pt x="3680" y="8763"/>
                    </a:cubicBezTo>
                    <a:lnTo>
                      <a:pt x="4918" y="7918"/>
                    </a:lnTo>
                    <a:lnTo>
                      <a:pt x="7704" y="9835"/>
                    </a:lnTo>
                    <a:cubicBezTo>
                      <a:pt x="7763" y="9882"/>
                      <a:pt x="7847" y="9894"/>
                      <a:pt x="7906" y="9894"/>
                    </a:cubicBezTo>
                    <a:cubicBezTo>
                      <a:pt x="7978" y="9894"/>
                      <a:pt x="8037" y="9882"/>
                      <a:pt x="8097" y="9835"/>
                    </a:cubicBezTo>
                    <a:cubicBezTo>
                      <a:pt x="8216" y="9763"/>
                      <a:pt x="8275" y="9620"/>
                      <a:pt x="8240" y="9477"/>
                    </a:cubicBezTo>
                    <a:lnTo>
                      <a:pt x="7859" y="7811"/>
                    </a:lnTo>
                    <a:lnTo>
                      <a:pt x="10490" y="7811"/>
                    </a:lnTo>
                    <a:cubicBezTo>
                      <a:pt x="10978" y="7811"/>
                      <a:pt x="11371" y="7430"/>
                      <a:pt x="11371" y="6941"/>
                    </a:cubicBezTo>
                    <a:lnTo>
                      <a:pt x="11371" y="1953"/>
                    </a:lnTo>
                    <a:cubicBezTo>
                      <a:pt x="11371" y="1476"/>
                      <a:pt x="10966" y="1072"/>
                      <a:pt x="10490" y="1072"/>
                    </a:cubicBezTo>
                    <a:lnTo>
                      <a:pt x="10299" y="1072"/>
                    </a:lnTo>
                    <a:lnTo>
                      <a:pt x="10299" y="881"/>
                    </a:lnTo>
                    <a:cubicBezTo>
                      <a:pt x="10299" y="393"/>
                      <a:pt x="9918" y="0"/>
                      <a:pt x="94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68" name="Google Shape;668;p43"/>
          <p:cNvGrpSpPr/>
          <p:nvPr/>
        </p:nvGrpSpPr>
        <p:grpSpPr>
          <a:xfrm>
            <a:off x="6624162" y="374186"/>
            <a:ext cx="380768" cy="438196"/>
            <a:chOff x="3982553" y="1971730"/>
            <a:chExt cx="304566" cy="350501"/>
          </a:xfrm>
        </p:grpSpPr>
        <p:sp>
          <p:nvSpPr>
            <p:cNvPr id="669" name="Google Shape;669;p43"/>
            <p:cNvSpPr/>
            <p:nvPr/>
          </p:nvSpPr>
          <p:spPr>
            <a:xfrm>
              <a:off x="4037535" y="2176558"/>
              <a:ext cx="196513" cy="145673"/>
            </a:xfrm>
            <a:custGeom>
              <a:avLst/>
              <a:gdLst/>
              <a:ahLst/>
              <a:cxnLst/>
              <a:rect l="l" t="t" r="r" b="b"/>
              <a:pathLst>
                <a:path w="6169" h="4573" extrusionOk="0">
                  <a:moveTo>
                    <a:pt x="1441" y="322"/>
                  </a:moveTo>
                  <a:cubicBezTo>
                    <a:pt x="1584" y="322"/>
                    <a:pt x="1727" y="441"/>
                    <a:pt x="1727" y="595"/>
                  </a:cubicBezTo>
                  <a:lnTo>
                    <a:pt x="1727" y="4251"/>
                  </a:lnTo>
                  <a:lnTo>
                    <a:pt x="1167" y="4251"/>
                  </a:lnTo>
                  <a:lnTo>
                    <a:pt x="1167" y="595"/>
                  </a:lnTo>
                  <a:lnTo>
                    <a:pt x="1156" y="595"/>
                  </a:lnTo>
                  <a:cubicBezTo>
                    <a:pt x="1156" y="453"/>
                    <a:pt x="1275" y="322"/>
                    <a:pt x="1441" y="322"/>
                  </a:cubicBezTo>
                  <a:close/>
                  <a:moveTo>
                    <a:pt x="3061" y="322"/>
                  </a:moveTo>
                  <a:cubicBezTo>
                    <a:pt x="3227" y="322"/>
                    <a:pt x="3346" y="441"/>
                    <a:pt x="3346" y="595"/>
                  </a:cubicBezTo>
                  <a:lnTo>
                    <a:pt x="3346" y="4251"/>
                  </a:lnTo>
                  <a:lnTo>
                    <a:pt x="2799" y="4251"/>
                  </a:lnTo>
                  <a:lnTo>
                    <a:pt x="2799" y="595"/>
                  </a:lnTo>
                  <a:lnTo>
                    <a:pt x="2775" y="595"/>
                  </a:lnTo>
                  <a:cubicBezTo>
                    <a:pt x="2775" y="453"/>
                    <a:pt x="2894" y="322"/>
                    <a:pt x="3061" y="322"/>
                  </a:cubicBezTo>
                  <a:close/>
                  <a:moveTo>
                    <a:pt x="4680" y="322"/>
                  </a:moveTo>
                  <a:cubicBezTo>
                    <a:pt x="4835" y="322"/>
                    <a:pt x="4966" y="441"/>
                    <a:pt x="4966" y="595"/>
                  </a:cubicBezTo>
                  <a:lnTo>
                    <a:pt x="4966" y="4251"/>
                  </a:lnTo>
                  <a:lnTo>
                    <a:pt x="4406" y="4251"/>
                  </a:lnTo>
                  <a:lnTo>
                    <a:pt x="4406" y="595"/>
                  </a:lnTo>
                  <a:cubicBezTo>
                    <a:pt x="4406" y="453"/>
                    <a:pt x="4525" y="322"/>
                    <a:pt x="4680" y="322"/>
                  </a:cubicBezTo>
                  <a:close/>
                  <a:moveTo>
                    <a:pt x="1441" y="0"/>
                  </a:moveTo>
                  <a:cubicBezTo>
                    <a:pt x="1108" y="0"/>
                    <a:pt x="846" y="274"/>
                    <a:pt x="846" y="595"/>
                  </a:cubicBezTo>
                  <a:lnTo>
                    <a:pt x="846" y="4251"/>
                  </a:lnTo>
                  <a:lnTo>
                    <a:pt x="322" y="4251"/>
                  </a:lnTo>
                  <a:lnTo>
                    <a:pt x="322" y="2536"/>
                  </a:lnTo>
                  <a:cubicBezTo>
                    <a:pt x="322" y="2441"/>
                    <a:pt x="251" y="2370"/>
                    <a:pt x="155" y="2370"/>
                  </a:cubicBezTo>
                  <a:cubicBezTo>
                    <a:pt x="72" y="2370"/>
                    <a:pt x="1" y="2441"/>
                    <a:pt x="1" y="2536"/>
                  </a:cubicBezTo>
                  <a:lnTo>
                    <a:pt x="1" y="4405"/>
                  </a:lnTo>
                  <a:cubicBezTo>
                    <a:pt x="1" y="4501"/>
                    <a:pt x="72" y="4572"/>
                    <a:pt x="155" y="4572"/>
                  </a:cubicBezTo>
                  <a:lnTo>
                    <a:pt x="6001" y="4572"/>
                  </a:lnTo>
                  <a:cubicBezTo>
                    <a:pt x="6097" y="4572"/>
                    <a:pt x="6168" y="4501"/>
                    <a:pt x="6168" y="4405"/>
                  </a:cubicBezTo>
                  <a:lnTo>
                    <a:pt x="6168" y="834"/>
                  </a:lnTo>
                  <a:cubicBezTo>
                    <a:pt x="6144" y="750"/>
                    <a:pt x="6073" y="679"/>
                    <a:pt x="5978" y="679"/>
                  </a:cubicBezTo>
                  <a:cubicBezTo>
                    <a:pt x="5894" y="679"/>
                    <a:pt x="5811" y="750"/>
                    <a:pt x="5811" y="834"/>
                  </a:cubicBezTo>
                  <a:lnTo>
                    <a:pt x="5811" y="4251"/>
                  </a:lnTo>
                  <a:lnTo>
                    <a:pt x="5299" y="4251"/>
                  </a:lnTo>
                  <a:lnTo>
                    <a:pt x="5299" y="595"/>
                  </a:lnTo>
                  <a:cubicBezTo>
                    <a:pt x="5299" y="274"/>
                    <a:pt x="5025" y="0"/>
                    <a:pt x="4704" y="0"/>
                  </a:cubicBezTo>
                  <a:cubicBezTo>
                    <a:pt x="4370" y="0"/>
                    <a:pt x="4108" y="274"/>
                    <a:pt x="4108" y="595"/>
                  </a:cubicBezTo>
                  <a:lnTo>
                    <a:pt x="4108" y="4251"/>
                  </a:lnTo>
                  <a:lnTo>
                    <a:pt x="3656" y="4251"/>
                  </a:lnTo>
                  <a:lnTo>
                    <a:pt x="3656" y="595"/>
                  </a:lnTo>
                  <a:cubicBezTo>
                    <a:pt x="3656" y="274"/>
                    <a:pt x="3394" y="0"/>
                    <a:pt x="3061" y="0"/>
                  </a:cubicBezTo>
                  <a:cubicBezTo>
                    <a:pt x="2739" y="0"/>
                    <a:pt x="2465" y="274"/>
                    <a:pt x="2465" y="595"/>
                  </a:cubicBezTo>
                  <a:lnTo>
                    <a:pt x="2465" y="4251"/>
                  </a:lnTo>
                  <a:lnTo>
                    <a:pt x="2037" y="4251"/>
                  </a:lnTo>
                  <a:lnTo>
                    <a:pt x="2037" y="595"/>
                  </a:lnTo>
                  <a:cubicBezTo>
                    <a:pt x="2037" y="274"/>
                    <a:pt x="1763" y="0"/>
                    <a:pt x="14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 name="Google Shape;670;p43"/>
            <p:cNvSpPr/>
            <p:nvPr/>
          </p:nvSpPr>
          <p:spPr>
            <a:xfrm>
              <a:off x="3982553" y="1971730"/>
              <a:ext cx="304566" cy="272360"/>
            </a:xfrm>
            <a:custGeom>
              <a:avLst/>
              <a:gdLst/>
              <a:ahLst/>
              <a:cxnLst/>
              <a:rect l="l" t="t" r="r" b="b"/>
              <a:pathLst>
                <a:path w="9561" h="8550" extrusionOk="0">
                  <a:moveTo>
                    <a:pt x="8632" y="346"/>
                  </a:moveTo>
                  <a:cubicBezTo>
                    <a:pt x="8966" y="346"/>
                    <a:pt x="9239" y="632"/>
                    <a:pt x="9239" y="953"/>
                  </a:cubicBezTo>
                  <a:cubicBezTo>
                    <a:pt x="9239" y="1287"/>
                    <a:pt x="8954" y="1572"/>
                    <a:pt x="8632" y="1572"/>
                  </a:cubicBezTo>
                  <a:lnTo>
                    <a:pt x="929" y="1572"/>
                  </a:lnTo>
                  <a:cubicBezTo>
                    <a:pt x="596" y="1572"/>
                    <a:pt x="322" y="1287"/>
                    <a:pt x="322" y="953"/>
                  </a:cubicBezTo>
                  <a:cubicBezTo>
                    <a:pt x="322" y="632"/>
                    <a:pt x="607" y="346"/>
                    <a:pt x="929" y="346"/>
                  </a:cubicBezTo>
                  <a:close/>
                  <a:moveTo>
                    <a:pt x="6787" y="3835"/>
                  </a:moveTo>
                  <a:cubicBezTo>
                    <a:pt x="6811" y="4073"/>
                    <a:pt x="6930" y="4275"/>
                    <a:pt x="7096" y="4442"/>
                  </a:cubicBezTo>
                  <a:lnTo>
                    <a:pt x="2524" y="4442"/>
                  </a:lnTo>
                  <a:cubicBezTo>
                    <a:pt x="2715" y="4275"/>
                    <a:pt x="2822" y="4049"/>
                    <a:pt x="2858" y="3835"/>
                  </a:cubicBezTo>
                  <a:close/>
                  <a:moveTo>
                    <a:pt x="7870" y="1882"/>
                  </a:moveTo>
                  <a:cubicBezTo>
                    <a:pt x="8573" y="1882"/>
                    <a:pt x="9144" y="2453"/>
                    <a:pt x="9144" y="3156"/>
                  </a:cubicBezTo>
                  <a:cubicBezTo>
                    <a:pt x="9168" y="3870"/>
                    <a:pt x="8597" y="4442"/>
                    <a:pt x="7894" y="4442"/>
                  </a:cubicBezTo>
                  <a:lnTo>
                    <a:pt x="7823" y="4442"/>
                  </a:lnTo>
                  <a:cubicBezTo>
                    <a:pt x="7644" y="4406"/>
                    <a:pt x="7477" y="4335"/>
                    <a:pt x="7334" y="4216"/>
                  </a:cubicBezTo>
                  <a:cubicBezTo>
                    <a:pt x="7203" y="4097"/>
                    <a:pt x="7108" y="3918"/>
                    <a:pt x="7096" y="3716"/>
                  </a:cubicBezTo>
                  <a:cubicBezTo>
                    <a:pt x="7084" y="3513"/>
                    <a:pt x="7156" y="3323"/>
                    <a:pt x="7275" y="3192"/>
                  </a:cubicBezTo>
                  <a:cubicBezTo>
                    <a:pt x="7377" y="3070"/>
                    <a:pt x="7523" y="3011"/>
                    <a:pt x="7672" y="3011"/>
                  </a:cubicBezTo>
                  <a:cubicBezTo>
                    <a:pt x="7801" y="3011"/>
                    <a:pt x="7932" y="3056"/>
                    <a:pt x="8037" y="3144"/>
                  </a:cubicBezTo>
                  <a:cubicBezTo>
                    <a:pt x="8108" y="3215"/>
                    <a:pt x="8156" y="3311"/>
                    <a:pt x="8168" y="3418"/>
                  </a:cubicBezTo>
                  <a:cubicBezTo>
                    <a:pt x="8168" y="3513"/>
                    <a:pt x="8132" y="3620"/>
                    <a:pt x="8061" y="3692"/>
                  </a:cubicBezTo>
                  <a:cubicBezTo>
                    <a:pt x="8001" y="3751"/>
                    <a:pt x="8001" y="3858"/>
                    <a:pt x="8073" y="3918"/>
                  </a:cubicBezTo>
                  <a:cubicBezTo>
                    <a:pt x="8101" y="3946"/>
                    <a:pt x="8140" y="3961"/>
                    <a:pt x="8180" y="3961"/>
                  </a:cubicBezTo>
                  <a:cubicBezTo>
                    <a:pt x="8224" y="3961"/>
                    <a:pt x="8268" y="3943"/>
                    <a:pt x="8299" y="3906"/>
                  </a:cubicBezTo>
                  <a:cubicBezTo>
                    <a:pt x="8430" y="3751"/>
                    <a:pt x="8489" y="3573"/>
                    <a:pt x="8477" y="3382"/>
                  </a:cubicBezTo>
                  <a:cubicBezTo>
                    <a:pt x="8466" y="3192"/>
                    <a:pt x="8394" y="3013"/>
                    <a:pt x="8239" y="2894"/>
                  </a:cubicBezTo>
                  <a:cubicBezTo>
                    <a:pt x="8075" y="2746"/>
                    <a:pt x="7872" y="2674"/>
                    <a:pt x="7672" y="2674"/>
                  </a:cubicBezTo>
                  <a:cubicBezTo>
                    <a:pt x="7437" y="2674"/>
                    <a:pt x="7204" y="2773"/>
                    <a:pt x="7037" y="2965"/>
                  </a:cubicBezTo>
                  <a:cubicBezTo>
                    <a:pt x="6906" y="3120"/>
                    <a:pt x="6811" y="3287"/>
                    <a:pt x="6787" y="3489"/>
                  </a:cubicBezTo>
                  <a:lnTo>
                    <a:pt x="2858" y="3489"/>
                  </a:lnTo>
                  <a:cubicBezTo>
                    <a:pt x="2822" y="3287"/>
                    <a:pt x="2751" y="3120"/>
                    <a:pt x="2596" y="2965"/>
                  </a:cubicBezTo>
                  <a:cubicBezTo>
                    <a:pt x="2453" y="2799"/>
                    <a:pt x="2239" y="2692"/>
                    <a:pt x="2000" y="2680"/>
                  </a:cubicBezTo>
                  <a:cubicBezTo>
                    <a:pt x="1985" y="2679"/>
                    <a:pt x="1970" y="2678"/>
                    <a:pt x="1954" y="2678"/>
                  </a:cubicBezTo>
                  <a:cubicBezTo>
                    <a:pt x="1754" y="2678"/>
                    <a:pt x="1547" y="2750"/>
                    <a:pt x="1381" y="2894"/>
                  </a:cubicBezTo>
                  <a:cubicBezTo>
                    <a:pt x="1227" y="3025"/>
                    <a:pt x="1155" y="3192"/>
                    <a:pt x="1143" y="3382"/>
                  </a:cubicBezTo>
                  <a:cubicBezTo>
                    <a:pt x="1119" y="3573"/>
                    <a:pt x="1203" y="3751"/>
                    <a:pt x="1322" y="3906"/>
                  </a:cubicBezTo>
                  <a:cubicBezTo>
                    <a:pt x="1355" y="3939"/>
                    <a:pt x="1402" y="3957"/>
                    <a:pt x="1447" y="3957"/>
                  </a:cubicBezTo>
                  <a:cubicBezTo>
                    <a:pt x="1485" y="3957"/>
                    <a:pt x="1521" y="3945"/>
                    <a:pt x="1548" y="3918"/>
                  </a:cubicBezTo>
                  <a:cubicBezTo>
                    <a:pt x="1596" y="3858"/>
                    <a:pt x="1619" y="3751"/>
                    <a:pt x="1560" y="3692"/>
                  </a:cubicBezTo>
                  <a:cubicBezTo>
                    <a:pt x="1488" y="3620"/>
                    <a:pt x="1453" y="3513"/>
                    <a:pt x="1453" y="3418"/>
                  </a:cubicBezTo>
                  <a:cubicBezTo>
                    <a:pt x="1453" y="3311"/>
                    <a:pt x="1512" y="3204"/>
                    <a:pt x="1584" y="3144"/>
                  </a:cubicBezTo>
                  <a:cubicBezTo>
                    <a:pt x="1682" y="3068"/>
                    <a:pt x="1800" y="3012"/>
                    <a:pt x="1937" y="3012"/>
                  </a:cubicBezTo>
                  <a:cubicBezTo>
                    <a:pt x="1950" y="3012"/>
                    <a:pt x="1963" y="3012"/>
                    <a:pt x="1977" y="3013"/>
                  </a:cubicBezTo>
                  <a:cubicBezTo>
                    <a:pt x="2120" y="3025"/>
                    <a:pt x="2239" y="3085"/>
                    <a:pt x="2346" y="3192"/>
                  </a:cubicBezTo>
                  <a:cubicBezTo>
                    <a:pt x="2608" y="3489"/>
                    <a:pt x="2584" y="3954"/>
                    <a:pt x="2286" y="4216"/>
                  </a:cubicBezTo>
                  <a:cubicBezTo>
                    <a:pt x="2155" y="4335"/>
                    <a:pt x="1977" y="4406"/>
                    <a:pt x="1798" y="4442"/>
                  </a:cubicBezTo>
                  <a:lnTo>
                    <a:pt x="1727" y="4442"/>
                  </a:lnTo>
                  <a:cubicBezTo>
                    <a:pt x="1024" y="4442"/>
                    <a:pt x="441" y="3858"/>
                    <a:pt x="441" y="3156"/>
                  </a:cubicBezTo>
                  <a:cubicBezTo>
                    <a:pt x="441" y="2465"/>
                    <a:pt x="1024" y="1882"/>
                    <a:pt x="1727" y="1882"/>
                  </a:cubicBezTo>
                  <a:close/>
                  <a:moveTo>
                    <a:pt x="7537" y="4763"/>
                  </a:moveTo>
                  <a:lnTo>
                    <a:pt x="7537" y="5573"/>
                  </a:lnTo>
                  <a:lnTo>
                    <a:pt x="2036" y="5573"/>
                  </a:lnTo>
                  <a:lnTo>
                    <a:pt x="2036" y="4763"/>
                  </a:lnTo>
                  <a:close/>
                  <a:moveTo>
                    <a:pt x="929" y="1"/>
                  </a:moveTo>
                  <a:cubicBezTo>
                    <a:pt x="417" y="1"/>
                    <a:pt x="0" y="418"/>
                    <a:pt x="0" y="941"/>
                  </a:cubicBezTo>
                  <a:cubicBezTo>
                    <a:pt x="0" y="1418"/>
                    <a:pt x="357" y="1811"/>
                    <a:pt x="798" y="1870"/>
                  </a:cubicBezTo>
                  <a:cubicBezTo>
                    <a:pt x="393" y="2168"/>
                    <a:pt x="143" y="2620"/>
                    <a:pt x="143" y="3144"/>
                  </a:cubicBezTo>
                  <a:cubicBezTo>
                    <a:pt x="143" y="4013"/>
                    <a:pt x="834" y="4728"/>
                    <a:pt x="1691" y="4739"/>
                  </a:cubicBezTo>
                  <a:lnTo>
                    <a:pt x="1703" y="4739"/>
                  </a:lnTo>
                  <a:lnTo>
                    <a:pt x="1703" y="5704"/>
                  </a:lnTo>
                  <a:lnTo>
                    <a:pt x="1703" y="8383"/>
                  </a:lnTo>
                  <a:cubicBezTo>
                    <a:pt x="1703" y="8478"/>
                    <a:pt x="1786" y="8549"/>
                    <a:pt x="1869" y="8549"/>
                  </a:cubicBezTo>
                  <a:cubicBezTo>
                    <a:pt x="1965" y="8549"/>
                    <a:pt x="2036" y="8478"/>
                    <a:pt x="2036" y="8383"/>
                  </a:cubicBezTo>
                  <a:lnTo>
                    <a:pt x="2036" y="5894"/>
                  </a:lnTo>
                  <a:lnTo>
                    <a:pt x="7537" y="5894"/>
                  </a:lnTo>
                  <a:lnTo>
                    <a:pt x="7537" y="6692"/>
                  </a:lnTo>
                  <a:cubicBezTo>
                    <a:pt x="7537" y="6775"/>
                    <a:pt x="7620" y="6847"/>
                    <a:pt x="7704" y="6847"/>
                  </a:cubicBezTo>
                  <a:cubicBezTo>
                    <a:pt x="7799" y="6847"/>
                    <a:pt x="7870" y="6775"/>
                    <a:pt x="7870" y="6692"/>
                  </a:cubicBezTo>
                  <a:lnTo>
                    <a:pt x="7870" y="5740"/>
                  </a:lnTo>
                  <a:lnTo>
                    <a:pt x="7870" y="4763"/>
                  </a:lnTo>
                  <a:lnTo>
                    <a:pt x="7918" y="4763"/>
                  </a:lnTo>
                  <a:cubicBezTo>
                    <a:pt x="7930" y="4763"/>
                    <a:pt x="7942" y="4763"/>
                    <a:pt x="7954" y="4751"/>
                  </a:cubicBezTo>
                  <a:cubicBezTo>
                    <a:pt x="8823" y="4728"/>
                    <a:pt x="9501" y="4025"/>
                    <a:pt x="9501" y="3156"/>
                  </a:cubicBezTo>
                  <a:cubicBezTo>
                    <a:pt x="9489" y="2644"/>
                    <a:pt x="9228" y="2168"/>
                    <a:pt x="8823" y="1870"/>
                  </a:cubicBezTo>
                  <a:cubicBezTo>
                    <a:pt x="9251" y="1775"/>
                    <a:pt x="9561" y="1406"/>
                    <a:pt x="9561" y="941"/>
                  </a:cubicBezTo>
                  <a:cubicBezTo>
                    <a:pt x="9561" y="418"/>
                    <a:pt x="9144" y="1"/>
                    <a:pt x="863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4" name="Google Shape;653;p43">
            <a:extLst>
              <a:ext uri="{FF2B5EF4-FFF2-40B4-BE49-F238E27FC236}">
                <a16:creationId xmlns:a16="http://schemas.microsoft.com/office/drawing/2014/main" id="{4FC3BA55-F304-4DF0-8E31-7340B44F106B}"/>
              </a:ext>
            </a:extLst>
          </p:cNvPr>
          <p:cNvSpPr txBox="1">
            <a:spLocks/>
          </p:cNvSpPr>
          <p:nvPr/>
        </p:nvSpPr>
        <p:spPr>
          <a:xfrm>
            <a:off x="884050" y="3968725"/>
            <a:ext cx="2800500" cy="11592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ctr" rtl="0">
              <a:lnSpc>
                <a:spcPct val="100000"/>
              </a:lnSpc>
              <a:spcBef>
                <a:spcPts val="0"/>
              </a:spcBef>
              <a:spcAft>
                <a:spcPts val="0"/>
              </a:spcAft>
              <a:buClr>
                <a:schemeClr val="dk2"/>
              </a:buClr>
              <a:buSzPts val="1400"/>
              <a:buFont typeface="Mukta"/>
              <a:buChar char="●"/>
              <a:defRPr sz="1500" b="0" i="0" u="none" strike="noStrike" cap="none">
                <a:solidFill>
                  <a:schemeClr val="dk2"/>
                </a:solidFill>
                <a:latin typeface="Mukta"/>
                <a:ea typeface="Mukta"/>
                <a:cs typeface="Mukta"/>
                <a:sym typeface="Mukta"/>
              </a:defRPr>
            </a:lvl1pPr>
            <a:lvl2pPr marL="914400" marR="0" lvl="1" indent="-304800" algn="l" rtl="0">
              <a:lnSpc>
                <a:spcPct val="100000"/>
              </a:lnSpc>
              <a:spcBef>
                <a:spcPts val="0"/>
              </a:spcBef>
              <a:spcAft>
                <a:spcPts val="0"/>
              </a:spcAft>
              <a:buClr>
                <a:schemeClr val="dk2"/>
              </a:buClr>
              <a:buSzPts val="1200"/>
              <a:buFont typeface="Mukta"/>
              <a:buChar char="○"/>
              <a:defRPr sz="1200" b="0" i="0" u="none" strike="noStrike" cap="none">
                <a:solidFill>
                  <a:schemeClr val="dk2"/>
                </a:solidFill>
                <a:latin typeface="Mukta"/>
                <a:ea typeface="Mukta"/>
                <a:cs typeface="Mukta"/>
                <a:sym typeface="Mukta"/>
              </a:defRPr>
            </a:lvl2pPr>
            <a:lvl3pPr marL="1371600" marR="0" lvl="2" indent="-304800" algn="l" rtl="0">
              <a:lnSpc>
                <a:spcPct val="100000"/>
              </a:lnSpc>
              <a:spcBef>
                <a:spcPts val="0"/>
              </a:spcBef>
              <a:spcAft>
                <a:spcPts val="0"/>
              </a:spcAft>
              <a:buClr>
                <a:schemeClr val="dk2"/>
              </a:buClr>
              <a:buSzPts val="1200"/>
              <a:buFont typeface="Mukta"/>
              <a:buChar char="■"/>
              <a:defRPr sz="1200" b="0" i="0" u="none" strike="noStrike" cap="none">
                <a:solidFill>
                  <a:schemeClr val="dk2"/>
                </a:solidFill>
                <a:latin typeface="Mukta"/>
                <a:ea typeface="Mukta"/>
                <a:cs typeface="Mukta"/>
                <a:sym typeface="Mukta"/>
              </a:defRPr>
            </a:lvl3pPr>
            <a:lvl4pPr marL="1828800" marR="0" lvl="3" indent="-304800" algn="l" rtl="0">
              <a:lnSpc>
                <a:spcPct val="100000"/>
              </a:lnSpc>
              <a:spcBef>
                <a:spcPts val="0"/>
              </a:spcBef>
              <a:spcAft>
                <a:spcPts val="0"/>
              </a:spcAft>
              <a:buClr>
                <a:schemeClr val="dk2"/>
              </a:buClr>
              <a:buSzPts val="1200"/>
              <a:buFont typeface="Mukta"/>
              <a:buChar char="●"/>
              <a:defRPr sz="1200" b="0" i="0" u="none" strike="noStrike" cap="none">
                <a:solidFill>
                  <a:schemeClr val="dk2"/>
                </a:solidFill>
                <a:latin typeface="Mukta"/>
                <a:ea typeface="Mukta"/>
                <a:cs typeface="Mukta"/>
                <a:sym typeface="Mukta"/>
              </a:defRPr>
            </a:lvl4pPr>
            <a:lvl5pPr marL="2286000" marR="0" lvl="4" indent="-304800" algn="l" rtl="0">
              <a:lnSpc>
                <a:spcPct val="100000"/>
              </a:lnSpc>
              <a:spcBef>
                <a:spcPts val="0"/>
              </a:spcBef>
              <a:spcAft>
                <a:spcPts val="0"/>
              </a:spcAft>
              <a:buClr>
                <a:schemeClr val="dk2"/>
              </a:buClr>
              <a:buSzPts val="1200"/>
              <a:buFont typeface="Mukta"/>
              <a:buChar char="○"/>
              <a:defRPr sz="1200" b="0" i="0" u="none" strike="noStrike" cap="none">
                <a:solidFill>
                  <a:schemeClr val="dk2"/>
                </a:solidFill>
                <a:latin typeface="Mukta"/>
                <a:ea typeface="Mukta"/>
                <a:cs typeface="Mukta"/>
                <a:sym typeface="Mukta"/>
              </a:defRPr>
            </a:lvl5pPr>
            <a:lvl6pPr marL="2743200" marR="0" lvl="5" indent="-304800" algn="l" rtl="0">
              <a:lnSpc>
                <a:spcPct val="100000"/>
              </a:lnSpc>
              <a:spcBef>
                <a:spcPts val="0"/>
              </a:spcBef>
              <a:spcAft>
                <a:spcPts val="0"/>
              </a:spcAft>
              <a:buClr>
                <a:schemeClr val="dk2"/>
              </a:buClr>
              <a:buSzPts val="1200"/>
              <a:buFont typeface="Mukta"/>
              <a:buChar char="■"/>
              <a:defRPr sz="1200" b="0" i="0" u="none" strike="noStrike" cap="none">
                <a:solidFill>
                  <a:schemeClr val="dk2"/>
                </a:solidFill>
                <a:latin typeface="Mukta"/>
                <a:ea typeface="Mukta"/>
                <a:cs typeface="Mukta"/>
                <a:sym typeface="Mukta"/>
              </a:defRPr>
            </a:lvl6pPr>
            <a:lvl7pPr marL="3200400" marR="0" lvl="6" indent="-304800" algn="l" rtl="0">
              <a:lnSpc>
                <a:spcPct val="100000"/>
              </a:lnSpc>
              <a:spcBef>
                <a:spcPts val="0"/>
              </a:spcBef>
              <a:spcAft>
                <a:spcPts val="0"/>
              </a:spcAft>
              <a:buClr>
                <a:schemeClr val="dk2"/>
              </a:buClr>
              <a:buSzPts val="1200"/>
              <a:buFont typeface="Mukta"/>
              <a:buChar char="●"/>
              <a:defRPr sz="1200" b="0" i="0" u="none" strike="noStrike" cap="none">
                <a:solidFill>
                  <a:schemeClr val="dk2"/>
                </a:solidFill>
                <a:latin typeface="Mukta"/>
                <a:ea typeface="Mukta"/>
                <a:cs typeface="Mukta"/>
                <a:sym typeface="Mukta"/>
              </a:defRPr>
            </a:lvl7pPr>
            <a:lvl8pPr marL="3657600" marR="0" lvl="7" indent="-304800" algn="l" rtl="0">
              <a:lnSpc>
                <a:spcPct val="100000"/>
              </a:lnSpc>
              <a:spcBef>
                <a:spcPts val="0"/>
              </a:spcBef>
              <a:spcAft>
                <a:spcPts val="0"/>
              </a:spcAft>
              <a:buClr>
                <a:schemeClr val="dk2"/>
              </a:buClr>
              <a:buSzPts val="1200"/>
              <a:buFont typeface="Mukta"/>
              <a:buChar char="○"/>
              <a:defRPr sz="1200" b="0" i="0" u="none" strike="noStrike" cap="none">
                <a:solidFill>
                  <a:schemeClr val="dk2"/>
                </a:solidFill>
                <a:latin typeface="Mukta"/>
                <a:ea typeface="Mukta"/>
                <a:cs typeface="Mukta"/>
                <a:sym typeface="Mukta"/>
              </a:defRPr>
            </a:lvl8pPr>
            <a:lvl9pPr marL="4114800" marR="0" lvl="8" indent="-304800" algn="l" rtl="0">
              <a:lnSpc>
                <a:spcPct val="100000"/>
              </a:lnSpc>
              <a:spcBef>
                <a:spcPts val="0"/>
              </a:spcBef>
              <a:spcAft>
                <a:spcPts val="0"/>
              </a:spcAft>
              <a:buClr>
                <a:schemeClr val="dk2"/>
              </a:buClr>
              <a:buSzPts val="1200"/>
              <a:buFont typeface="Mukta"/>
              <a:buChar char="■"/>
              <a:defRPr sz="1200" b="0" i="0" u="none" strike="noStrike" cap="none">
                <a:solidFill>
                  <a:schemeClr val="dk2"/>
                </a:solidFill>
                <a:latin typeface="Mukta"/>
                <a:ea typeface="Mukta"/>
                <a:cs typeface="Mukta"/>
                <a:sym typeface="Mukta"/>
              </a:defRPr>
            </a:lvl9pPr>
          </a:lstStyle>
          <a:p>
            <a:pPr marL="0" indent="0">
              <a:buFont typeface="Mukta"/>
              <a:buNone/>
            </a:pPr>
            <a:r>
              <a:rPr lang="en-US" b="1" dirty="0"/>
              <a:t>I haven’t visited my family for ten years, so I will </a:t>
            </a:r>
            <a:r>
              <a:rPr lang="en-US" b="1" u="sng" dirty="0"/>
              <a:t>have to</a:t>
            </a:r>
            <a:r>
              <a:rPr lang="en-US" b="1" dirty="0"/>
              <a:t> visit them this summer. </a:t>
            </a:r>
          </a:p>
          <a:p>
            <a:pPr marL="0" indent="0">
              <a:buFont typeface="Mukta"/>
              <a:buNone/>
            </a:pPr>
            <a:r>
              <a:rPr lang="en-US" b="1" dirty="0"/>
              <a:t>(obligation and/or necessity)</a:t>
            </a:r>
          </a:p>
        </p:txBody>
      </p:sp>
      <p:sp>
        <p:nvSpPr>
          <p:cNvPr id="26" name="Google Shape;653;p43">
            <a:extLst>
              <a:ext uri="{FF2B5EF4-FFF2-40B4-BE49-F238E27FC236}">
                <a16:creationId xmlns:a16="http://schemas.microsoft.com/office/drawing/2014/main" id="{E6CADA6A-6978-4249-AEA0-764891DDC26C}"/>
              </a:ext>
            </a:extLst>
          </p:cNvPr>
          <p:cNvSpPr txBox="1">
            <a:spLocks/>
          </p:cNvSpPr>
          <p:nvPr/>
        </p:nvSpPr>
        <p:spPr>
          <a:xfrm>
            <a:off x="5414296" y="3965816"/>
            <a:ext cx="2800500" cy="11592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ctr" rtl="0">
              <a:lnSpc>
                <a:spcPct val="100000"/>
              </a:lnSpc>
              <a:spcBef>
                <a:spcPts val="0"/>
              </a:spcBef>
              <a:spcAft>
                <a:spcPts val="0"/>
              </a:spcAft>
              <a:buClr>
                <a:schemeClr val="dk2"/>
              </a:buClr>
              <a:buSzPts val="1400"/>
              <a:buFont typeface="Mukta"/>
              <a:buChar char="●"/>
              <a:defRPr sz="1500" b="0" i="0" u="none" strike="noStrike" cap="none">
                <a:solidFill>
                  <a:schemeClr val="dk2"/>
                </a:solidFill>
                <a:latin typeface="Mukta"/>
                <a:ea typeface="Mukta"/>
                <a:cs typeface="Mukta"/>
                <a:sym typeface="Mukta"/>
              </a:defRPr>
            </a:lvl1pPr>
            <a:lvl2pPr marL="914400" marR="0" lvl="1" indent="-304800" algn="l" rtl="0">
              <a:lnSpc>
                <a:spcPct val="100000"/>
              </a:lnSpc>
              <a:spcBef>
                <a:spcPts val="0"/>
              </a:spcBef>
              <a:spcAft>
                <a:spcPts val="0"/>
              </a:spcAft>
              <a:buClr>
                <a:schemeClr val="dk2"/>
              </a:buClr>
              <a:buSzPts val="1200"/>
              <a:buFont typeface="Mukta"/>
              <a:buChar char="○"/>
              <a:defRPr sz="1200" b="0" i="0" u="none" strike="noStrike" cap="none">
                <a:solidFill>
                  <a:schemeClr val="dk2"/>
                </a:solidFill>
                <a:latin typeface="Mukta"/>
                <a:ea typeface="Mukta"/>
                <a:cs typeface="Mukta"/>
                <a:sym typeface="Mukta"/>
              </a:defRPr>
            </a:lvl2pPr>
            <a:lvl3pPr marL="1371600" marR="0" lvl="2" indent="-304800" algn="l" rtl="0">
              <a:lnSpc>
                <a:spcPct val="100000"/>
              </a:lnSpc>
              <a:spcBef>
                <a:spcPts val="0"/>
              </a:spcBef>
              <a:spcAft>
                <a:spcPts val="0"/>
              </a:spcAft>
              <a:buClr>
                <a:schemeClr val="dk2"/>
              </a:buClr>
              <a:buSzPts val="1200"/>
              <a:buFont typeface="Mukta"/>
              <a:buChar char="■"/>
              <a:defRPr sz="1200" b="0" i="0" u="none" strike="noStrike" cap="none">
                <a:solidFill>
                  <a:schemeClr val="dk2"/>
                </a:solidFill>
                <a:latin typeface="Mukta"/>
                <a:ea typeface="Mukta"/>
                <a:cs typeface="Mukta"/>
                <a:sym typeface="Mukta"/>
              </a:defRPr>
            </a:lvl3pPr>
            <a:lvl4pPr marL="1828800" marR="0" lvl="3" indent="-304800" algn="l" rtl="0">
              <a:lnSpc>
                <a:spcPct val="100000"/>
              </a:lnSpc>
              <a:spcBef>
                <a:spcPts val="0"/>
              </a:spcBef>
              <a:spcAft>
                <a:spcPts val="0"/>
              </a:spcAft>
              <a:buClr>
                <a:schemeClr val="dk2"/>
              </a:buClr>
              <a:buSzPts val="1200"/>
              <a:buFont typeface="Mukta"/>
              <a:buChar char="●"/>
              <a:defRPr sz="1200" b="0" i="0" u="none" strike="noStrike" cap="none">
                <a:solidFill>
                  <a:schemeClr val="dk2"/>
                </a:solidFill>
                <a:latin typeface="Mukta"/>
                <a:ea typeface="Mukta"/>
                <a:cs typeface="Mukta"/>
                <a:sym typeface="Mukta"/>
              </a:defRPr>
            </a:lvl4pPr>
            <a:lvl5pPr marL="2286000" marR="0" lvl="4" indent="-304800" algn="l" rtl="0">
              <a:lnSpc>
                <a:spcPct val="100000"/>
              </a:lnSpc>
              <a:spcBef>
                <a:spcPts val="0"/>
              </a:spcBef>
              <a:spcAft>
                <a:spcPts val="0"/>
              </a:spcAft>
              <a:buClr>
                <a:schemeClr val="dk2"/>
              </a:buClr>
              <a:buSzPts val="1200"/>
              <a:buFont typeface="Mukta"/>
              <a:buChar char="○"/>
              <a:defRPr sz="1200" b="0" i="0" u="none" strike="noStrike" cap="none">
                <a:solidFill>
                  <a:schemeClr val="dk2"/>
                </a:solidFill>
                <a:latin typeface="Mukta"/>
                <a:ea typeface="Mukta"/>
                <a:cs typeface="Mukta"/>
                <a:sym typeface="Mukta"/>
              </a:defRPr>
            </a:lvl5pPr>
            <a:lvl6pPr marL="2743200" marR="0" lvl="5" indent="-304800" algn="l" rtl="0">
              <a:lnSpc>
                <a:spcPct val="100000"/>
              </a:lnSpc>
              <a:spcBef>
                <a:spcPts val="0"/>
              </a:spcBef>
              <a:spcAft>
                <a:spcPts val="0"/>
              </a:spcAft>
              <a:buClr>
                <a:schemeClr val="dk2"/>
              </a:buClr>
              <a:buSzPts val="1200"/>
              <a:buFont typeface="Mukta"/>
              <a:buChar char="■"/>
              <a:defRPr sz="1200" b="0" i="0" u="none" strike="noStrike" cap="none">
                <a:solidFill>
                  <a:schemeClr val="dk2"/>
                </a:solidFill>
                <a:latin typeface="Mukta"/>
                <a:ea typeface="Mukta"/>
                <a:cs typeface="Mukta"/>
                <a:sym typeface="Mukta"/>
              </a:defRPr>
            </a:lvl6pPr>
            <a:lvl7pPr marL="3200400" marR="0" lvl="6" indent="-304800" algn="l" rtl="0">
              <a:lnSpc>
                <a:spcPct val="100000"/>
              </a:lnSpc>
              <a:spcBef>
                <a:spcPts val="0"/>
              </a:spcBef>
              <a:spcAft>
                <a:spcPts val="0"/>
              </a:spcAft>
              <a:buClr>
                <a:schemeClr val="dk2"/>
              </a:buClr>
              <a:buSzPts val="1200"/>
              <a:buFont typeface="Mukta"/>
              <a:buChar char="●"/>
              <a:defRPr sz="1200" b="0" i="0" u="none" strike="noStrike" cap="none">
                <a:solidFill>
                  <a:schemeClr val="dk2"/>
                </a:solidFill>
                <a:latin typeface="Mukta"/>
                <a:ea typeface="Mukta"/>
                <a:cs typeface="Mukta"/>
                <a:sym typeface="Mukta"/>
              </a:defRPr>
            </a:lvl7pPr>
            <a:lvl8pPr marL="3657600" marR="0" lvl="7" indent="-304800" algn="l" rtl="0">
              <a:lnSpc>
                <a:spcPct val="100000"/>
              </a:lnSpc>
              <a:spcBef>
                <a:spcPts val="0"/>
              </a:spcBef>
              <a:spcAft>
                <a:spcPts val="0"/>
              </a:spcAft>
              <a:buClr>
                <a:schemeClr val="dk2"/>
              </a:buClr>
              <a:buSzPts val="1200"/>
              <a:buFont typeface="Mukta"/>
              <a:buChar char="○"/>
              <a:defRPr sz="1200" b="0" i="0" u="none" strike="noStrike" cap="none">
                <a:solidFill>
                  <a:schemeClr val="dk2"/>
                </a:solidFill>
                <a:latin typeface="Mukta"/>
                <a:ea typeface="Mukta"/>
                <a:cs typeface="Mukta"/>
                <a:sym typeface="Mukta"/>
              </a:defRPr>
            </a:lvl8pPr>
            <a:lvl9pPr marL="4114800" marR="0" lvl="8" indent="-304800" algn="l" rtl="0">
              <a:lnSpc>
                <a:spcPct val="100000"/>
              </a:lnSpc>
              <a:spcBef>
                <a:spcPts val="0"/>
              </a:spcBef>
              <a:spcAft>
                <a:spcPts val="0"/>
              </a:spcAft>
              <a:buClr>
                <a:schemeClr val="dk2"/>
              </a:buClr>
              <a:buSzPts val="1200"/>
              <a:buFont typeface="Mukta"/>
              <a:buChar char="■"/>
              <a:defRPr sz="1200" b="0" i="0" u="none" strike="noStrike" cap="none">
                <a:solidFill>
                  <a:schemeClr val="dk2"/>
                </a:solidFill>
                <a:latin typeface="Mukta"/>
                <a:ea typeface="Mukta"/>
                <a:cs typeface="Mukta"/>
                <a:sym typeface="Mukta"/>
              </a:defRPr>
            </a:lvl9pPr>
          </a:lstStyle>
          <a:p>
            <a:pPr marL="0" indent="0">
              <a:buFont typeface="Mukta"/>
              <a:buNone/>
            </a:pPr>
            <a:r>
              <a:rPr lang="en-US" b="1" dirty="0"/>
              <a:t>He’s studied well; he </a:t>
            </a:r>
            <a:r>
              <a:rPr lang="en-US" b="1" u="sng" dirty="0"/>
              <a:t>should </a:t>
            </a:r>
            <a:r>
              <a:rPr lang="en-US" b="1" dirty="0"/>
              <a:t>pass the exam (expectation)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88"/>
        <p:cNvGrpSpPr/>
        <p:nvPr/>
      </p:nvGrpSpPr>
      <p:grpSpPr>
        <a:xfrm>
          <a:off x="0" y="0"/>
          <a:ext cx="0" cy="0"/>
          <a:chOff x="0" y="0"/>
          <a:chExt cx="0" cy="0"/>
        </a:xfrm>
      </p:grpSpPr>
      <p:sp>
        <p:nvSpPr>
          <p:cNvPr id="690" name="Google Shape;690;p45"/>
          <p:cNvSpPr txBox="1">
            <a:spLocks noGrp="1"/>
          </p:cNvSpPr>
          <p:nvPr>
            <p:ph type="title"/>
          </p:nvPr>
        </p:nvSpPr>
        <p:spPr>
          <a:xfrm>
            <a:off x="3703667" y="1154354"/>
            <a:ext cx="3732000" cy="783162"/>
          </a:xfrm>
          <a:prstGeom prst="rect">
            <a:avLst/>
          </a:prstGeom>
        </p:spPr>
        <p:txBody>
          <a:bodyPr spcFirstLastPara="1" wrap="square" lIns="91425" tIns="91425" rIns="91425" bIns="91425" anchor="b" anchorCtr="0">
            <a:noAutofit/>
          </a:bodyPr>
          <a:lstStyle/>
          <a:p>
            <a:pPr marL="0" lvl="0" indent="0" algn="r" rtl="0">
              <a:spcBef>
                <a:spcPts val="0"/>
              </a:spcBef>
              <a:spcAft>
                <a:spcPts val="0"/>
              </a:spcAft>
              <a:buNone/>
            </a:pPr>
            <a:r>
              <a:rPr lang="en-US" sz="2400" dirty="0"/>
              <a:t>Translating modality</a:t>
            </a:r>
            <a:endParaRPr sz="2400" dirty="0"/>
          </a:p>
        </p:txBody>
      </p:sp>
      <p:sp>
        <p:nvSpPr>
          <p:cNvPr id="691" name="Google Shape;691;p45"/>
          <p:cNvSpPr txBox="1">
            <a:spLocks noGrp="1"/>
          </p:cNvSpPr>
          <p:nvPr>
            <p:ph type="subTitle" idx="1"/>
          </p:nvPr>
        </p:nvSpPr>
        <p:spPr>
          <a:xfrm>
            <a:off x="4204392" y="2229554"/>
            <a:ext cx="4011916" cy="327175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As Arabic does not have a well-defined class of modals precisely correspond- </a:t>
            </a:r>
            <a:r>
              <a:rPr lang="en-US" dirty="0" err="1"/>
              <a:t>ing</a:t>
            </a:r>
            <a:r>
              <a:rPr lang="en-US" dirty="0"/>
              <a:t> to English modal verbs and expressions on the one hand, and modality in general is characterized by ambiguity, contextuality, and indeterminacy on the other (cf. Abdel-Fattah 2005; </a:t>
            </a:r>
            <a:r>
              <a:rPr lang="en-US" dirty="0" err="1"/>
              <a:t>Almanna</a:t>
            </a:r>
            <a:r>
              <a:rPr lang="en-US" dirty="0"/>
              <a:t> 2016; Bybee and Fleischman 1995)</a:t>
            </a:r>
          </a:p>
          <a:p>
            <a:pPr marL="0" lvl="0" indent="0" algn="l" rtl="0">
              <a:spcBef>
                <a:spcPts val="0"/>
              </a:spcBef>
              <a:spcAft>
                <a:spcPts val="0"/>
              </a:spcAft>
              <a:buNone/>
            </a:pPr>
            <a:r>
              <a:rPr lang="en-US" dirty="0"/>
              <a:t>identifying the function of the modal verb in question should be paid extra attention.</a:t>
            </a:r>
            <a:endParaRPr dirty="0"/>
          </a:p>
        </p:txBody>
      </p:sp>
      <p:grpSp>
        <p:nvGrpSpPr>
          <p:cNvPr id="692" name="Google Shape;692;p45"/>
          <p:cNvGrpSpPr/>
          <p:nvPr/>
        </p:nvGrpSpPr>
        <p:grpSpPr>
          <a:xfrm>
            <a:off x="-703654" y="-152400"/>
            <a:ext cx="4615694" cy="5758760"/>
            <a:chOff x="-703654" y="-152400"/>
            <a:chExt cx="4615694" cy="5758760"/>
          </a:xfrm>
        </p:grpSpPr>
        <p:grpSp>
          <p:nvGrpSpPr>
            <p:cNvPr id="693" name="Google Shape;693;p45"/>
            <p:cNvGrpSpPr/>
            <p:nvPr/>
          </p:nvGrpSpPr>
          <p:grpSpPr>
            <a:xfrm>
              <a:off x="0" y="-152400"/>
              <a:ext cx="3912040" cy="5295900"/>
              <a:chOff x="0" y="-152400"/>
              <a:chExt cx="3912040" cy="5295900"/>
            </a:xfrm>
          </p:grpSpPr>
          <p:grpSp>
            <p:nvGrpSpPr>
              <p:cNvPr id="694" name="Google Shape;694;p45"/>
              <p:cNvGrpSpPr/>
              <p:nvPr/>
            </p:nvGrpSpPr>
            <p:grpSpPr>
              <a:xfrm rot="10800000" flipH="1">
                <a:off x="0" y="3766900"/>
                <a:ext cx="1393200" cy="1376600"/>
                <a:chOff x="315500" y="2767550"/>
                <a:chExt cx="1393200" cy="1376600"/>
              </a:xfrm>
            </p:grpSpPr>
            <p:sp>
              <p:nvSpPr>
                <p:cNvPr id="695" name="Google Shape;695;p45"/>
                <p:cNvSpPr/>
                <p:nvPr/>
              </p:nvSpPr>
              <p:spPr>
                <a:xfrm>
                  <a:off x="315500" y="2767550"/>
                  <a:ext cx="10449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45"/>
                <p:cNvSpPr/>
                <p:nvPr/>
              </p:nvSpPr>
              <p:spPr>
                <a:xfrm>
                  <a:off x="315500" y="3110325"/>
                  <a:ext cx="13932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45"/>
                <p:cNvSpPr/>
                <p:nvPr/>
              </p:nvSpPr>
              <p:spPr>
                <a:xfrm>
                  <a:off x="315500" y="3453075"/>
                  <a:ext cx="6966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 name="Google Shape;698;p45"/>
                <p:cNvSpPr/>
                <p:nvPr/>
              </p:nvSpPr>
              <p:spPr>
                <a:xfrm>
                  <a:off x="315500" y="3795850"/>
                  <a:ext cx="3483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99" name="Google Shape;699;p45"/>
              <p:cNvGrpSpPr/>
              <p:nvPr/>
            </p:nvGrpSpPr>
            <p:grpSpPr>
              <a:xfrm>
                <a:off x="0" y="-152400"/>
                <a:ext cx="1044900" cy="1376600"/>
                <a:chOff x="2200425" y="2767550"/>
                <a:chExt cx="1044900" cy="1376600"/>
              </a:xfrm>
            </p:grpSpPr>
            <p:sp>
              <p:nvSpPr>
                <p:cNvPr id="700" name="Google Shape;700;p45"/>
                <p:cNvSpPr/>
                <p:nvPr/>
              </p:nvSpPr>
              <p:spPr>
                <a:xfrm>
                  <a:off x="2200425" y="2767550"/>
                  <a:ext cx="3483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45"/>
                <p:cNvSpPr/>
                <p:nvPr/>
              </p:nvSpPr>
              <p:spPr>
                <a:xfrm>
                  <a:off x="2200425" y="3110325"/>
                  <a:ext cx="10449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45"/>
                <p:cNvSpPr/>
                <p:nvPr/>
              </p:nvSpPr>
              <p:spPr>
                <a:xfrm>
                  <a:off x="2200425" y="3453075"/>
                  <a:ext cx="6714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45"/>
                <p:cNvSpPr/>
                <p:nvPr/>
              </p:nvSpPr>
              <p:spPr>
                <a:xfrm>
                  <a:off x="2200425" y="3795850"/>
                  <a:ext cx="3483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04" name="Google Shape;704;p45"/>
              <p:cNvGrpSpPr/>
              <p:nvPr/>
            </p:nvGrpSpPr>
            <p:grpSpPr>
              <a:xfrm rot="10800000">
                <a:off x="3416862" y="3987728"/>
                <a:ext cx="495178" cy="652371"/>
                <a:chOff x="3899700" y="2767550"/>
                <a:chExt cx="1044900" cy="1376600"/>
              </a:xfrm>
            </p:grpSpPr>
            <p:sp>
              <p:nvSpPr>
                <p:cNvPr id="705" name="Google Shape;705;p45"/>
                <p:cNvSpPr/>
                <p:nvPr/>
              </p:nvSpPr>
              <p:spPr>
                <a:xfrm>
                  <a:off x="3899700" y="2767550"/>
                  <a:ext cx="6714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45"/>
                <p:cNvSpPr/>
                <p:nvPr/>
              </p:nvSpPr>
              <p:spPr>
                <a:xfrm>
                  <a:off x="3899700" y="3110325"/>
                  <a:ext cx="10449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45"/>
                <p:cNvSpPr/>
                <p:nvPr/>
              </p:nvSpPr>
              <p:spPr>
                <a:xfrm>
                  <a:off x="3899700" y="3453075"/>
                  <a:ext cx="6714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45"/>
                <p:cNvSpPr/>
                <p:nvPr/>
              </p:nvSpPr>
              <p:spPr>
                <a:xfrm>
                  <a:off x="3899700" y="3795850"/>
                  <a:ext cx="3483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09" name="Google Shape;709;p45"/>
              <p:cNvGrpSpPr/>
              <p:nvPr/>
            </p:nvGrpSpPr>
            <p:grpSpPr>
              <a:xfrm rot="10800000">
                <a:off x="3228465" y="254172"/>
                <a:ext cx="683574" cy="900572"/>
                <a:chOff x="5393550" y="2767550"/>
                <a:chExt cx="1044900" cy="1376600"/>
              </a:xfrm>
            </p:grpSpPr>
            <p:sp>
              <p:nvSpPr>
                <p:cNvPr id="710" name="Google Shape;710;p45"/>
                <p:cNvSpPr/>
                <p:nvPr/>
              </p:nvSpPr>
              <p:spPr>
                <a:xfrm>
                  <a:off x="5393550" y="2767550"/>
                  <a:ext cx="3483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45"/>
                <p:cNvSpPr/>
                <p:nvPr/>
              </p:nvSpPr>
              <p:spPr>
                <a:xfrm>
                  <a:off x="5393550" y="3110325"/>
                  <a:ext cx="6714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45"/>
                <p:cNvSpPr/>
                <p:nvPr/>
              </p:nvSpPr>
              <p:spPr>
                <a:xfrm>
                  <a:off x="5393550" y="3453075"/>
                  <a:ext cx="10449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45"/>
                <p:cNvSpPr/>
                <p:nvPr/>
              </p:nvSpPr>
              <p:spPr>
                <a:xfrm>
                  <a:off x="5393550" y="3795850"/>
                  <a:ext cx="3483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714" name="Google Shape;714;p45"/>
            <p:cNvSpPr/>
            <p:nvPr/>
          </p:nvSpPr>
          <p:spPr>
            <a:xfrm rot="-2001972">
              <a:off x="-425702" y="3885105"/>
              <a:ext cx="1443303" cy="1443303"/>
            </a:xfrm>
            <a:custGeom>
              <a:avLst/>
              <a:gdLst/>
              <a:ahLst/>
              <a:cxnLst/>
              <a:rect l="l" t="t" r="r" b="b"/>
              <a:pathLst>
                <a:path w="39089" h="39089" extrusionOk="0">
                  <a:moveTo>
                    <a:pt x="1" y="1"/>
                  </a:moveTo>
                  <a:lnTo>
                    <a:pt x="1" y="39089"/>
                  </a:lnTo>
                  <a:lnTo>
                    <a:pt x="39089" y="39089"/>
                  </a:lnTo>
                  <a:lnTo>
                    <a:pt x="1" y="1"/>
                  </a:lnTo>
                  <a:close/>
                </a:path>
              </a:pathLst>
            </a:custGeom>
            <a:noFill/>
            <a:ln w="2857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 name="Google Shape;614;p39">
            <a:extLst>
              <a:ext uri="{FF2B5EF4-FFF2-40B4-BE49-F238E27FC236}">
                <a16:creationId xmlns:a16="http://schemas.microsoft.com/office/drawing/2014/main" id="{1AD41B23-B48F-4B6D-8E63-1257404735F4}"/>
              </a:ext>
            </a:extLst>
          </p:cNvPr>
          <p:cNvSpPr txBox="1">
            <a:spLocks/>
          </p:cNvSpPr>
          <p:nvPr/>
        </p:nvSpPr>
        <p:spPr>
          <a:xfrm>
            <a:off x="4079288" y="533125"/>
            <a:ext cx="827100" cy="5316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 sz="3600" b="1" dirty="0">
                <a:solidFill>
                  <a:schemeClr val="bg1"/>
                </a:solidFill>
                <a:latin typeface="Josefin Sans" pitchFamily="2" charset="0"/>
              </a:rPr>
              <a:t>03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barn(inVertical)">
                                      <p:cBhvr>
                                        <p:cTn id="7" dur="500"/>
                                        <p:tgtEl>
                                          <p:spTgt spid="2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90"/>
                                        </p:tgtEl>
                                        <p:attrNameLst>
                                          <p:attrName>style.visibility</p:attrName>
                                        </p:attrNameLst>
                                      </p:cBhvr>
                                      <p:to>
                                        <p:strVal val="visible"/>
                                      </p:to>
                                    </p:set>
                                    <p:animEffect transition="in" filter="barn(inVertical)">
                                      <p:cBhvr>
                                        <p:cTn id="12" dur="500"/>
                                        <p:tgtEl>
                                          <p:spTgt spid="690"/>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91">
                                            <p:txEl>
                                              <p:pRg st="0" end="0"/>
                                            </p:txEl>
                                          </p:spTgt>
                                        </p:tgtEl>
                                        <p:attrNameLst>
                                          <p:attrName>style.visibility</p:attrName>
                                        </p:attrNameLst>
                                      </p:cBhvr>
                                      <p:to>
                                        <p:strVal val="visible"/>
                                      </p:to>
                                    </p:set>
                                    <p:animEffect transition="in" filter="barn(inVertical)">
                                      <p:cBhvr>
                                        <p:cTn id="17" dur="500"/>
                                        <p:tgtEl>
                                          <p:spTgt spid="691">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691">
                                            <p:txEl>
                                              <p:pRg st="1" end="1"/>
                                            </p:txEl>
                                          </p:spTgt>
                                        </p:tgtEl>
                                        <p:attrNameLst>
                                          <p:attrName>style.visibility</p:attrName>
                                        </p:attrNameLst>
                                      </p:cBhvr>
                                      <p:to>
                                        <p:strVal val="visible"/>
                                      </p:to>
                                    </p:set>
                                    <p:animEffect transition="in" filter="barn(inVertical)">
                                      <p:cBhvr>
                                        <p:cTn id="22" dur="500"/>
                                        <p:tgtEl>
                                          <p:spTgt spid="69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0" grpId="0"/>
      <p:bldP spid="691" grpId="0" build="p"/>
      <p:bldP spid="2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74"/>
        <p:cNvGrpSpPr/>
        <p:nvPr/>
      </p:nvGrpSpPr>
      <p:grpSpPr>
        <a:xfrm>
          <a:off x="0" y="0"/>
          <a:ext cx="0" cy="0"/>
          <a:chOff x="0" y="0"/>
          <a:chExt cx="0" cy="0"/>
        </a:xfrm>
      </p:grpSpPr>
      <p:sp>
        <p:nvSpPr>
          <p:cNvPr id="675" name="Google Shape;675;p44"/>
          <p:cNvSpPr txBox="1">
            <a:spLocks noGrp="1"/>
          </p:cNvSpPr>
          <p:nvPr>
            <p:ph type="title"/>
          </p:nvPr>
        </p:nvSpPr>
        <p:spPr>
          <a:xfrm>
            <a:off x="166976" y="189471"/>
            <a:ext cx="7895700" cy="807831"/>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2000" dirty="0">
                <a:solidFill>
                  <a:srgbClr val="0070C0"/>
                </a:solidFill>
              </a:rPr>
              <a:t>Steps adopted with a slight modification from Bell’s (1991) cognitive approach :</a:t>
            </a:r>
            <a:endParaRPr sz="2000" dirty="0">
              <a:solidFill>
                <a:srgbClr val="0070C0"/>
              </a:solidFill>
            </a:endParaRPr>
          </a:p>
        </p:txBody>
      </p:sp>
      <p:sp>
        <p:nvSpPr>
          <p:cNvPr id="677" name="Google Shape;677;p44"/>
          <p:cNvSpPr txBox="1">
            <a:spLocks noGrp="1"/>
          </p:cNvSpPr>
          <p:nvPr>
            <p:ph type="title" idx="2"/>
          </p:nvPr>
        </p:nvSpPr>
        <p:spPr>
          <a:xfrm>
            <a:off x="2007406" y="1247387"/>
            <a:ext cx="1233300" cy="531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solidFill>
                  <a:schemeClr val="tx1"/>
                </a:solidFill>
              </a:rPr>
              <a:t>A</a:t>
            </a:r>
            <a:endParaRPr dirty="0">
              <a:solidFill>
                <a:schemeClr val="tx1"/>
              </a:solidFill>
            </a:endParaRPr>
          </a:p>
        </p:txBody>
      </p:sp>
      <p:sp>
        <p:nvSpPr>
          <p:cNvPr id="679" name="Google Shape;679;p44"/>
          <p:cNvSpPr txBox="1">
            <a:spLocks noGrp="1"/>
          </p:cNvSpPr>
          <p:nvPr>
            <p:ph type="title" idx="4"/>
          </p:nvPr>
        </p:nvSpPr>
        <p:spPr>
          <a:xfrm>
            <a:off x="1431381" y="3961991"/>
            <a:ext cx="2471821" cy="1252068"/>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identifying the function of modality in the source text – this is the most difficult and challenging task.</a:t>
            </a:r>
            <a:endParaRPr dirty="0"/>
          </a:p>
        </p:txBody>
      </p:sp>
      <p:sp>
        <p:nvSpPr>
          <p:cNvPr id="680" name="Google Shape;680;p44"/>
          <p:cNvSpPr txBox="1">
            <a:spLocks noGrp="1"/>
          </p:cNvSpPr>
          <p:nvPr>
            <p:ph type="title" idx="5"/>
          </p:nvPr>
        </p:nvSpPr>
        <p:spPr>
          <a:xfrm>
            <a:off x="2007406" y="3389650"/>
            <a:ext cx="1233300" cy="531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solidFill>
                  <a:schemeClr val="tx1"/>
                </a:solidFill>
              </a:rPr>
              <a:t>B</a:t>
            </a:r>
            <a:endParaRPr dirty="0">
              <a:solidFill>
                <a:schemeClr val="tx1"/>
              </a:solidFill>
            </a:endParaRPr>
          </a:p>
        </p:txBody>
      </p:sp>
      <p:sp>
        <p:nvSpPr>
          <p:cNvPr id="681" name="Google Shape;681;p44"/>
          <p:cNvSpPr txBox="1">
            <a:spLocks noGrp="1"/>
          </p:cNvSpPr>
          <p:nvPr>
            <p:ph type="title" idx="7"/>
          </p:nvPr>
        </p:nvSpPr>
        <p:spPr>
          <a:xfrm>
            <a:off x="1431381" y="1851281"/>
            <a:ext cx="2238600" cy="1252069"/>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US" dirty="0"/>
              <a:t>visual recognition(i.e., reading the original text with a view to identifying the modal verb used) – this is an easy task.</a:t>
            </a:r>
            <a:endParaRPr dirty="0"/>
          </a:p>
        </p:txBody>
      </p:sp>
      <p:sp>
        <p:nvSpPr>
          <p:cNvPr id="682" name="Google Shape;682;p44"/>
          <p:cNvSpPr txBox="1">
            <a:spLocks noGrp="1"/>
          </p:cNvSpPr>
          <p:nvPr>
            <p:ph type="title" idx="8"/>
          </p:nvPr>
        </p:nvSpPr>
        <p:spPr>
          <a:xfrm>
            <a:off x="6240607" y="1319681"/>
            <a:ext cx="1233300" cy="531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solidFill>
                  <a:schemeClr val="tx1"/>
                </a:solidFill>
              </a:rPr>
              <a:t>C</a:t>
            </a:r>
            <a:endParaRPr dirty="0">
              <a:solidFill>
                <a:schemeClr val="tx1"/>
              </a:solidFill>
            </a:endParaRPr>
          </a:p>
        </p:txBody>
      </p:sp>
      <p:sp>
        <p:nvSpPr>
          <p:cNvPr id="684" name="Google Shape;684;p44"/>
          <p:cNvSpPr txBox="1">
            <a:spLocks noGrp="1"/>
          </p:cNvSpPr>
          <p:nvPr>
            <p:ph type="title" idx="13"/>
          </p:nvPr>
        </p:nvSpPr>
        <p:spPr>
          <a:xfrm>
            <a:off x="5478528" y="4035448"/>
            <a:ext cx="2757457" cy="1191555"/>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mechanism of lexical search–this requires translation trainees to develop a contrastive competence.</a:t>
            </a:r>
            <a:endParaRPr dirty="0"/>
          </a:p>
        </p:txBody>
      </p:sp>
      <p:sp>
        <p:nvSpPr>
          <p:cNvPr id="18" name="Google Shape;682;p44">
            <a:extLst>
              <a:ext uri="{FF2B5EF4-FFF2-40B4-BE49-F238E27FC236}">
                <a16:creationId xmlns:a16="http://schemas.microsoft.com/office/drawing/2014/main" id="{12C5F854-71AF-427B-9C21-62C51A3AE663}"/>
              </a:ext>
            </a:extLst>
          </p:cNvPr>
          <p:cNvSpPr txBox="1">
            <a:spLocks/>
          </p:cNvSpPr>
          <p:nvPr/>
        </p:nvSpPr>
        <p:spPr>
          <a:xfrm>
            <a:off x="6240607" y="3389650"/>
            <a:ext cx="1233300" cy="5316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000"/>
              <a:buFont typeface="Josefin Sans"/>
              <a:buNone/>
              <a:defRPr sz="4000" b="1" i="0" u="none" strike="noStrike" cap="none">
                <a:solidFill>
                  <a:schemeClr val="dk2"/>
                </a:solidFill>
                <a:latin typeface="Josefin Sans"/>
                <a:ea typeface="Josefin Sans"/>
                <a:cs typeface="Josefin Sans"/>
                <a:sym typeface="Josefin Sans"/>
              </a:defRPr>
            </a:lvl1pPr>
            <a:lvl2pPr marR="0" lvl="1" algn="ctr" rtl="0">
              <a:lnSpc>
                <a:spcPct val="100000"/>
              </a:lnSpc>
              <a:spcBef>
                <a:spcPts val="0"/>
              </a:spcBef>
              <a:spcAft>
                <a:spcPts val="0"/>
              </a:spcAft>
              <a:buClr>
                <a:schemeClr val="dk1"/>
              </a:buClr>
              <a:buSzPts val="3000"/>
              <a:buFont typeface="Josefin Sans"/>
              <a:buNone/>
              <a:defRPr sz="3000" b="1" i="0" u="none" strike="noStrike" cap="none">
                <a:solidFill>
                  <a:schemeClr val="dk1"/>
                </a:solidFill>
                <a:latin typeface="Josefin Sans"/>
                <a:ea typeface="Josefin Sans"/>
                <a:cs typeface="Josefin Sans"/>
                <a:sym typeface="Josefin Sans"/>
              </a:defRPr>
            </a:lvl2pPr>
            <a:lvl3pPr marR="0" lvl="2" algn="ctr" rtl="0">
              <a:lnSpc>
                <a:spcPct val="100000"/>
              </a:lnSpc>
              <a:spcBef>
                <a:spcPts val="0"/>
              </a:spcBef>
              <a:spcAft>
                <a:spcPts val="0"/>
              </a:spcAft>
              <a:buClr>
                <a:schemeClr val="dk1"/>
              </a:buClr>
              <a:buSzPts val="3000"/>
              <a:buFont typeface="Josefin Sans"/>
              <a:buNone/>
              <a:defRPr sz="3000" b="1" i="0" u="none" strike="noStrike" cap="none">
                <a:solidFill>
                  <a:schemeClr val="dk1"/>
                </a:solidFill>
                <a:latin typeface="Josefin Sans"/>
                <a:ea typeface="Josefin Sans"/>
                <a:cs typeface="Josefin Sans"/>
                <a:sym typeface="Josefin Sans"/>
              </a:defRPr>
            </a:lvl3pPr>
            <a:lvl4pPr marR="0" lvl="3" algn="ctr" rtl="0">
              <a:lnSpc>
                <a:spcPct val="100000"/>
              </a:lnSpc>
              <a:spcBef>
                <a:spcPts val="0"/>
              </a:spcBef>
              <a:spcAft>
                <a:spcPts val="0"/>
              </a:spcAft>
              <a:buClr>
                <a:schemeClr val="dk1"/>
              </a:buClr>
              <a:buSzPts val="3000"/>
              <a:buFont typeface="Josefin Sans"/>
              <a:buNone/>
              <a:defRPr sz="3000" b="1" i="0" u="none" strike="noStrike" cap="none">
                <a:solidFill>
                  <a:schemeClr val="dk1"/>
                </a:solidFill>
                <a:latin typeface="Josefin Sans"/>
                <a:ea typeface="Josefin Sans"/>
                <a:cs typeface="Josefin Sans"/>
                <a:sym typeface="Josefin Sans"/>
              </a:defRPr>
            </a:lvl4pPr>
            <a:lvl5pPr marR="0" lvl="4" algn="ctr" rtl="0">
              <a:lnSpc>
                <a:spcPct val="100000"/>
              </a:lnSpc>
              <a:spcBef>
                <a:spcPts val="0"/>
              </a:spcBef>
              <a:spcAft>
                <a:spcPts val="0"/>
              </a:spcAft>
              <a:buClr>
                <a:schemeClr val="dk1"/>
              </a:buClr>
              <a:buSzPts val="3000"/>
              <a:buFont typeface="Josefin Sans"/>
              <a:buNone/>
              <a:defRPr sz="3000" b="1" i="0" u="none" strike="noStrike" cap="none">
                <a:solidFill>
                  <a:schemeClr val="dk1"/>
                </a:solidFill>
                <a:latin typeface="Josefin Sans"/>
                <a:ea typeface="Josefin Sans"/>
                <a:cs typeface="Josefin Sans"/>
                <a:sym typeface="Josefin Sans"/>
              </a:defRPr>
            </a:lvl5pPr>
            <a:lvl6pPr marR="0" lvl="5" algn="ctr" rtl="0">
              <a:lnSpc>
                <a:spcPct val="100000"/>
              </a:lnSpc>
              <a:spcBef>
                <a:spcPts val="0"/>
              </a:spcBef>
              <a:spcAft>
                <a:spcPts val="0"/>
              </a:spcAft>
              <a:buClr>
                <a:schemeClr val="dk1"/>
              </a:buClr>
              <a:buSzPts val="3000"/>
              <a:buFont typeface="Josefin Sans"/>
              <a:buNone/>
              <a:defRPr sz="3000" b="1" i="0" u="none" strike="noStrike" cap="none">
                <a:solidFill>
                  <a:schemeClr val="dk1"/>
                </a:solidFill>
                <a:latin typeface="Josefin Sans"/>
                <a:ea typeface="Josefin Sans"/>
                <a:cs typeface="Josefin Sans"/>
                <a:sym typeface="Josefin Sans"/>
              </a:defRPr>
            </a:lvl6pPr>
            <a:lvl7pPr marR="0" lvl="6" algn="ctr" rtl="0">
              <a:lnSpc>
                <a:spcPct val="100000"/>
              </a:lnSpc>
              <a:spcBef>
                <a:spcPts val="0"/>
              </a:spcBef>
              <a:spcAft>
                <a:spcPts val="0"/>
              </a:spcAft>
              <a:buClr>
                <a:schemeClr val="dk1"/>
              </a:buClr>
              <a:buSzPts val="3000"/>
              <a:buFont typeface="Josefin Sans"/>
              <a:buNone/>
              <a:defRPr sz="3000" b="1" i="0" u="none" strike="noStrike" cap="none">
                <a:solidFill>
                  <a:schemeClr val="dk1"/>
                </a:solidFill>
                <a:latin typeface="Josefin Sans"/>
                <a:ea typeface="Josefin Sans"/>
                <a:cs typeface="Josefin Sans"/>
                <a:sym typeface="Josefin Sans"/>
              </a:defRPr>
            </a:lvl7pPr>
            <a:lvl8pPr marR="0" lvl="7" algn="ctr" rtl="0">
              <a:lnSpc>
                <a:spcPct val="100000"/>
              </a:lnSpc>
              <a:spcBef>
                <a:spcPts val="0"/>
              </a:spcBef>
              <a:spcAft>
                <a:spcPts val="0"/>
              </a:spcAft>
              <a:buClr>
                <a:schemeClr val="dk1"/>
              </a:buClr>
              <a:buSzPts val="3000"/>
              <a:buFont typeface="Josefin Sans"/>
              <a:buNone/>
              <a:defRPr sz="3000" b="1" i="0" u="none" strike="noStrike" cap="none">
                <a:solidFill>
                  <a:schemeClr val="dk1"/>
                </a:solidFill>
                <a:latin typeface="Josefin Sans"/>
                <a:ea typeface="Josefin Sans"/>
                <a:cs typeface="Josefin Sans"/>
                <a:sym typeface="Josefin Sans"/>
              </a:defRPr>
            </a:lvl8pPr>
            <a:lvl9pPr marR="0" lvl="8" algn="ctr" rtl="0">
              <a:lnSpc>
                <a:spcPct val="100000"/>
              </a:lnSpc>
              <a:spcBef>
                <a:spcPts val="0"/>
              </a:spcBef>
              <a:spcAft>
                <a:spcPts val="0"/>
              </a:spcAft>
              <a:buClr>
                <a:schemeClr val="dk1"/>
              </a:buClr>
              <a:buSzPts val="3000"/>
              <a:buFont typeface="Josefin Sans"/>
              <a:buNone/>
              <a:defRPr sz="3000" b="1" i="0" u="none" strike="noStrike" cap="none">
                <a:solidFill>
                  <a:schemeClr val="dk1"/>
                </a:solidFill>
                <a:latin typeface="Josefin Sans"/>
                <a:ea typeface="Josefin Sans"/>
                <a:cs typeface="Josefin Sans"/>
                <a:sym typeface="Josefin Sans"/>
              </a:defRPr>
            </a:lvl9pPr>
          </a:lstStyle>
          <a:p>
            <a:r>
              <a:rPr lang="en-US" dirty="0">
                <a:solidFill>
                  <a:schemeClr val="tx1"/>
                </a:solidFill>
              </a:rPr>
              <a:t>D</a:t>
            </a:r>
          </a:p>
        </p:txBody>
      </p:sp>
      <p:sp>
        <p:nvSpPr>
          <p:cNvPr id="19" name="Google Shape;684;p44">
            <a:extLst>
              <a:ext uri="{FF2B5EF4-FFF2-40B4-BE49-F238E27FC236}">
                <a16:creationId xmlns:a16="http://schemas.microsoft.com/office/drawing/2014/main" id="{57CA3FB9-972A-4E9D-A50D-16726CB85E30}"/>
              </a:ext>
            </a:extLst>
          </p:cNvPr>
          <p:cNvSpPr txBox="1">
            <a:spLocks/>
          </p:cNvSpPr>
          <p:nvPr/>
        </p:nvSpPr>
        <p:spPr>
          <a:xfrm>
            <a:off x="4837071" y="1819850"/>
            <a:ext cx="4040372" cy="1455602"/>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1400"/>
              <a:buFont typeface="Nunito"/>
              <a:buNone/>
              <a:defRPr sz="1500" b="0" i="0" u="none" strike="noStrike" cap="none">
                <a:solidFill>
                  <a:schemeClr val="dk2"/>
                </a:solidFill>
                <a:latin typeface="Mukta"/>
                <a:ea typeface="Mukta"/>
                <a:cs typeface="Mukta"/>
                <a:sym typeface="Mukta"/>
              </a:defRPr>
            </a:lvl1pPr>
            <a:lvl2pPr marR="0" lvl="1" algn="ctr" rtl="0">
              <a:lnSpc>
                <a:spcPct val="100000"/>
              </a:lnSpc>
              <a:spcBef>
                <a:spcPts val="0"/>
              </a:spcBef>
              <a:spcAft>
                <a:spcPts val="0"/>
              </a:spcAft>
              <a:buClr>
                <a:schemeClr val="dk1"/>
              </a:buClr>
              <a:buSzPts val="1400"/>
              <a:buFont typeface="Nunito"/>
              <a:buNone/>
              <a:defRPr sz="1400" b="1" i="0" u="none" strike="noStrike" cap="none">
                <a:solidFill>
                  <a:schemeClr val="dk1"/>
                </a:solidFill>
                <a:latin typeface="Nunito"/>
                <a:ea typeface="Nunito"/>
                <a:cs typeface="Nunito"/>
                <a:sym typeface="Nunito"/>
              </a:defRPr>
            </a:lvl2pPr>
            <a:lvl3pPr marR="0" lvl="2" algn="ctr" rtl="0">
              <a:lnSpc>
                <a:spcPct val="100000"/>
              </a:lnSpc>
              <a:spcBef>
                <a:spcPts val="0"/>
              </a:spcBef>
              <a:spcAft>
                <a:spcPts val="0"/>
              </a:spcAft>
              <a:buClr>
                <a:schemeClr val="dk1"/>
              </a:buClr>
              <a:buSzPts val="1400"/>
              <a:buFont typeface="Nunito"/>
              <a:buNone/>
              <a:defRPr sz="1400" b="1" i="0" u="none" strike="noStrike" cap="none">
                <a:solidFill>
                  <a:schemeClr val="dk1"/>
                </a:solidFill>
                <a:latin typeface="Nunito"/>
                <a:ea typeface="Nunito"/>
                <a:cs typeface="Nunito"/>
                <a:sym typeface="Nunito"/>
              </a:defRPr>
            </a:lvl3pPr>
            <a:lvl4pPr marR="0" lvl="3" algn="ctr" rtl="0">
              <a:lnSpc>
                <a:spcPct val="100000"/>
              </a:lnSpc>
              <a:spcBef>
                <a:spcPts val="0"/>
              </a:spcBef>
              <a:spcAft>
                <a:spcPts val="0"/>
              </a:spcAft>
              <a:buClr>
                <a:schemeClr val="dk1"/>
              </a:buClr>
              <a:buSzPts val="1400"/>
              <a:buFont typeface="Nunito"/>
              <a:buNone/>
              <a:defRPr sz="1400" b="1" i="0" u="none" strike="noStrike" cap="none">
                <a:solidFill>
                  <a:schemeClr val="dk1"/>
                </a:solidFill>
                <a:latin typeface="Nunito"/>
                <a:ea typeface="Nunito"/>
                <a:cs typeface="Nunito"/>
                <a:sym typeface="Nunito"/>
              </a:defRPr>
            </a:lvl4pPr>
            <a:lvl5pPr marR="0" lvl="4" algn="ctr" rtl="0">
              <a:lnSpc>
                <a:spcPct val="100000"/>
              </a:lnSpc>
              <a:spcBef>
                <a:spcPts val="0"/>
              </a:spcBef>
              <a:spcAft>
                <a:spcPts val="0"/>
              </a:spcAft>
              <a:buClr>
                <a:schemeClr val="dk1"/>
              </a:buClr>
              <a:buSzPts val="1400"/>
              <a:buFont typeface="Nunito"/>
              <a:buNone/>
              <a:defRPr sz="1400" b="1" i="0" u="none" strike="noStrike" cap="none">
                <a:solidFill>
                  <a:schemeClr val="dk1"/>
                </a:solidFill>
                <a:latin typeface="Nunito"/>
                <a:ea typeface="Nunito"/>
                <a:cs typeface="Nunito"/>
                <a:sym typeface="Nunito"/>
              </a:defRPr>
            </a:lvl5pPr>
            <a:lvl6pPr marR="0" lvl="5" algn="ctr" rtl="0">
              <a:lnSpc>
                <a:spcPct val="100000"/>
              </a:lnSpc>
              <a:spcBef>
                <a:spcPts val="0"/>
              </a:spcBef>
              <a:spcAft>
                <a:spcPts val="0"/>
              </a:spcAft>
              <a:buClr>
                <a:schemeClr val="dk1"/>
              </a:buClr>
              <a:buSzPts val="1400"/>
              <a:buFont typeface="Nunito"/>
              <a:buNone/>
              <a:defRPr sz="1400" b="1" i="0" u="none" strike="noStrike" cap="none">
                <a:solidFill>
                  <a:schemeClr val="dk1"/>
                </a:solidFill>
                <a:latin typeface="Nunito"/>
                <a:ea typeface="Nunito"/>
                <a:cs typeface="Nunito"/>
                <a:sym typeface="Nunito"/>
              </a:defRPr>
            </a:lvl6pPr>
            <a:lvl7pPr marR="0" lvl="6" algn="ctr" rtl="0">
              <a:lnSpc>
                <a:spcPct val="100000"/>
              </a:lnSpc>
              <a:spcBef>
                <a:spcPts val="0"/>
              </a:spcBef>
              <a:spcAft>
                <a:spcPts val="0"/>
              </a:spcAft>
              <a:buClr>
                <a:schemeClr val="dk1"/>
              </a:buClr>
              <a:buSzPts val="1400"/>
              <a:buFont typeface="Nunito"/>
              <a:buNone/>
              <a:defRPr sz="1400" b="1" i="0" u="none" strike="noStrike" cap="none">
                <a:solidFill>
                  <a:schemeClr val="dk1"/>
                </a:solidFill>
                <a:latin typeface="Nunito"/>
                <a:ea typeface="Nunito"/>
                <a:cs typeface="Nunito"/>
                <a:sym typeface="Nunito"/>
              </a:defRPr>
            </a:lvl7pPr>
            <a:lvl8pPr marR="0" lvl="7" algn="ctr" rtl="0">
              <a:lnSpc>
                <a:spcPct val="100000"/>
              </a:lnSpc>
              <a:spcBef>
                <a:spcPts val="0"/>
              </a:spcBef>
              <a:spcAft>
                <a:spcPts val="0"/>
              </a:spcAft>
              <a:buClr>
                <a:schemeClr val="dk1"/>
              </a:buClr>
              <a:buSzPts val="1400"/>
              <a:buFont typeface="Nunito"/>
              <a:buNone/>
              <a:defRPr sz="1400" b="1" i="0" u="none" strike="noStrike" cap="none">
                <a:solidFill>
                  <a:schemeClr val="dk1"/>
                </a:solidFill>
                <a:latin typeface="Nunito"/>
                <a:ea typeface="Nunito"/>
                <a:cs typeface="Nunito"/>
                <a:sym typeface="Nunito"/>
              </a:defRPr>
            </a:lvl8pPr>
            <a:lvl9pPr marR="0" lvl="8" algn="ctr" rtl="0">
              <a:lnSpc>
                <a:spcPct val="100000"/>
              </a:lnSpc>
              <a:spcBef>
                <a:spcPts val="0"/>
              </a:spcBef>
              <a:spcAft>
                <a:spcPts val="0"/>
              </a:spcAft>
              <a:buClr>
                <a:schemeClr val="dk1"/>
              </a:buClr>
              <a:buSzPts val="1400"/>
              <a:buFont typeface="Nunito"/>
              <a:buNone/>
              <a:defRPr sz="1400" b="1" i="0" u="none" strike="noStrike" cap="none">
                <a:solidFill>
                  <a:schemeClr val="dk1"/>
                </a:solidFill>
                <a:latin typeface="Nunito"/>
                <a:ea typeface="Nunito"/>
                <a:cs typeface="Nunito"/>
                <a:sym typeface="Nunito"/>
              </a:defRPr>
            </a:lvl9pPr>
          </a:lstStyle>
          <a:p>
            <a:r>
              <a:rPr lang="en-US" dirty="0"/>
              <a:t>encoding the draft semantically, pragmatically, </a:t>
            </a:r>
            <a:r>
              <a:rPr lang="en-US" dirty="0" err="1"/>
              <a:t>lexico</a:t>
            </a:r>
            <a:r>
              <a:rPr lang="en-US" dirty="0"/>
              <a:t>-grammatically and stylistically in the target text – here, the translators need to pay attention to the linguistic and stylistic norms of the target language.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53"/>
        <p:cNvGrpSpPr/>
        <p:nvPr/>
      </p:nvGrpSpPr>
      <p:grpSpPr>
        <a:xfrm>
          <a:off x="0" y="0"/>
          <a:ext cx="0" cy="0"/>
          <a:chOff x="0" y="0"/>
          <a:chExt cx="0" cy="0"/>
        </a:xfrm>
      </p:grpSpPr>
      <p:sp>
        <p:nvSpPr>
          <p:cNvPr id="854" name="Google Shape;854;p54"/>
          <p:cNvSpPr txBox="1">
            <a:spLocks noGrp="1"/>
          </p:cNvSpPr>
          <p:nvPr>
            <p:ph type="title"/>
          </p:nvPr>
        </p:nvSpPr>
        <p:spPr>
          <a:xfrm>
            <a:off x="1456659" y="198264"/>
            <a:ext cx="6928415" cy="75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dirty="0">
                <a:solidFill>
                  <a:srgbClr val="0070C0"/>
                </a:solidFill>
              </a:rPr>
              <a:t>As an illustration, the following example may be considered:</a:t>
            </a:r>
            <a:endParaRPr dirty="0">
              <a:solidFill>
                <a:srgbClr val="0070C0"/>
              </a:solidFill>
            </a:endParaRPr>
          </a:p>
        </p:txBody>
      </p:sp>
      <p:sp>
        <p:nvSpPr>
          <p:cNvPr id="4823" name="Google Shape;4823;p54"/>
          <p:cNvSpPr txBox="1"/>
          <p:nvPr/>
        </p:nvSpPr>
        <p:spPr>
          <a:xfrm>
            <a:off x="401788" y="383393"/>
            <a:ext cx="8340423" cy="1136342"/>
          </a:xfrm>
          <a:prstGeom prst="rect">
            <a:avLst/>
          </a:prstGeom>
          <a:noFill/>
          <a:ln>
            <a:noFill/>
          </a:ln>
        </p:spPr>
        <p:txBody>
          <a:bodyPr spcFirstLastPara="1" wrap="square" lIns="91425" tIns="91425" rIns="91425" bIns="91425" anchor="b" anchorCtr="0">
            <a:noAutofit/>
          </a:bodyPr>
          <a:lstStyle/>
          <a:p>
            <a:pPr marL="0" lvl="0" indent="0" algn="ctr" rtl="0">
              <a:spcBef>
                <a:spcPts val="0"/>
              </a:spcBef>
              <a:spcAft>
                <a:spcPts val="0"/>
              </a:spcAft>
              <a:buNone/>
            </a:pPr>
            <a:r>
              <a:rPr lang="en-US" sz="1900" b="1" dirty="0">
                <a:solidFill>
                  <a:schemeClr val="dk1"/>
                </a:solidFill>
                <a:latin typeface="Josefin Sans"/>
                <a:ea typeface="Josefin Sans"/>
                <a:cs typeface="Josefin Sans"/>
                <a:sym typeface="Josefin Sans"/>
              </a:rPr>
              <a:t>I had to get up early yesterday; there were a lot of things to be done.</a:t>
            </a:r>
            <a:endParaRPr sz="1900" b="1" dirty="0">
              <a:solidFill>
                <a:schemeClr val="dk1"/>
              </a:solidFill>
              <a:latin typeface="Josefin Sans"/>
              <a:ea typeface="Josefin Sans"/>
              <a:cs typeface="Josefin Sans"/>
              <a:sym typeface="Josefin Sans"/>
            </a:endParaRPr>
          </a:p>
        </p:txBody>
      </p:sp>
      <p:sp>
        <p:nvSpPr>
          <p:cNvPr id="4843" name="Google Shape;4823;p54">
            <a:extLst>
              <a:ext uri="{FF2B5EF4-FFF2-40B4-BE49-F238E27FC236}">
                <a16:creationId xmlns:a16="http://schemas.microsoft.com/office/drawing/2014/main" id="{5A491EBA-735E-4F83-838E-B2F5B51EF708}"/>
              </a:ext>
            </a:extLst>
          </p:cNvPr>
          <p:cNvSpPr txBox="1"/>
          <p:nvPr/>
        </p:nvSpPr>
        <p:spPr>
          <a:xfrm>
            <a:off x="240051" y="1249410"/>
            <a:ext cx="8340423" cy="1136342"/>
          </a:xfrm>
          <a:prstGeom prst="rect">
            <a:avLst/>
          </a:prstGeom>
          <a:noFill/>
          <a:ln>
            <a:noFill/>
          </a:ln>
        </p:spPr>
        <p:txBody>
          <a:bodyPr spcFirstLastPara="1" wrap="square" lIns="91425" tIns="91425" rIns="91425" bIns="91425" anchor="b" anchorCtr="0">
            <a:noAutofit/>
          </a:bodyPr>
          <a:lstStyle/>
          <a:p>
            <a:pPr marL="0" lvl="0" indent="0" algn="ctr" rtl="0">
              <a:spcBef>
                <a:spcPts val="0"/>
              </a:spcBef>
              <a:spcAft>
                <a:spcPts val="0"/>
              </a:spcAft>
              <a:buNone/>
            </a:pPr>
            <a:r>
              <a:rPr lang="en-US" sz="1900" b="1" dirty="0">
                <a:solidFill>
                  <a:schemeClr val="dk1"/>
                </a:solidFill>
                <a:latin typeface="Josefin Sans"/>
                <a:ea typeface="Josefin Sans"/>
                <a:cs typeface="Josefin Sans"/>
                <a:sym typeface="Josefin Sans"/>
              </a:rPr>
              <a:t>.</a:t>
            </a:r>
            <a:endParaRPr sz="1900" b="1" dirty="0">
              <a:solidFill>
                <a:schemeClr val="dk1"/>
              </a:solidFill>
              <a:latin typeface="Josefin Sans"/>
              <a:ea typeface="Josefin Sans"/>
              <a:cs typeface="Josefin Sans"/>
              <a:sym typeface="Josefin Sans"/>
            </a:endParaRPr>
          </a:p>
        </p:txBody>
      </p:sp>
      <p:sp>
        <p:nvSpPr>
          <p:cNvPr id="4844" name="Google Shape;4823;p54">
            <a:extLst>
              <a:ext uri="{FF2B5EF4-FFF2-40B4-BE49-F238E27FC236}">
                <a16:creationId xmlns:a16="http://schemas.microsoft.com/office/drawing/2014/main" id="{AC5E11BD-B923-4405-B101-C68A08B98C87}"/>
              </a:ext>
            </a:extLst>
          </p:cNvPr>
          <p:cNvSpPr txBox="1"/>
          <p:nvPr/>
        </p:nvSpPr>
        <p:spPr>
          <a:xfrm>
            <a:off x="401788" y="1519735"/>
            <a:ext cx="8340423" cy="3623765"/>
          </a:xfrm>
          <a:prstGeom prst="rect">
            <a:avLst/>
          </a:prstGeom>
          <a:noFill/>
          <a:ln>
            <a:noFill/>
          </a:ln>
        </p:spPr>
        <p:txBody>
          <a:bodyPr spcFirstLastPara="1" wrap="square" lIns="91425" tIns="91425" rIns="91425" bIns="91425" anchor="b" anchorCtr="0">
            <a:noAutofit/>
          </a:bodyPr>
          <a:lstStyle/>
          <a:p>
            <a:pPr marL="0" lvl="0" indent="0" rtl="0">
              <a:spcBef>
                <a:spcPts val="0"/>
              </a:spcBef>
              <a:spcAft>
                <a:spcPts val="0"/>
              </a:spcAft>
              <a:buNone/>
            </a:pPr>
            <a:r>
              <a:rPr lang="en-US" sz="1800" b="1" dirty="0">
                <a:solidFill>
                  <a:schemeClr val="accent1">
                    <a:lumMod val="65000"/>
                    <a:lumOff val="35000"/>
                  </a:schemeClr>
                </a:solidFill>
                <a:latin typeface="Josefin Sans"/>
                <a:ea typeface="Josefin Sans"/>
                <a:cs typeface="Josefin Sans"/>
                <a:sym typeface="Josefin Sans"/>
              </a:rPr>
              <a:t>1- visual recognition: try your hand at identifying the modal verb used in the source text : it is </a:t>
            </a:r>
            <a:r>
              <a:rPr lang="en-US" sz="1800" b="1" u="sng" dirty="0">
                <a:solidFill>
                  <a:schemeClr val="accent1">
                    <a:lumMod val="65000"/>
                    <a:lumOff val="35000"/>
                  </a:schemeClr>
                </a:solidFill>
                <a:latin typeface="Josefin Sans"/>
                <a:ea typeface="Josefin Sans"/>
                <a:cs typeface="Josefin Sans"/>
                <a:sym typeface="Josefin Sans"/>
              </a:rPr>
              <a:t>had to</a:t>
            </a:r>
          </a:p>
          <a:p>
            <a:pPr marL="0" lvl="0" indent="0" rtl="0">
              <a:spcBef>
                <a:spcPts val="0"/>
              </a:spcBef>
              <a:spcAft>
                <a:spcPts val="0"/>
              </a:spcAft>
              <a:buNone/>
            </a:pPr>
            <a:endParaRPr lang="en-US" sz="1800" b="1" u="sng" dirty="0">
              <a:solidFill>
                <a:schemeClr val="accent1">
                  <a:lumMod val="65000"/>
                  <a:lumOff val="35000"/>
                </a:schemeClr>
              </a:solidFill>
              <a:latin typeface="Josefin Sans"/>
              <a:ea typeface="Josefin Sans"/>
              <a:cs typeface="Josefin Sans"/>
              <a:sym typeface="Josefin Sans"/>
            </a:endParaRPr>
          </a:p>
          <a:p>
            <a:pPr marL="0" lvl="0" indent="0" rtl="0">
              <a:spcBef>
                <a:spcPts val="0"/>
              </a:spcBef>
              <a:spcAft>
                <a:spcPts val="0"/>
              </a:spcAft>
              <a:buNone/>
            </a:pPr>
            <a:r>
              <a:rPr lang="en-US" sz="1800" b="1" dirty="0">
                <a:solidFill>
                  <a:schemeClr val="accent1">
                    <a:lumMod val="65000"/>
                    <a:lumOff val="35000"/>
                  </a:schemeClr>
                </a:solidFill>
                <a:latin typeface="Josefin Sans"/>
                <a:ea typeface="Josefin Sans"/>
                <a:cs typeface="Josefin Sans"/>
                <a:sym typeface="Josefin Sans"/>
              </a:rPr>
              <a:t>2- the function of the modal verb : obligation and/or necessity + in the past.</a:t>
            </a:r>
          </a:p>
          <a:p>
            <a:pPr marL="0" lvl="0" indent="0" rtl="0">
              <a:spcBef>
                <a:spcPts val="0"/>
              </a:spcBef>
              <a:spcAft>
                <a:spcPts val="0"/>
              </a:spcAft>
              <a:buNone/>
            </a:pPr>
            <a:endParaRPr lang="en-US" sz="1800" b="1" dirty="0">
              <a:solidFill>
                <a:schemeClr val="accent1">
                  <a:lumMod val="65000"/>
                  <a:lumOff val="35000"/>
                </a:schemeClr>
              </a:solidFill>
              <a:latin typeface="Josefin Sans"/>
              <a:ea typeface="Josefin Sans"/>
              <a:cs typeface="Josefin Sans"/>
              <a:sym typeface="Josefin Sans"/>
            </a:endParaRPr>
          </a:p>
          <a:p>
            <a:pPr marL="0" lvl="0" indent="0" rtl="0">
              <a:spcBef>
                <a:spcPts val="0"/>
              </a:spcBef>
              <a:spcAft>
                <a:spcPts val="0"/>
              </a:spcAft>
              <a:buNone/>
            </a:pPr>
            <a:r>
              <a:rPr lang="en-US" sz="1800" b="1" dirty="0">
                <a:solidFill>
                  <a:schemeClr val="accent1">
                    <a:lumMod val="65000"/>
                    <a:lumOff val="35000"/>
                  </a:schemeClr>
                </a:solidFill>
                <a:latin typeface="Josefin Sans"/>
                <a:ea typeface="Josefin Sans"/>
                <a:cs typeface="Josefin Sans"/>
                <a:sym typeface="Josefin Sans"/>
              </a:rPr>
              <a:t>3. mechanism of lexical search: had to can be translated in Arabic into :  </a:t>
            </a:r>
            <a:r>
              <a:rPr lang="ar-LY" sz="1800" b="1" dirty="0">
                <a:solidFill>
                  <a:schemeClr val="accent1">
                    <a:lumMod val="65000"/>
                    <a:lumOff val="35000"/>
                  </a:schemeClr>
                </a:solidFill>
                <a:latin typeface="Josefin Sans"/>
                <a:ea typeface="Josefin Sans"/>
                <a:cs typeface="+mn-cs"/>
                <a:sym typeface="Josefin Sans"/>
              </a:rPr>
              <a:t>كان علّي، كان ينبغي، كان من المفروض، كان يُفترض</a:t>
            </a:r>
            <a:endParaRPr lang="en-US" sz="1800" b="1" dirty="0">
              <a:solidFill>
                <a:schemeClr val="accent1">
                  <a:lumMod val="65000"/>
                  <a:lumOff val="35000"/>
                </a:schemeClr>
              </a:solidFill>
              <a:latin typeface="Josefin Sans"/>
              <a:ea typeface="Josefin Sans"/>
              <a:cs typeface="+mn-cs"/>
              <a:sym typeface="Josefin Sans"/>
            </a:endParaRPr>
          </a:p>
          <a:p>
            <a:pPr marL="0" lvl="0" indent="0" rtl="0">
              <a:spcBef>
                <a:spcPts val="0"/>
              </a:spcBef>
              <a:spcAft>
                <a:spcPts val="0"/>
              </a:spcAft>
              <a:buNone/>
            </a:pPr>
            <a:endParaRPr lang="en-US" sz="1800" b="1" dirty="0">
              <a:solidFill>
                <a:schemeClr val="accent1">
                  <a:lumMod val="65000"/>
                  <a:lumOff val="35000"/>
                </a:schemeClr>
              </a:solidFill>
              <a:latin typeface="Josefin Sans"/>
              <a:ea typeface="Josefin Sans"/>
              <a:cs typeface="+mn-cs"/>
              <a:sym typeface="Josefin Sans"/>
            </a:endParaRPr>
          </a:p>
          <a:p>
            <a:pPr marL="0" lvl="0" indent="0" rtl="0">
              <a:spcBef>
                <a:spcPts val="0"/>
              </a:spcBef>
              <a:spcAft>
                <a:spcPts val="0"/>
              </a:spcAft>
              <a:buNone/>
            </a:pPr>
            <a:r>
              <a:rPr lang="en-US" sz="1800" b="1" dirty="0">
                <a:solidFill>
                  <a:schemeClr val="accent1">
                    <a:lumMod val="65000"/>
                    <a:lumOff val="35000"/>
                  </a:schemeClr>
                </a:solidFill>
                <a:latin typeface="Josefin Sans"/>
                <a:ea typeface="Josefin Sans"/>
                <a:cs typeface="+mn-cs"/>
                <a:sym typeface="Josefin Sans"/>
              </a:rPr>
              <a:t>4 - encoding the draft semantically, pragmatically, </a:t>
            </a:r>
            <a:r>
              <a:rPr lang="en-US" sz="1800" b="1" dirty="0" err="1">
                <a:solidFill>
                  <a:schemeClr val="accent1">
                    <a:lumMod val="65000"/>
                    <a:lumOff val="35000"/>
                  </a:schemeClr>
                </a:solidFill>
                <a:latin typeface="Josefin Sans"/>
                <a:ea typeface="Josefin Sans"/>
                <a:cs typeface="+mn-cs"/>
                <a:sym typeface="Josefin Sans"/>
              </a:rPr>
              <a:t>lexico</a:t>
            </a:r>
            <a:r>
              <a:rPr lang="en-US" sz="1800" b="1" dirty="0">
                <a:solidFill>
                  <a:schemeClr val="accent1">
                    <a:lumMod val="65000"/>
                    <a:lumOff val="35000"/>
                  </a:schemeClr>
                </a:solidFill>
                <a:latin typeface="Josefin Sans"/>
                <a:ea typeface="Josefin Sans"/>
                <a:cs typeface="+mn-cs"/>
                <a:sym typeface="Josefin Sans"/>
              </a:rPr>
              <a:t>-grammatically and stylistically in the target language, as in ;  </a:t>
            </a:r>
            <a:r>
              <a:rPr lang="ar-LY" sz="1800" b="1" dirty="0">
                <a:solidFill>
                  <a:schemeClr val="accent1">
                    <a:lumMod val="65000"/>
                    <a:lumOff val="35000"/>
                  </a:schemeClr>
                </a:solidFill>
                <a:latin typeface="Josefin Sans"/>
                <a:ea typeface="Josefin Sans"/>
                <a:cs typeface="+mn-cs"/>
                <a:sym typeface="Josefin Sans"/>
              </a:rPr>
              <a:t>كان علي أن أستيقظَ  ُمبّكراً أمس ؛ إذ كان لدّي الكثير من الالتزامات.</a:t>
            </a:r>
            <a:endParaRPr lang="en-US" sz="1800" b="1" dirty="0">
              <a:solidFill>
                <a:schemeClr val="accent1">
                  <a:lumMod val="65000"/>
                  <a:lumOff val="35000"/>
                </a:schemeClr>
              </a:solidFill>
              <a:latin typeface="Josefin Sans"/>
              <a:ea typeface="Josefin Sans"/>
              <a:cs typeface="+mn-cs"/>
              <a:sym typeface="Josefin Sans"/>
            </a:endParaRPr>
          </a:p>
          <a:p>
            <a:pPr marL="0" lvl="0" indent="0" rtl="0">
              <a:spcBef>
                <a:spcPts val="0"/>
              </a:spcBef>
              <a:spcAft>
                <a:spcPts val="0"/>
              </a:spcAft>
              <a:buNone/>
            </a:pPr>
            <a:endParaRPr sz="1900" b="1" dirty="0">
              <a:solidFill>
                <a:schemeClr val="accent1">
                  <a:lumMod val="65000"/>
                  <a:lumOff val="35000"/>
                </a:schemeClr>
              </a:solidFill>
              <a:latin typeface="Josefin Sans"/>
              <a:ea typeface="Josefin Sans"/>
              <a:cs typeface="+mn-cs"/>
              <a:sym typeface="Josefin San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844"/>
                                        </p:tgtEl>
                                        <p:attrNameLst>
                                          <p:attrName>style.visibility</p:attrName>
                                        </p:attrNameLst>
                                      </p:cBhvr>
                                      <p:to>
                                        <p:strVal val="visible"/>
                                      </p:to>
                                    </p:set>
                                    <p:animEffect transition="in" filter="barn(inVertical)">
                                      <p:cBhvr>
                                        <p:cTn id="7" dur="500"/>
                                        <p:tgtEl>
                                          <p:spTgt spid="48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4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900"/>
        <p:cNvGrpSpPr/>
        <p:nvPr/>
      </p:nvGrpSpPr>
      <p:grpSpPr>
        <a:xfrm>
          <a:off x="0" y="0"/>
          <a:ext cx="0" cy="0"/>
          <a:chOff x="0" y="0"/>
          <a:chExt cx="0" cy="0"/>
        </a:xfrm>
      </p:grpSpPr>
      <p:sp>
        <p:nvSpPr>
          <p:cNvPr id="4901" name="Google Shape;4901;p57"/>
          <p:cNvSpPr txBox="1">
            <a:spLocks noGrp="1"/>
          </p:cNvSpPr>
          <p:nvPr>
            <p:ph type="title"/>
          </p:nvPr>
        </p:nvSpPr>
        <p:spPr>
          <a:xfrm>
            <a:off x="237779" y="241866"/>
            <a:ext cx="7626300" cy="802908"/>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1600" dirty="0">
                <a:solidFill>
                  <a:schemeClr val="accent1">
                    <a:lumMod val="65000"/>
                    <a:lumOff val="35000"/>
                  </a:schemeClr>
                </a:solidFill>
              </a:rPr>
              <a:t>To make this point clear, this example extracted from Hans </a:t>
            </a:r>
            <a:r>
              <a:rPr lang="en-US" sz="1600" dirty="0" err="1">
                <a:solidFill>
                  <a:schemeClr val="accent1">
                    <a:lumMod val="65000"/>
                    <a:lumOff val="35000"/>
                  </a:schemeClr>
                </a:solidFill>
              </a:rPr>
              <a:t>Küng’s</a:t>
            </a:r>
            <a:r>
              <a:rPr lang="en-US" sz="1600" dirty="0">
                <a:solidFill>
                  <a:schemeClr val="accent1">
                    <a:lumMod val="65000"/>
                    <a:lumOff val="35000"/>
                  </a:schemeClr>
                </a:solidFill>
              </a:rPr>
              <a:t> book Islam: Past, Present and Future (cited in and translated by Al-</a:t>
            </a:r>
            <a:r>
              <a:rPr lang="en-US" sz="1600" dirty="0" err="1">
                <a:solidFill>
                  <a:schemeClr val="accent1">
                    <a:lumMod val="65000"/>
                    <a:lumOff val="35000"/>
                  </a:schemeClr>
                </a:solidFill>
              </a:rPr>
              <a:t>Shuraīqī</a:t>
            </a:r>
            <a:r>
              <a:rPr lang="en-US" sz="1600" dirty="0">
                <a:solidFill>
                  <a:schemeClr val="accent1">
                    <a:lumMod val="65000"/>
                    <a:lumOff val="35000"/>
                  </a:schemeClr>
                </a:solidFill>
              </a:rPr>
              <a:t> 2016: 23) may be given full consideration :</a:t>
            </a:r>
            <a:endParaRPr sz="1600" dirty="0">
              <a:solidFill>
                <a:schemeClr val="accent1">
                  <a:lumMod val="65000"/>
                  <a:lumOff val="35000"/>
                </a:schemeClr>
              </a:solidFill>
            </a:endParaRPr>
          </a:p>
        </p:txBody>
      </p:sp>
      <p:grpSp>
        <p:nvGrpSpPr>
          <p:cNvPr id="4907" name="Google Shape;4907;p57"/>
          <p:cNvGrpSpPr/>
          <p:nvPr/>
        </p:nvGrpSpPr>
        <p:grpSpPr>
          <a:xfrm>
            <a:off x="4242137" y="-29172"/>
            <a:ext cx="5752266" cy="4514783"/>
            <a:chOff x="4242137" y="-29172"/>
            <a:chExt cx="5752266" cy="4514783"/>
          </a:xfrm>
        </p:grpSpPr>
        <p:grpSp>
          <p:nvGrpSpPr>
            <p:cNvPr id="4908" name="Google Shape;4908;p57"/>
            <p:cNvGrpSpPr/>
            <p:nvPr/>
          </p:nvGrpSpPr>
          <p:grpSpPr>
            <a:xfrm>
              <a:off x="4242137" y="1355822"/>
              <a:ext cx="529973" cy="698212"/>
              <a:chOff x="2200425" y="2767550"/>
              <a:chExt cx="1044900" cy="1376600"/>
            </a:xfrm>
          </p:grpSpPr>
          <p:sp>
            <p:nvSpPr>
              <p:cNvPr id="4909" name="Google Shape;4909;p57"/>
              <p:cNvSpPr/>
              <p:nvPr/>
            </p:nvSpPr>
            <p:spPr>
              <a:xfrm>
                <a:off x="2200425" y="2767550"/>
                <a:ext cx="3483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0" name="Google Shape;4910;p57"/>
              <p:cNvSpPr/>
              <p:nvPr/>
            </p:nvSpPr>
            <p:spPr>
              <a:xfrm>
                <a:off x="2200425" y="3110325"/>
                <a:ext cx="10449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1" name="Google Shape;4911;p57"/>
              <p:cNvSpPr/>
              <p:nvPr/>
            </p:nvSpPr>
            <p:spPr>
              <a:xfrm>
                <a:off x="2200425" y="3453075"/>
                <a:ext cx="6714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2" name="Google Shape;4912;p57"/>
              <p:cNvSpPr/>
              <p:nvPr/>
            </p:nvSpPr>
            <p:spPr>
              <a:xfrm>
                <a:off x="2200425" y="3795850"/>
                <a:ext cx="3483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913" name="Google Shape;4913;p57"/>
            <p:cNvGrpSpPr/>
            <p:nvPr/>
          </p:nvGrpSpPr>
          <p:grpSpPr>
            <a:xfrm rot="10800000" flipH="1">
              <a:off x="4242302" y="3572650"/>
              <a:ext cx="692978" cy="912961"/>
              <a:chOff x="3899700" y="2767550"/>
              <a:chExt cx="1044900" cy="1376600"/>
            </a:xfrm>
          </p:grpSpPr>
          <p:sp>
            <p:nvSpPr>
              <p:cNvPr id="4914" name="Google Shape;4914;p57"/>
              <p:cNvSpPr/>
              <p:nvPr/>
            </p:nvSpPr>
            <p:spPr>
              <a:xfrm>
                <a:off x="3899700" y="2767550"/>
                <a:ext cx="6714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5" name="Google Shape;4915;p57"/>
              <p:cNvSpPr/>
              <p:nvPr/>
            </p:nvSpPr>
            <p:spPr>
              <a:xfrm>
                <a:off x="3899700" y="3110325"/>
                <a:ext cx="10449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6" name="Google Shape;4916;p57"/>
              <p:cNvSpPr/>
              <p:nvPr/>
            </p:nvSpPr>
            <p:spPr>
              <a:xfrm>
                <a:off x="3899700" y="3453075"/>
                <a:ext cx="6714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7" name="Google Shape;4917;p57"/>
              <p:cNvSpPr/>
              <p:nvPr/>
            </p:nvSpPr>
            <p:spPr>
              <a:xfrm>
                <a:off x="3899700" y="3795850"/>
                <a:ext cx="3483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918" name="Google Shape;4918;p57"/>
            <p:cNvSpPr/>
            <p:nvPr/>
          </p:nvSpPr>
          <p:spPr>
            <a:xfrm rot="-2001972">
              <a:off x="8273148" y="248780"/>
              <a:ext cx="1443303" cy="1443303"/>
            </a:xfrm>
            <a:custGeom>
              <a:avLst/>
              <a:gdLst/>
              <a:ahLst/>
              <a:cxnLst/>
              <a:rect l="l" t="t" r="r" b="b"/>
              <a:pathLst>
                <a:path w="39089" h="39089" extrusionOk="0">
                  <a:moveTo>
                    <a:pt x="1" y="1"/>
                  </a:moveTo>
                  <a:lnTo>
                    <a:pt x="1" y="39089"/>
                  </a:lnTo>
                  <a:lnTo>
                    <a:pt x="39089" y="39089"/>
                  </a:lnTo>
                  <a:lnTo>
                    <a:pt x="1" y="1"/>
                  </a:lnTo>
                  <a:close/>
                </a:path>
              </a:pathLst>
            </a:custGeom>
            <a:no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aphicFrame>
        <p:nvGraphicFramePr>
          <p:cNvPr id="2" name="Table 2">
            <a:extLst>
              <a:ext uri="{FF2B5EF4-FFF2-40B4-BE49-F238E27FC236}">
                <a16:creationId xmlns:a16="http://schemas.microsoft.com/office/drawing/2014/main" id="{2B6A67BE-817A-442C-ABEB-917508CD9DD7}"/>
              </a:ext>
            </a:extLst>
          </p:cNvPr>
          <p:cNvGraphicFramePr>
            <a:graphicFrameLocks noGrp="1"/>
          </p:cNvGraphicFramePr>
          <p:nvPr>
            <p:extLst>
              <p:ext uri="{D42A27DB-BD31-4B8C-83A1-F6EECF244321}">
                <p14:modId xmlns:p14="http://schemas.microsoft.com/office/powerpoint/2010/main" val="724555952"/>
              </p:ext>
            </p:extLst>
          </p:nvPr>
        </p:nvGraphicFramePr>
        <p:xfrm>
          <a:off x="1425295" y="1198186"/>
          <a:ext cx="6096000" cy="2675692"/>
        </p:xfrm>
        <a:graphic>
          <a:graphicData uri="http://schemas.openxmlformats.org/drawingml/2006/table">
            <a:tbl>
              <a:tblPr rtl="1" firstRow="1" bandRow="1">
                <a:tableStyleId>{D7BB186A-A41A-4E32-B19F-62D6CBB6101A}</a:tableStyleId>
              </a:tblPr>
              <a:tblGrid>
                <a:gridCol w="3048000">
                  <a:extLst>
                    <a:ext uri="{9D8B030D-6E8A-4147-A177-3AD203B41FA5}">
                      <a16:colId xmlns:a16="http://schemas.microsoft.com/office/drawing/2014/main" val="483329166"/>
                    </a:ext>
                  </a:extLst>
                </a:gridCol>
                <a:gridCol w="3048000">
                  <a:extLst>
                    <a:ext uri="{9D8B030D-6E8A-4147-A177-3AD203B41FA5}">
                      <a16:colId xmlns:a16="http://schemas.microsoft.com/office/drawing/2014/main" val="3671393960"/>
                    </a:ext>
                  </a:extLst>
                </a:gridCol>
              </a:tblGrid>
              <a:tr h="457437">
                <a:tc>
                  <a:txBody>
                    <a:bodyPr/>
                    <a:lstStyle/>
                    <a:p>
                      <a:pPr algn="ctr" rtl="1"/>
                      <a:r>
                        <a:rPr lang="en-US" b="1" dirty="0">
                          <a:solidFill>
                            <a:schemeClr val="tx1"/>
                          </a:solidFill>
                        </a:rPr>
                        <a:t>T </a:t>
                      </a:r>
                      <a:r>
                        <a:rPr lang="en-US" b="1" dirty="0" err="1">
                          <a:solidFill>
                            <a:schemeClr val="tx1"/>
                          </a:solidFill>
                        </a:rPr>
                        <a:t>T</a:t>
                      </a:r>
                      <a:endParaRPr lang="ar-LY" b="1" dirty="0">
                        <a:solidFill>
                          <a:schemeClr val="tx1"/>
                        </a:solidFill>
                      </a:endParaRPr>
                    </a:p>
                  </a:txBody>
                  <a:tcPr>
                    <a:solidFill>
                      <a:schemeClr val="bg2">
                        <a:lumMod val="40000"/>
                        <a:lumOff val="60000"/>
                      </a:schemeClr>
                    </a:solidFill>
                  </a:tcPr>
                </a:tc>
                <a:tc>
                  <a:txBody>
                    <a:bodyPr/>
                    <a:lstStyle/>
                    <a:p>
                      <a:pPr algn="ctr" rtl="1"/>
                      <a:r>
                        <a:rPr lang="en-US" b="1" dirty="0">
                          <a:solidFill>
                            <a:schemeClr val="tx1"/>
                          </a:solidFill>
                        </a:rPr>
                        <a:t>ST</a:t>
                      </a:r>
                      <a:endParaRPr lang="ar-LY" b="1" dirty="0">
                        <a:solidFill>
                          <a:schemeClr val="tx1"/>
                        </a:solidFill>
                      </a:endParaRPr>
                    </a:p>
                  </a:txBody>
                  <a:tcPr>
                    <a:solidFill>
                      <a:schemeClr val="bg2">
                        <a:lumMod val="40000"/>
                        <a:lumOff val="60000"/>
                      </a:schemeClr>
                    </a:solidFill>
                  </a:tcPr>
                </a:tc>
                <a:extLst>
                  <a:ext uri="{0D108BD9-81ED-4DB2-BD59-A6C34878D82A}">
                    <a16:rowId xmlns:a16="http://schemas.microsoft.com/office/drawing/2014/main" val="633195705"/>
                  </a:ext>
                </a:extLst>
              </a:tr>
              <a:tr h="2218255">
                <a:tc>
                  <a:txBody>
                    <a:bodyPr/>
                    <a:lstStyle/>
                    <a:p>
                      <a:pPr algn="ctr" rtl="1"/>
                      <a:endParaRPr lang="en-US" dirty="0">
                        <a:solidFill>
                          <a:schemeClr val="tx1">
                            <a:lumMod val="85000"/>
                            <a:lumOff val="15000"/>
                          </a:schemeClr>
                        </a:solidFill>
                      </a:endParaRPr>
                    </a:p>
                    <a:p>
                      <a:pPr algn="ctr" rtl="1"/>
                      <a:r>
                        <a:rPr lang="ar-LY" dirty="0">
                          <a:solidFill>
                            <a:schemeClr val="tx1">
                              <a:lumMod val="85000"/>
                              <a:lumOff val="15000"/>
                            </a:schemeClr>
                          </a:solidFill>
                        </a:rPr>
                        <a:t>قد يفكر البعض في التحريم المطلق </a:t>
                      </a:r>
                    </a:p>
                    <a:p>
                      <a:pPr algn="ctr" rtl="1"/>
                      <a:r>
                        <a:rPr lang="ar-LY" dirty="0">
                          <a:solidFill>
                            <a:schemeClr val="tx1">
                              <a:lumMod val="85000"/>
                              <a:lumOff val="15000"/>
                            </a:schemeClr>
                          </a:solidFill>
                        </a:rPr>
                        <a:t>للربا، وهو الأمر الذي من الصعب توافقه مع النظام  المالي الدولي الحديث</a:t>
                      </a:r>
                    </a:p>
                  </a:txBody>
                  <a:tcPr/>
                </a:tc>
                <a:tc>
                  <a:txBody>
                    <a:bodyPr/>
                    <a:lstStyle/>
                    <a:p>
                      <a:pPr algn="ctr" rtl="1"/>
                      <a:endParaRPr lang="en-US" dirty="0">
                        <a:solidFill>
                          <a:schemeClr val="tx1">
                            <a:lumMod val="85000"/>
                            <a:lumOff val="15000"/>
                          </a:schemeClr>
                        </a:solidFill>
                      </a:endParaRPr>
                    </a:p>
                    <a:p>
                      <a:pPr algn="ctr" rtl="1"/>
                      <a:r>
                        <a:rPr lang="en-US" dirty="0">
                          <a:solidFill>
                            <a:schemeClr val="tx1">
                              <a:lumMod val="85000"/>
                              <a:lumOff val="15000"/>
                            </a:schemeClr>
                          </a:solidFill>
                        </a:rPr>
                        <a:t>One might think of the unconditional prohibition against usury, which is hardly compatible with the modern international financial system.</a:t>
                      </a:r>
                      <a:endParaRPr lang="ar-LY" dirty="0">
                        <a:solidFill>
                          <a:schemeClr val="tx1">
                            <a:lumMod val="85000"/>
                            <a:lumOff val="15000"/>
                          </a:schemeClr>
                        </a:solidFill>
                      </a:endParaRPr>
                    </a:p>
                  </a:txBody>
                  <a:tcPr/>
                </a:tc>
                <a:extLst>
                  <a:ext uri="{0D108BD9-81ED-4DB2-BD59-A6C34878D82A}">
                    <a16:rowId xmlns:a16="http://schemas.microsoft.com/office/drawing/2014/main" val="4109133215"/>
                  </a:ext>
                </a:extLst>
              </a:tr>
            </a:tbl>
          </a:graphicData>
        </a:graphic>
      </p:graphicFrame>
      <p:sp>
        <p:nvSpPr>
          <p:cNvPr id="29" name="Google Shape;4901;p57">
            <a:extLst>
              <a:ext uri="{FF2B5EF4-FFF2-40B4-BE49-F238E27FC236}">
                <a16:creationId xmlns:a16="http://schemas.microsoft.com/office/drawing/2014/main" id="{94CCD998-BB96-4F8D-9FAA-84045237C10C}"/>
              </a:ext>
            </a:extLst>
          </p:cNvPr>
          <p:cNvSpPr txBox="1">
            <a:spLocks/>
          </p:cNvSpPr>
          <p:nvPr/>
        </p:nvSpPr>
        <p:spPr>
          <a:xfrm>
            <a:off x="1122130" y="3945314"/>
            <a:ext cx="7626300" cy="115854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2800"/>
              <a:buFont typeface="Josefin Sans"/>
              <a:buNone/>
              <a:defRPr sz="2600" b="1" i="0" u="none" strike="noStrike" cap="none">
                <a:solidFill>
                  <a:schemeClr val="dk1"/>
                </a:solidFill>
                <a:latin typeface="Josefin Sans"/>
                <a:ea typeface="Josefin Sans"/>
                <a:cs typeface="Josefin Sans"/>
                <a:sym typeface="Josefin Sans"/>
              </a:defRPr>
            </a:lvl1pPr>
            <a:lvl2pPr marR="0" lvl="1" algn="ctr" rtl="0">
              <a:lnSpc>
                <a:spcPct val="100000"/>
              </a:lnSpc>
              <a:spcBef>
                <a:spcPts val="0"/>
              </a:spcBef>
              <a:spcAft>
                <a:spcPts val="0"/>
              </a:spcAft>
              <a:buClr>
                <a:schemeClr val="dk1"/>
              </a:buClr>
              <a:buSzPts val="2800"/>
              <a:buFont typeface="Josefin Sans"/>
              <a:buNone/>
              <a:defRPr sz="2800" b="1" i="0" u="none" strike="noStrike" cap="none">
                <a:solidFill>
                  <a:schemeClr val="dk1"/>
                </a:solidFill>
                <a:latin typeface="Josefin Sans"/>
                <a:ea typeface="Josefin Sans"/>
                <a:cs typeface="Josefin Sans"/>
                <a:sym typeface="Josefin Sans"/>
              </a:defRPr>
            </a:lvl2pPr>
            <a:lvl3pPr marR="0" lvl="2" algn="ctr" rtl="0">
              <a:lnSpc>
                <a:spcPct val="100000"/>
              </a:lnSpc>
              <a:spcBef>
                <a:spcPts val="0"/>
              </a:spcBef>
              <a:spcAft>
                <a:spcPts val="0"/>
              </a:spcAft>
              <a:buClr>
                <a:schemeClr val="dk1"/>
              </a:buClr>
              <a:buSzPts val="2800"/>
              <a:buFont typeface="Josefin Sans"/>
              <a:buNone/>
              <a:defRPr sz="2800" b="1" i="0" u="none" strike="noStrike" cap="none">
                <a:solidFill>
                  <a:schemeClr val="dk1"/>
                </a:solidFill>
                <a:latin typeface="Josefin Sans"/>
                <a:ea typeface="Josefin Sans"/>
                <a:cs typeface="Josefin Sans"/>
                <a:sym typeface="Josefin Sans"/>
              </a:defRPr>
            </a:lvl3pPr>
            <a:lvl4pPr marR="0" lvl="3" algn="ctr" rtl="0">
              <a:lnSpc>
                <a:spcPct val="100000"/>
              </a:lnSpc>
              <a:spcBef>
                <a:spcPts val="0"/>
              </a:spcBef>
              <a:spcAft>
                <a:spcPts val="0"/>
              </a:spcAft>
              <a:buClr>
                <a:schemeClr val="dk1"/>
              </a:buClr>
              <a:buSzPts val="2800"/>
              <a:buFont typeface="Josefin Sans"/>
              <a:buNone/>
              <a:defRPr sz="2800" b="1" i="0" u="none" strike="noStrike" cap="none">
                <a:solidFill>
                  <a:schemeClr val="dk1"/>
                </a:solidFill>
                <a:latin typeface="Josefin Sans"/>
                <a:ea typeface="Josefin Sans"/>
                <a:cs typeface="Josefin Sans"/>
                <a:sym typeface="Josefin Sans"/>
              </a:defRPr>
            </a:lvl4pPr>
            <a:lvl5pPr marR="0" lvl="4" algn="ctr" rtl="0">
              <a:lnSpc>
                <a:spcPct val="100000"/>
              </a:lnSpc>
              <a:spcBef>
                <a:spcPts val="0"/>
              </a:spcBef>
              <a:spcAft>
                <a:spcPts val="0"/>
              </a:spcAft>
              <a:buClr>
                <a:schemeClr val="dk1"/>
              </a:buClr>
              <a:buSzPts val="2800"/>
              <a:buFont typeface="Josefin Sans"/>
              <a:buNone/>
              <a:defRPr sz="2800" b="1" i="0" u="none" strike="noStrike" cap="none">
                <a:solidFill>
                  <a:schemeClr val="dk1"/>
                </a:solidFill>
                <a:latin typeface="Josefin Sans"/>
                <a:ea typeface="Josefin Sans"/>
                <a:cs typeface="Josefin Sans"/>
                <a:sym typeface="Josefin Sans"/>
              </a:defRPr>
            </a:lvl5pPr>
            <a:lvl6pPr marR="0" lvl="5" algn="ctr" rtl="0">
              <a:lnSpc>
                <a:spcPct val="100000"/>
              </a:lnSpc>
              <a:spcBef>
                <a:spcPts val="0"/>
              </a:spcBef>
              <a:spcAft>
                <a:spcPts val="0"/>
              </a:spcAft>
              <a:buClr>
                <a:schemeClr val="dk1"/>
              </a:buClr>
              <a:buSzPts val="2800"/>
              <a:buFont typeface="Josefin Sans"/>
              <a:buNone/>
              <a:defRPr sz="2800" b="1" i="0" u="none" strike="noStrike" cap="none">
                <a:solidFill>
                  <a:schemeClr val="dk1"/>
                </a:solidFill>
                <a:latin typeface="Josefin Sans"/>
                <a:ea typeface="Josefin Sans"/>
                <a:cs typeface="Josefin Sans"/>
                <a:sym typeface="Josefin Sans"/>
              </a:defRPr>
            </a:lvl6pPr>
            <a:lvl7pPr marR="0" lvl="6" algn="ctr" rtl="0">
              <a:lnSpc>
                <a:spcPct val="100000"/>
              </a:lnSpc>
              <a:spcBef>
                <a:spcPts val="0"/>
              </a:spcBef>
              <a:spcAft>
                <a:spcPts val="0"/>
              </a:spcAft>
              <a:buClr>
                <a:schemeClr val="dk1"/>
              </a:buClr>
              <a:buSzPts val="2800"/>
              <a:buFont typeface="Josefin Sans"/>
              <a:buNone/>
              <a:defRPr sz="2800" b="1" i="0" u="none" strike="noStrike" cap="none">
                <a:solidFill>
                  <a:schemeClr val="dk1"/>
                </a:solidFill>
                <a:latin typeface="Josefin Sans"/>
                <a:ea typeface="Josefin Sans"/>
                <a:cs typeface="Josefin Sans"/>
                <a:sym typeface="Josefin Sans"/>
              </a:defRPr>
            </a:lvl7pPr>
            <a:lvl8pPr marR="0" lvl="7" algn="ctr" rtl="0">
              <a:lnSpc>
                <a:spcPct val="100000"/>
              </a:lnSpc>
              <a:spcBef>
                <a:spcPts val="0"/>
              </a:spcBef>
              <a:spcAft>
                <a:spcPts val="0"/>
              </a:spcAft>
              <a:buClr>
                <a:schemeClr val="dk1"/>
              </a:buClr>
              <a:buSzPts val="2800"/>
              <a:buFont typeface="Josefin Sans"/>
              <a:buNone/>
              <a:defRPr sz="2800" b="1" i="0" u="none" strike="noStrike" cap="none">
                <a:solidFill>
                  <a:schemeClr val="dk1"/>
                </a:solidFill>
                <a:latin typeface="Josefin Sans"/>
                <a:ea typeface="Josefin Sans"/>
                <a:cs typeface="Josefin Sans"/>
                <a:sym typeface="Josefin Sans"/>
              </a:defRPr>
            </a:lvl8pPr>
            <a:lvl9pPr marR="0" lvl="8" algn="ctr" rtl="0">
              <a:lnSpc>
                <a:spcPct val="100000"/>
              </a:lnSpc>
              <a:spcBef>
                <a:spcPts val="0"/>
              </a:spcBef>
              <a:spcAft>
                <a:spcPts val="0"/>
              </a:spcAft>
              <a:buClr>
                <a:schemeClr val="dk1"/>
              </a:buClr>
              <a:buSzPts val="2800"/>
              <a:buFont typeface="Josefin Sans"/>
              <a:buNone/>
              <a:defRPr sz="2800" b="1" i="0" u="none" strike="noStrike" cap="none">
                <a:solidFill>
                  <a:schemeClr val="dk1"/>
                </a:solidFill>
                <a:latin typeface="Josefin Sans"/>
                <a:ea typeface="Josefin Sans"/>
                <a:cs typeface="Josefin Sans"/>
                <a:sym typeface="Josefin Sans"/>
              </a:defRPr>
            </a:lvl9pPr>
          </a:lstStyle>
          <a:p>
            <a:pPr algn="l"/>
            <a:r>
              <a:rPr lang="en-US" sz="1400" dirty="0">
                <a:solidFill>
                  <a:schemeClr val="tx1">
                    <a:lumMod val="85000"/>
                    <a:lumOff val="15000"/>
                  </a:schemeClr>
                </a:solidFill>
              </a:rPr>
              <a:t>In the source text, the modal verb might is used epistemically to express the writer’s commitment to the truth of the proposition. Therefore, the function of the modal verb might here is to indicate a possibility. Being aware of the function of the modal verb used, the translator has opted for the modalized particle </a:t>
            </a:r>
            <a:r>
              <a:rPr lang="ar-LY" sz="1400" dirty="0">
                <a:solidFill>
                  <a:schemeClr val="tx1">
                    <a:lumMod val="85000"/>
                    <a:lumOff val="15000"/>
                  </a:schemeClr>
                </a:solidFill>
              </a:rPr>
              <a:t>قد, </a:t>
            </a:r>
            <a:r>
              <a:rPr lang="en-US" sz="1400" dirty="0">
                <a:solidFill>
                  <a:schemeClr val="tx1">
                    <a:lumMod val="85000"/>
                    <a:lumOff val="15000"/>
                  </a:schemeClr>
                </a:solidFill>
              </a:rPr>
              <a:t>thus accurately reflecting the degree of certainty.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barn(inVertical)">
                                      <p:cBhvr>
                                        <p:cTn id="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958"/>
        <p:cNvGrpSpPr/>
        <p:nvPr/>
      </p:nvGrpSpPr>
      <p:grpSpPr>
        <a:xfrm>
          <a:off x="0" y="0"/>
          <a:ext cx="0" cy="0"/>
          <a:chOff x="0" y="0"/>
          <a:chExt cx="0" cy="0"/>
        </a:xfrm>
      </p:grpSpPr>
      <p:sp>
        <p:nvSpPr>
          <p:cNvPr id="4959" name="Google Shape;4959;p61"/>
          <p:cNvSpPr txBox="1">
            <a:spLocks noGrp="1"/>
          </p:cNvSpPr>
          <p:nvPr>
            <p:ph type="title"/>
          </p:nvPr>
        </p:nvSpPr>
        <p:spPr>
          <a:xfrm>
            <a:off x="971406" y="495087"/>
            <a:ext cx="76263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dirty="0"/>
              <a:t>Modality: Different functions</a:t>
            </a:r>
            <a:endParaRPr dirty="0"/>
          </a:p>
        </p:txBody>
      </p:sp>
      <p:sp>
        <p:nvSpPr>
          <p:cNvPr id="4960" name="Google Shape;4960;p61"/>
          <p:cNvSpPr txBox="1">
            <a:spLocks noGrp="1"/>
          </p:cNvSpPr>
          <p:nvPr>
            <p:ph type="title" idx="2"/>
          </p:nvPr>
        </p:nvSpPr>
        <p:spPr>
          <a:xfrm>
            <a:off x="758775" y="2349794"/>
            <a:ext cx="8257634" cy="3487479"/>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dirty="0"/>
              <a:t>- Obligation and necessity</a:t>
            </a:r>
            <a:br>
              <a:rPr lang="en-US" dirty="0"/>
            </a:br>
            <a:br>
              <a:rPr lang="en-US" dirty="0"/>
            </a:br>
            <a:r>
              <a:rPr lang="en-US" sz="1600" b="0" dirty="0">
                <a:solidFill>
                  <a:schemeClr val="tx1">
                    <a:lumMod val="85000"/>
                    <a:lumOff val="15000"/>
                  </a:schemeClr>
                </a:solidFill>
              </a:rPr>
              <a:t>To express obligation or necessity in English, must, have to, and had to can</a:t>
            </a:r>
            <a:br>
              <a:rPr lang="en-US" sz="1600" b="0" dirty="0">
                <a:solidFill>
                  <a:schemeClr val="tx1">
                    <a:lumMod val="85000"/>
                    <a:lumOff val="15000"/>
                  </a:schemeClr>
                </a:solidFill>
              </a:rPr>
            </a:br>
            <a:r>
              <a:rPr lang="en-US" sz="1600" b="0" dirty="0">
                <a:solidFill>
                  <a:schemeClr val="tx1">
                    <a:lumMod val="85000"/>
                    <a:lumOff val="15000"/>
                  </a:schemeClr>
                </a:solidFill>
              </a:rPr>
              <a:t>be used, as in the following examples:</a:t>
            </a:r>
            <a:br>
              <a:rPr lang="en-US" sz="1600" dirty="0">
                <a:solidFill>
                  <a:schemeClr val="tx1">
                    <a:lumMod val="85000"/>
                    <a:lumOff val="15000"/>
                  </a:schemeClr>
                </a:solidFill>
              </a:rPr>
            </a:br>
            <a:br>
              <a:rPr lang="en-US" sz="1600" dirty="0">
                <a:solidFill>
                  <a:schemeClr val="tx1">
                    <a:lumMod val="85000"/>
                    <a:lumOff val="15000"/>
                  </a:schemeClr>
                </a:solidFill>
              </a:rPr>
            </a:br>
            <a:r>
              <a:rPr lang="en-US" sz="1600" b="0" dirty="0">
                <a:solidFill>
                  <a:schemeClr val="tx1">
                    <a:lumMod val="85000"/>
                    <a:lumOff val="15000"/>
                  </a:schemeClr>
                </a:solidFill>
              </a:rPr>
              <a:t>I haven’t visited my friend for three years, so I will </a:t>
            </a:r>
            <a:r>
              <a:rPr lang="en-US" sz="1600" dirty="0">
                <a:solidFill>
                  <a:schemeClr val="tx1">
                    <a:lumMod val="85000"/>
                    <a:lumOff val="15000"/>
                  </a:schemeClr>
                </a:solidFill>
              </a:rPr>
              <a:t>have to </a:t>
            </a:r>
            <a:r>
              <a:rPr lang="en-US" sz="1600" b="0" dirty="0">
                <a:solidFill>
                  <a:schemeClr val="tx1">
                    <a:lumMod val="85000"/>
                    <a:lumOff val="15000"/>
                  </a:schemeClr>
                </a:solidFill>
              </a:rPr>
              <a:t>visit her this summer.</a:t>
            </a:r>
            <a:br>
              <a:rPr lang="en-US" sz="1600" b="0" dirty="0">
                <a:solidFill>
                  <a:schemeClr val="tx1">
                    <a:lumMod val="85000"/>
                    <a:lumOff val="15000"/>
                  </a:schemeClr>
                </a:solidFill>
              </a:rPr>
            </a:br>
            <a:br>
              <a:rPr lang="en-US" sz="1600" b="0" dirty="0">
                <a:solidFill>
                  <a:schemeClr val="tx1">
                    <a:lumMod val="85000"/>
                    <a:lumOff val="15000"/>
                  </a:schemeClr>
                </a:solidFill>
              </a:rPr>
            </a:br>
            <a:br>
              <a:rPr lang="en-US" sz="1600" b="0" dirty="0">
                <a:solidFill>
                  <a:schemeClr val="tx1">
                    <a:lumMod val="85000"/>
                    <a:lumOff val="15000"/>
                  </a:schemeClr>
                </a:solidFill>
              </a:rPr>
            </a:br>
            <a:br>
              <a:rPr lang="en-US" sz="1600" b="0" dirty="0">
                <a:solidFill>
                  <a:schemeClr val="tx1">
                    <a:lumMod val="85000"/>
                    <a:lumOff val="15000"/>
                  </a:schemeClr>
                </a:solidFill>
              </a:rPr>
            </a:br>
            <a:r>
              <a:rPr lang="ar-IQ" sz="1600" b="0" dirty="0">
                <a:solidFill>
                  <a:schemeClr val="tx1">
                    <a:lumMod val="85000"/>
                    <a:lumOff val="15000"/>
                  </a:schemeClr>
                </a:solidFill>
              </a:rPr>
              <a:t>ل</a:t>
            </a:r>
            <a:r>
              <a:rPr lang="ar-IQ" sz="1600" b="0" dirty="0">
                <a:solidFill>
                  <a:schemeClr val="tx1">
                    <a:lumMod val="85000"/>
                    <a:lumOff val="15000"/>
                  </a:schemeClr>
                </a:solidFill>
                <a:cs typeface="+mn-cs"/>
              </a:rPr>
              <a:t>لم</a:t>
            </a:r>
            <a:r>
              <a:rPr lang="ar-LY" sz="1600" b="0" dirty="0">
                <a:solidFill>
                  <a:schemeClr val="tx1">
                    <a:lumMod val="85000"/>
                    <a:lumOff val="15000"/>
                  </a:schemeClr>
                </a:solidFill>
                <a:cs typeface="+mn-cs"/>
              </a:rPr>
              <a:t> أُزر صديقتي منذ ثلاث سنوات، لذا علي زيارتها هذاالصيف</a:t>
            </a:r>
            <a:br>
              <a:rPr lang="en-US" sz="1600" b="0" dirty="0">
                <a:solidFill>
                  <a:schemeClr val="tx1">
                    <a:lumMod val="85000"/>
                    <a:lumOff val="15000"/>
                  </a:schemeClr>
                </a:solidFill>
              </a:rPr>
            </a:br>
            <a:br>
              <a:rPr lang="en-US" sz="1600" b="0" dirty="0">
                <a:solidFill>
                  <a:schemeClr val="tx1">
                    <a:lumMod val="85000"/>
                    <a:lumOff val="15000"/>
                  </a:schemeClr>
                </a:solidFill>
              </a:rPr>
            </a:br>
            <a:br>
              <a:rPr lang="en-US" sz="1600" b="0" dirty="0">
                <a:solidFill>
                  <a:schemeClr val="tx1">
                    <a:lumMod val="85000"/>
                    <a:lumOff val="15000"/>
                  </a:schemeClr>
                </a:solidFill>
              </a:rPr>
            </a:br>
            <a:endParaRPr b="0" dirty="0">
              <a:solidFill>
                <a:schemeClr val="tx1">
                  <a:lumMod val="85000"/>
                  <a:lumOff val="15000"/>
                </a:schemeClr>
              </a:solidFill>
            </a:endParaRPr>
          </a:p>
        </p:txBody>
      </p:sp>
      <p:sp>
        <p:nvSpPr>
          <p:cNvPr id="4961" name="Google Shape;4961;p61"/>
          <p:cNvSpPr txBox="1">
            <a:spLocks noGrp="1"/>
          </p:cNvSpPr>
          <p:nvPr>
            <p:ph type="title" idx="3"/>
          </p:nvPr>
        </p:nvSpPr>
        <p:spPr>
          <a:xfrm>
            <a:off x="758775" y="1420594"/>
            <a:ext cx="8051562" cy="96256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modality can achieve wide-ranging functions; therefore, translators need to give full consideration to these functions prior to adopt- </a:t>
            </a:r>
            <a:r>
              <a:rPr lang="en-US" dirty="0" err="1"/>
              <a:t>ing</a:t>
            </a:r>
            <a:r>
              <a:rPr lang="en-US" dirty="0"/>
              <a:t> their own translation strategy. In what follows, some light will be shed on the main functions achieved by modality in both languages.</a:t>
            </a:r>
            <a:endParaRPr dirty="0"/>
          </a:p>
        </p:txBody>
      </p:sp>
      <p:cxnSp>
        <p:nvCxnSpPr>
          <p:cNvPr id="11" name="Straight Arrow Connector 10">
            <a:extLst>
              <a:ext uri="{FF2B5EF4-FFF2-40B4-BE49-F238E27FC236}">
                <a16:creationId xmlns:a16="http://schemas.microsoft.com/office/drawing/2014/main" id="{1A6EE4BB-60AC-4557-86B5-44E0639C34DB}"/>
              </a:ext>
            </a:extLst>
          </p:cNvPr>
          <p:cNvCxnSpPr>
            <a:cxnSpLocks/>
          </p:cNvCxnSpPr>
          <p:nvPr/>
        </p:nvCxnSpPr>
        <p:spPr>
          <a:xfrm>
            <a:off x="2509284" y="4093534"/>
            <a:ext cx="0" cy="393405"/>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34" name="Google Shape;614;p39">
            <a:extLst>
              <a:ext uri="{FF2B5EF4-FFF2-40B4-BE49-F238E27FC236}">
                <a16:creationId xmlns:a16="http://schemas.microsoft.com/office/drawing/2014/main" id="{3327C15C-E5D4-446E-A8F8-2483147E6E4D}"/>
              </a:ext>
            </a:extLst>
          </p:cNvPr>
          <p:cNvSpPr txBox="1">
            <a:spLocks/>
          </p:cNvSpPr>
          <p:nvPr/>
        </p:nvSpPr>
        <p:spPr>
          <a:xfrm>
            <a:off x="1313909" y="536187"/>
            <a:ext cx="827100" cy="5316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 sz="3200" b="1" dirty="0">
                <a:solidFill>
                  <a:schemeClr val="tx1"/>
                </a:solidFill>
                <a:latin typeface="Josefin Sans" pitchFamily="2" charset="0"/>
              </a:rPr>
              <a:t>04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barn(inVertical)">
                                      <p:cBhvr>
                                        <p:cTn id="7" dur="500"/>
                                        <p:tgtEl>
                                          <p:spTgt spid="3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959"/>
                                        </p:tgtEl>
                                        <p:attrNameLst>
                                          <p:attrName>style.visibility</p:attrName>
                                        </p:attrNameLst>
                                      </p:cBhvr>
                                      <p:to>
                                        <p:strVal val="visible"/>
                                      </p:to>
                                    </p:set>
                                    <p:animEffect transition="in" filter="barn(inVertical)">
                                      <p:cBhvr>
                                        <p:cTn id="12" dur="500"/>
                                        <p:tgtEl>
                                          <p:spTgt spid="4959"/>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961"/>
                                        </p:tgtEl>
                                        <p:attrNameLst>
                                          <p:attrName>style.visibility</p:attrName>
                                        </p:attrNameLst>
                                      </p:cBhvr>
                                      <p:to>
                                        <p:strVal val="visible"/>
                                      </p:to>
                                    </p:set>
                                    <p:animEffect transition="in" filter="barn(inVertical)">
                                      <p:cBhvr>
                                        <p:cTn id="17" dur="500"/>
                                        <p:tgtEl>
                                          <p:spTgt spid="4961"/>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960"/>
                                        </p:tgtEl>
                                        <p:attrNameLst>
                                          <p:attrName>style.visibility</p:attrName>
                                        </p:attrNameLst>
                                      </p:cBhvr>
                                      <p:to>
                                        <p:strVal val="visible"/>
                                      </p:to>
                                    </p:set>
                                    <p:animEffect transition="in" filter="barn(inVertical)">
                                      <p:cBhvr>
                                        <p:cTn id="22" dur="500"/>
                                        <p:tgtEl>
                                          <p:spTgt spid="49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59" grpId="0"/>
      <p:bldP spid="4960" grpId="0"/>
      <p:bldP spid="4961" grpId="0"/>
      <p:bldP spid="3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5015"/>
        <p:cNvGrpSpPr/>
        <p:nvPr/>
      </p:nvGrpSpPr>
      <p:grpSpPr>
        <a:xfrm>
          <a:off x="0" y="0"/>
          <a:ext cx="0" cy="0"/>
          <a:chOff x="0" y="0"/>
          <a:chExt cx="0" cy="0"/>
        </a:xfrm>
      </p:grpSpPr>
      <p:sp>
        <p:nvSpPr>
          <p:cNvPr id="5018" name="Google Shape;5018;p64"/>
          <p:cNvSpPr txBox="1">
            <a:spLocks noGrp="1"/>
          </p:cNvSpPr>
          <p:nvPr>
            <p:ph type="subTitle" idx="1"/>
          </p:nvPr>
        </p:nvSpPr>
        <p:spPr>
          <a:xfrm>
            <a:off x="1387757" y="1360967"/>
            <a:ext cx="6756782" cy="2945218"/>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800" b="1" dirty="0">
                <a:solidFill>
                  <a:schemeClr val="tx1">
                    <a:lumMod val="85000"/>
                    <a:lumOff val="15000"/>
                  </a:schemeClr>
                </a:solidFill>
                <a:latin typeface="Mukta"/>
                <a:ea typeface="Mukta"/>
                <a:cs typeface="Mukta"/>
                <a:sym typeface="Mukta"/>
              </a:rPr>
              <a:t>In Arabic, however, to express obligation or necessity, the following modalized verbs, prepositional phrases, and expressions may be used:</a:t>
            </a:r>
          </a:p>
          <a:p>
            <a:pPr marL="0" lvl="0" indent="0" algn="l" rtl="0">
              <a:spcBef>
                <a:spcPts val="0"/>
              </a:spcBef>
              <a:spcAft>
                <a:spcPts val="0"/>
              </a:spcAft>
              <a:buNone/>
            </a:pPr>
            <a:endParaRPr lang="en-US" sz="1800" dirty="0">
              <a:latin typeface="Mukta"/>
              <a:ea typeface="Mukta"/>
              <a:cs typeface="Mukta"/>
              <a:sym typeface="Mukta"/>
            </a:endParaRPr>
          </a:p>
          <a:p>
            <a:pPr marL="0" lvl="0" indent="0" algn="l" rtl="0">
              <a:spcBef>
                <a:spcPts val="0"/>
              </a:spcBef>
              <a:spcAft>
                <a:spcPts val="0"/>
              </a:spcAft>
              <a:buNone/>
            </a:pPr>
            <a:r>
              <a:rPr lang="en-US" sz="1800" dirty="0">
                <a:latin typeface="Mukta"/>
                <a:ea typeface="Mukta"/>
                <a:cs typeface="Mukta"/>
                <a:sym typeface="Mukta"/>
              </a:rPr>
              <a:t>• </a:t>
            </a:r>
            <a:r>
              <a:rPr lang="ar-LY" sz="1800" dirty="0">
                <a:latin typeface="Mukta"/>
                <a:ea typeface="Mukta"/>
                <a:cs typeface="+mn-cs"/>
                <a:sym typeface="Mukta"/>
              </a:rPr>
              <a:t>يجب، يتعيّن، ينبغي، على، يتو ّجب، يُفترض، من الضروري، من الواجب ... • كان يجب، كان يتعيّن، كان ينبغي، كان يُفترض، كان من المفروض، كان من الواجب</a:t>
            </a:r>
            <a:endParaRPr sz="1800" dirty="0">
              <a:latin typeface="Mukta"/>
              <a:ea typeface="Mukta"/>
              <a:cs typeface="+mn-cs"/>
              <a:sym typeface="Mukt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018">
                                            <p:txEl>
                                              <p:pRg st="0" end="0"/>
                                            </p:txEl>
                                          </p:spTgt>
                                        </p:tgtEl>
                                        <p:attrNameLst>
                                          <p:attrName>style.visibility</p:attrName>
                                        </p:attrNameLst>
                                      </p:cBhvr>
                                      <p:to>
                                        <p:strVal val="visible"/>
                                      </p:to>
                                    </p:set>
                                    <p:animEffect transition="in" filter="barn(inVertical)">
                                      <p:cBhvr>
                                        <p:cTn id="7" dur="500"/>
                                        <p:tgtEl>
                                          <p:spTgt spid="501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018">
                                            <p:txEl>
                                              <p:pRg st="2" end="2"/>
                                            </p:txEl>
                                          </p:spTgt>
                                        </p:tgtEl>
                                        <p:attrNameLst>
                                          <p:attrName>style.visibility</p:attrName>
                                        </p:attrNameLst>
                                      </p:cBhvr>
                                      <p:to>
                                        <p:strVal val="visible"/>
                                      </p:to>
                                    </p:set>
                                    <p:animEffect transition="in" filter="barn(inVertical)">
                                      <p:cBhvr>
                                        <p:cTn id="12" dur="500"/>
                                        <p:tgtEl>
                                          <p:spTgt spid="501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4942"/>
        <p:cNvGrpSpPr/>
        <p:nvPr/>
      </p:nvGrpSpPr>
      <p:grpSpPr>
        <a:xfrm>
          <a:off x="0" y="0"/>
          <a:ext cx="0" cy="0"/>
          <a:chOff x="0" y="0"/>
          <a:chExt cx="0" cy="0"/>
        </a:xfrm>
      </p:grpSpPr>
      <p:sp>
        <p:nvSpPr>
          <p:cNvPr id="4943" name="Google Shape;4943;p59"/>
          <p:cNvSpPr txBox="1">
            <a:spLocks noGrp="1"/>
          </p:cNvSpPr>
          <p:nvPr>
            <p:ph type="title"/>
          </p:nvPr>
        </p:nvSpPr>
        <p:spPr>
          <a:xfrm>
            <a:off x="1207425" y="599730"/>
            <a:ext cx="7544400" cy="3696848"/>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2400" dirty="0">
                <a:latin typeface="Gadugi" panose="020B0502040204020203" pitchFamily="34" charset="0"/>
                <a:ea typeface="Gadugi" panose="020B0502040204020203" pitchFamily="34" charset="0"/>
              </a:rPr>
              <a:t>References : </a:t>
            </a:r>
            <a:br>
              <a:rPr lang="en-US" sz="1400" dirty="0">
                <a:latin typeface="Gadugi" panose="020B0502040204020203" pitchFamily="34" charset="0"/>
                <a:ea typeface="Gadugi" panose="020B0502040204020203" pitchFamily="34" charset="0"/>
              </a:rPr>
            </a:br>
            <a:br>
              <a:rPr lang="en-US" sz="1400" dirty="0">
                <a:latin typeface="Gadugi" panose="020B0502040204020203" pitchFamily="34" charset="0"/>
                <a:ea typeface="Gadugi" panose="020B0502040204020203" pitchFamily="34" charset="0"/>
              </a:rPr>
            </a:br>
            <a:r>
              <a:rPr lang="en-US" sz="1400" b="0" dirty="0" err="1">
                <a:latin typeface="Gadugi" panose="020B0502040204020203" pitchFamily="34" charset="0"/>
                <a:ea typeface="Gadugi" panose="020B0502040204020203" pitchFamily="34" charset="0"/>
              </a:rPr>
              <a:t>Almanna</a:t>
            </a:r>
            <a:r>
              <a:rPr lang="en-US" sz="1400" b="0" dirty="0">
                <a:latin typeface="Gadugi" panose="020B0502040204020203" pitchFamily="34" charset="0"/>
                <a:ea typeface="Gadugi" panose="020B0502040204020203" pitchFamily="34" charset="0"/>
              </a:rPr>
              <a:t>, A. (2016). The Routledge Course in Translation Annotation: Arabic-English- Arabic. London/New York: Routledge.</a:t>
            </a:r>
            <a:br>
              <a:rPr lang="en-US" sz="1400" b="0" dirty="0">
                <a:latin typeface="Gadugi" panose="020B0502040204020203" pitchFamily="34" charset="0"/>
                <a:ea typeface="Gadugi" panose="020B0502040204020203" pitchFamily="34" charset="0"/>
              </a:rPr>
            </a:br>
            <a:br>
              <a:rPr lang="en-US" sz="1400" b="0" dirty="0">
                <a:latin typeface="Gadugi" panose="020B0502040204020203" pitchFamily="34" charset="0"/>
                <a:ea typeface="Gadugi" panose="020B0502040204020203" pitchFamily="34" charset="0"/>
              </a:rPr>
            </a:br>
            <a:r>
              <a:rPr lang="en-US" sz="1400" b="0" dirty="0" err="1">
                <a:latin typeface="Gadugi" panose="020B0502040204020203" pitchFamily="34" charset="0"/>
                <a:ea typeface="Gadugi" panose="020B0502040204020203" pitchFamily="34" charset="0"/>
              </a:rPr>
              <a:t>Almanna</a:t>
            </a:r>
            <a:r>
              <a:rPr lang="en-US" sz="1400" b="0" dirty="0">
                <a:latin typeface="Gadugi" panose="020B0502040204020203" pitchFamily="34" charset="0"/>
                <a:ea typeface="Gadugi" panose="020B0502040204020203" pitchFamily="34" charset="0"/>
              </a:rPr>
              <a:t>, A., and </a:t>
            </a:r>
            <a:r>
              <a:rPr lang="en-US" sz="1400" b="0" dirty="0" err="1">
                <a:latin typeface="Gadugi" panose="020B0502040204020203" pitchFamily="34" charset="0"/>
                <a:ea typeface="Gadugi" panose="020B0502040204020203" pitchFamily="34" charset="0"/>
              </a:rPr>
              <a:t>Almanna</a:t>
            </a:r>
            <a:r>
              <a:rPr lang="en-US" sz="1400" b="0" dirty="0">
                <a:latin typeface="Gadugi" panose="020B0502040204020203" pitchFamily="34" charset="0"/>
                <a:ea typeface="Gadugi" panose="020B0502040204020203" pitchFamily="34" charset="0"/>
              </a:rPr>
              <a:t>, F. (2008). Translation: History, Theory and Practice (in Arabic). London: </a:t>
            </a:r>
            <a:r>
              <a:rPr lang="en-US" sz="1400" b="0" dirty="0" err="1">
                <a:latin typeface="Gadugi" panose="020B0502040204020203" pitchFamily="34" charset="0"/>
                <a:ea typeface="Gadugi" panose="020B0502040204020203" pitchFamily="34" charset="0"/>
              </a:rPr>
              <a:t>Sayyab</a:t>
            </a:r>
            <a:r>
              <a:rPr lang="en-US" sz="1400" b="0" dirty="0">
                <a:latin typeface="Gadugi" panose="020B0502040204020203" pitchFamily="34" charset="0"/>
                <a:ea typeface="Gadugi" panose="020B0502040204020203" pitchFamily="34" charset="0"/>
              </a:rPr>
              <a:t> Books Ltd.</a:t>
            </a:r>
            <a:br>
              <a:rPr lang="en-US" sz="1400" b="0" dirty="0">
                <a:latin typeface="Gadugi" panose="020B0502040204020203" pitchFamily="34" charset="0"/>
                <a:ea typeface="Gadugi" panose="020B0502040204020203" pitchFamily="34" charset="0"/>
              </a:rPr>
            </a:br>
            <a:br>
              <a:rPr lang="en-US" sz="1400" b="0" dirty="0">
                <a:latin typeface="Gadugi" panose="020B0502040204020203" pitchFamily="34" charset="0"/>
                <a:ea typeface="Gadugi" panose="020B0502040204020203" pitchFamily="34" charset="0"/>
              </a:rPr>
            </a:br>
            <a:r>
              <a:rPr lang="en-US" sz="1400" b="0" dirty="0">
                <a:latin typeface="Gadugi" panose="020B0502040204020203" pitchFamily="34" charset="0"/>
                <a:ea typeface="Gadugi" panose="020B0502040204020203" pitchFamily="34" charset="0"/>
              </a:rPr>
              <a:t>Al-</a:t>
            </a:r>
            <a:r>
              <a:rPr lang="en-US" sz="1400" b="0" dirty="0" err="1">
                <a:latin typeface="Gadugi" panose="020B0502040204020203" pitchFamily="34" charset="0"/>
                <a:ea typeface="Gadugi" panose="020B0502040204020203" pitchFamily="34" charset="0"/>
              </a:rPr>
              <a:t>Qinai</a:t>
            </a:r>
            <a:r>
              <a:rPr lang="en-US" sz="1400" b="0" dirty="0">
                <a:latin typeface="Gadugi" panose="020B0502040204020203" pitchFamily="34" charset="0"/>
                <a:ea typeface="Gadugi" panose="020B0502040204020203" pitchFamily="34" charset="0"/>
              </a:rPr>
              <a:t>, J. (2008). “Translating Modals between English and Arabic”, Translation and Interpreting Studies, Vol. 3.1/3.2, pp. 30–67.</a:t>
            </a:r>
            <a:br>
              <a:rPr lang="en-US" sz="1400" b="0" dirty="0">
                <a:latin typeface="Gadugi" panose="020B0502040204020203" pitchFamily="34" charset="0"/>
                <a:ea typeface="Gadugi" panose="020B0502040204020203" pitchFamily="34" charset="0"/>
              </a:rPr>
            </a:br>
            <a:br>
              <a:rPr lang="en-US" sz="1400" b="0" dirty="0">
                <a:latin typeface="Gadugi" panose="020B0502040204020203" pitchFamily="34" charset="0"/>
                <a:ea typeface="Gadugi" panose="020B0502040204020203" pitchFamily="34" charset="0"/>
              </a:rPr>
            </a:br>
            <a:r>
              <a:rPr lang="en-US" sz="1400" b="0" dirty="0">
                <a:latin typeface="Gadugi" panose="020B0502040204020203" pitchFamily="34" charset="0"/>
                <a:ea typeface="Gadugi" panose="020B0502040204020203" pitchFamily="34" charset="0"/>
              </a:rPr>
              <a:t>Aziz, Y. (1989). A Contrastive Grammar of English and Arabic. Iraq: Mosul </a:t>
            </a:r>
            <a:r>
              <a:rPr lang="en-US" sz="1400" b="0" dirty="0" err="1">
                <a:latin typeface="Gadugi" panose="020B0502040204020203" pitchFamily="34" charset="0"/>
                <a:ea typeface="Gadugi" panose="020B0502040204020203" pitchFamily="34" charset="0"/>
              </a:rPr>
              <a:t>Univer</a:t>
            </a:r>
            <a:r>
              <a:rPr lang="en-US" sz="1400" b="0" dirty="0">
                <a:latin typeface="Gadugi" panose="020B0502040204020203" pitchFamily="34" charset="0"/>
                <a:ea typeface="Gadugi" panose="020B0502040204020203" pitchFamily="34" charset="0"/>
              </a:rPr>
              <a:t>- </a:t>
            </a:r>
            <a:r>
              <a:rPr lang="en-US" sz="1400" b="0" dirty="0" err="1">
                <a:latin typeface="Gadugi" panose="020B0502040204020203" pitchFamily="34" charset="0"/>
                <a:ea typeface="Gadugi" panose="020B0502040204020203" pitchFamily="34" charset="0"/>
              </a:rPr>
              <a:t>sity</a:t>
            </a:r>
            <a:r>
              <a:rPr lang="en-US" sz="1400" b="0" dirty="0">
                <a:latin typeface="Gadugi" panose="020B0502040204020203" pitchFamily="34" charset="0"/>
                <a:ea typeface="Gadugi" panose="020B0502040204020203" pitchFamily="34" charset="0"/>
              </a:rPr>
              <a:t> Press.</a:t>
            </a:r>
            <a:br>
              <a:rPr lang="en-US" sz="1400" b="0" dirty="0">
                <a:latin typeface="Gadugi" panose="020B0502040204020203" pitchFamily="34" charset="0"/>
                <a:ea typeface="Gadugi" panose="020B0502040204020203" pitchFamily="34" charset="0"/>
              </a:rPr>
            </a:br>
            <a:br>
              <a:rPr lang="en-US" sz="1400" b="0" dirty="0">
                <a:latin typeface="Gadugi" panose="020B0502040204020203" pitchFamily="34" charset="0"/>
                <a:ea typeface="Gadugi" panose="020B0502040204020203" pitchFamily="34" charset="0"/>
              </a:rPr>
            </a:br>
            <a:r>
              <a:rPr lang="en-US" sz="1400" b="0" dirty="0">
                <a:latin typeface="Gadugi" panose="020B0502040204020203" pitchFamily="34" charset="0"/>
                <a:ea typeface="Gadugi" panose="020B0502040204020203" pitchFamily="34" charset="0"/>
              </a:rPr>
              <a:t>Halliday, M. A. K. (1970). “Functional Diversity in Language as Seen from a </a:t>
            </a:r>
            <a:r>
              <a:rPr lang="en-US" sz="1400" b="0" dirty="0" err="1">
                <a:latin typeface="Gadugi" panose="020B0502040204020203" pitchFamily="34" charset="0"/>
                <a:ea typeface="Gadugi" panose="020B0502040204020203" pitchFamily="34" charset="0"/>
              </a:rPr>
              <a:t>Considera</a:t>
            </a:r>
            <a:r>
              <a:rPr lang="en-US" sz="1400" b="0" dirty="0">
                <a:latin typeface="Gadugi" panose="020B0502040204020203" pitchFamily="34" charset="0"/>
                <a:ea typeface="Gadugi" panose="020B0502040204020203" pitchFamily="34" charset="0"/>
              </a:rPr>
              <a:t>- </a:t>
            </a:r>
            <a:r>
              <a:rPr lang="en-US" sz="1400" b="0" dirty="0" err="1">
                <a:latin typeface="Gadugi" panose="020B0502040204020203" pitchFamily="34" charset="0"/>
                <a:ea typeface="Gadugi" panose="020B0502040204020203" pitchFamily="34" charset="0"/>
              </a:rPr>
              <a:t>tion</a:t>
            </a:r>
            <a:r>
              <a:rPr lang="en-US" sz="1400" b="0" dirty="0">
                <a:latin typeface="Gadugi" panose="020B0502040204020203" pitchFamily="34" charset="0"/>
                <a:ea typeface="Gadugi" panose="020B0502040204020203" pitchFamily="34" charset="0"/>
              </a:rPr>
              <a:t> of Modality and Mood in English”, Foundations of Language: International Journal of Language and Philosophy, Vol. 6, pp. 322–361</a:t>
            </a:r>
            <a:endParaRPr lang="en" sz="1400" b="0" dirty="0">
              <a:latin typeface="Gadugi" panose="020B0502040204020203" pitchFamily="34" charset="0"/>
              <a:ea typeface="Gadugi" panose="020B0502040204020203"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943"/>
                                        </p:tgtEl>
                                        <p:attrNameLst>
                                          <p:attrName>style.visibility</p:attrName>
                                        </p:attrNameLst>
                                      </p:cBhvr>
                                      <p:to>
                                        <p:strVal val="visible"/>
                                      </p:to>
                                    </p:set>
                                    <p:animEffect transition="in" filter="barn(inVertical)">
                                      <p:cBhvr>
                                        <p:cTn id="7" dur="500"/>
                                        <p:tgtEl>
                                          <p:spTgt spid="49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43"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062"/>
        <p:cNvGrpSpPr/>
        <p:nvPr/>
      </p:nvGrpSpPr>
      <p:grpSpPr>
        <a:xfrm>
          <a:off x="0" y="0"/>
          <a:ext cx="0" cy="0"/>
          <a:chOff x="0" y="0"/>
          <a:chExt cx="0" cy="0"/>
        </a:xfrm>
      </p:grpSpPr>
      <p:sp>
        <p:nvSpPr>
          <p:cNvPr id="5063" name="Google Shape;5063;p67"/>
          <p:cNvSpPr txBox="1">
            <a:spLocks noGrp="1"/>
          </p:cNvSpPr>
          <p:nvPr>
            <p:ph type="ctrTitle"/>
          </p:nvPr>
        </p:nvSpPr>
        <p:spPr>
          <a:xfrm>
            <a:off x="605154" y="513942"/>
            <a:ext cx="4568100" cy="1186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THANKS!</a:t>
            </a:r>
            <a:endParaRPr dirty="0"/>
          </a:p>
        </p:txBody>
      </p:sp>
      <p:sp>
        <p:nvSpPr>
          <p:cNvPr id="6" name="Rectangle 5">
            <a:extLst>
              <a:ext uri="{FF2B5EF4-FFF2-40B4-BE49-F238E27FC236}">
                <a16:creationId xmlns:a16="http://schemas.microsoft.com/office/drawing/2014/main" id="{C7838E1F-91E6-443B-A645-D78B6F016E14}"/>
              </a:ext>
            </a:extLst>
          </p:cNvPr>
          <p:cNvSpPr/>
          <p:nvPr/>
        </p:nvSpPr>
        <p:spPr>
          <a:xfrm>
            <a:off x="473725" y="3459296"/>
            <a:ext cx="3492347" cy="837282"/>
          </a:xfrm>
          <a:prstGeom prst="rect">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LY"/>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063"/>
                                        </p:tgtEl>
                                        <p:attrNameLst>
                                          <p:attrName>style.visibility</p:attrName>
                                        </p:attrNameLst>
                                      </p:cBhvr>
                                      <p:to>
                                        <p:strVal val="visible"/>
                                      </p:to>
                                    </p:set>
                                    <p:animEffect transition="in" filter="barn(inVertical)">
                                      <p:cBhvr>
                                        <p:cTn id="7" dur="500"/>
                                        <p:tgtEl>
                                          <p:spTgt spid="50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6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2"/>
        <p:cNvGrpSpPr/>
        <p:nvPr/>
      </p:nvGrpSpPr>
      <p:grpSpPr>
        <a:xfrm>
          <a:off x="0" y="0"/>
          <a:ext cx="0" cy="0"/>
          <a:chOff x="0" y="0"/>
          <a:chExt cx="0" cy="0"/>
        </a:xfrm>
      </p:grpSpPr>
      <p:sp>
        <p:nvSpPr>
          <p:cNvPr id="603" name="Google Shape;603;p39"/>
          <p:cNvSpPr txBox="1">
            <a:spLocks noGrp="1"/>
          </p:cNvSpPr>
          <p:nvPr>
            <p:ph type="title"/>
          </p:nvPr>
        </p:nvSpPr>
        <p:spPr>
          <a:xfrm>
            <a:off x="1627200" y="379698"/>
            <a:ext cx="58893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solidFill>
                  <a:srgbClr val="0070C0"/>
                </a:solidFill>
              </a:rPr>
              <a:t>TABLE OF CONTENTS</a:t>
            </a:r>
            <a:endParaRPr dirty="0">
              <a:solidFill>
                <a:srgbClr val="0070C0"/>
              </a:solidFill>
            </a:endParaRPr>
          </a:p>
        </p:txBody>
      </p:sp>
      <p:sp>
        <p:nvSpPr>
          <p:cNvPr id="604" name="Google Shape;604;p39"/>
          <p:cNvSpPr txBox="1">
            <a:spLocks noGrp="1"/>
          </p:cNvSpPr>
          <p:nvPr>
            <p:ph type="title" idx="2"/>
          </p:nvPr>
        </p:nvSpPr>
        <p:spPr>
          <a:xfrm>
            <a:off x="943625" y="1649336"/>
            <a:ext cx="854700" cy="549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01</a:t>
            </a:r>
            <a:endParaRPr dirty="0"/>
          </a:p>
        </p:txBody>
      </p:sp>
      <p:sp>
        <p:nvSpPr>
          <p:cNvPr id="605" name="Google Shape;605;p39"/>
          <p:cNvSpPr txBox="1">
            <a:spLocks noGrp="1"/>
          </p:cNvSpPr>
          <p:nvPr>
            <p:ph type="title" idx="3"/>
          </p:nvPr>
        </p:nvSpPr>
        <p:spPr>
          <a:xfrm>
            <a:off x="1798325" y="1573125"/>
            <a:ext cx="2661300" cy="531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dirty="0"/>
              <a:t>Modality</a:t>
            </a:r>
            <a:endParaRPr dirty="0"/>
          </a:p>
        </p:txBody>
      </p:sp>
      <p:sp>
        <p:nvSpPr>
          <p:cNvPr id="607" name="Google Shape;607;p39"/>
          <p:cNvSpPr txBox="1">
            <a:spLocks noGrp="1"/>
          </p:cNvSpPr>
          <p:nvPr>
            <p:ph type="title" idx="6"/>
          </p:nvPr>
        </p:nvSpPr>
        <p:spPr>
          <a:xfrm>
            <a:off x="5386683" y="1573125"/>
            <a:ext cx="2661300" cy="531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dirty="0"/>
              <a:t>Types of modality</a:t>
            </a:r>
            <a:endParaRPr dirty="0"/>
          </a:p>
        </p:txBody>
      </p:sp>
      <p:sp>
        <p:nvSpPr>
          <p:cNvPr id="609" name="Google Shape;609;p39"/>
          <p:cNvSpPr txBox="1">
            <a:spLocks noGrp="1"/>
          </p:cNvSpPr>
          <p:nvPr>
            <p:ph type="title" idx="8"/>
          </p:nvPr>
        </p:nvSpPr>
        <p:spPr>
          <a:xfrm>
            <a:off x="957425" y="3090289"/>
            <a:ext cx="827100" cy="531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03</a:t>
            </a:r>
            <a:endParaRPr dirty="0"/>
          </a:p>
        </p:txBody>
      </p:sp>
      <p:sp>
        <p:nvSpPr>
          <p:cNvPr id="610" name="Google Shape;610;p39"/>
          <p:cNvSpPr txBox="1">
            <a:spLocks noGrp="1"/>
          </p:cNvSpPr>
          <p:nvPr>
            <p:ph type="title" idx="9"/>
          </p:nvPr>
        </p:nvSpPr>
        <p:spPr>
          <a:xfrm>
            <a:off x="1798325" y="3010425"/>
            <a:ext cx="2661300" cy="531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dirty="0"/>
              <a:t>Translating modality</a:t>
            </a:r>
            <a:endParaRPr dirty="0"/>
          </a:p>
        </p:txBody>
      </p:sp>
      <p:sp>
        <p:nvSpPr>
          <p:cNvPr id="612" name="Google Shape;612;p39"/>
          <p:cNvSpPr txBox="1">
            <a:spLocks noGrp="1"/>
          </p:cNvSpPr>
          <p:nvPr>
            <p:ph type="title" idx="15"/>
          </p:nvPr>
        </p:nvSpPr>
        <p:spPr>
          <a:xfrm>
            <a:off x="5500425" y="3090289"/>
            <a:ext cx="2661300" cy="646935"/>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dirty="0"/>
              <a:t>Modality : Different functions</a:t>
            </a:r>
            <a:endParaRPr dirty="0"/>
          </a:p>
        </p:txBody>
      </p:sp>
      <p:sp>
        <p:nvSpPr>
          <p:cNvPr id="614" name="Google Shape;614;p39"/>
          <p:cNvSpPr txBox="1">
            <a:spLocks noGrp="1"/>
          </p:cNvSpPr>
          <p:nvPr>
            <p:ph type="title" idx="5"/>
          </p:nvPr>
        </p:nvSpPr>
        <p:spPr>
          <a:xfrm>
            <a:off x="4559575" y="1657944"/>
            <a:ext cx="827100" cy="531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02</a:t>
            </a:r>
            <a:endParaRPr dirty="0"/>
          </a:p>
        </p:txBody>
      </p:sp>
      <p:sp>
        <p:nvSpPr>
          <p:cNvPr id="615" name="Google Shape;615;p39"/>
          <p:cNvSpPr txBox="1">
            <a:spLocks noGrp="1"/>
          </p:cNvSpPr>
          <p:nvPr>
            <p:ph type="title" idx="14"/>
          </p:nvPr>
        </p:nvSpPr>
        <p:spPr>
          <a:xfrm>
            <a:off x="4559575" y="3090289"/>
            <a:ext cx="827100" cy="531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04</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03"/>
                                        </p:tgtEl>
                                        <p:attrNameLst>
                                          <p:attrName>style.visibility</p:attrName>
                                        </p:attrNameLst>
                                      </p:cBhvr>
                                      <p:to>
                                        <p:strVal val="visible"/>
                                      </p:to>
                                    </p:set>
                                    <p:animEffect transition="in" filter="barn(inVertical)">
                                      <p:cBhvr>
                                        <p:cTn id="7" dur="500"/>
                                        <p:tgtEl>
                                          <p:spTgt spid="60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05"/>
                                        </p:tgtEl>
                                        <p:attrNameLst>
                                          <p:attrName>style.visibility</p:attrName>
                                        </p:attrNameLst>
                                      </p:cBhvr>
                                      <p:to>
                                        <p:strVal val="visible"/>
                                      </p:to>
                                    </p:set>
                                    <p:animEffect transition="in" filter="barn(inVertical)">
                                      <p:cBhvr>
                                        <p:cTn id="12" dur="500"/>
                                        <p:tgtEl>
                                          <p:spTgt spid="60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607"/>
                                        </p:tgtEl>
                                        <p:attrNameLst>
                                          <p:attrName>style.visibility</p:attrName>
                                        </p:attrNameLst>
                                      </p:cBhvr>
                                      <p:to>
                                        <p:strVal val="visible"/>
                                      </p:to>
                                    </p:set>
                                    <p:animEffect transition="in" filter="barn(inVertical)">
                                      <p:cBhvr>
                                        <p:cTn id="15" dur="500"/>
                                        <p:tgtEl>
                                          <p:spTgt spid="607"/>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610"/>
                                        </p:tgtEl>
                                        <p:attrNameLst>
                                          <p:attrName>style.visibility</p:attrName>
                                        </p:attrNameLst>
                                      </p:cBhvr>
                                      <p:to>
                                        <p:strVal val="visible"/>
                                      </p:to>
                                    </p:set>
                                    <p:animEffect transition="in" filter="barn(inVertical)">
                                      <p:cBhvr>
                                        <p:cTn id="18" dur="500"/>
                                        <p:tgtEl>
                                          <p:spTgt spid="610"/>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612"/>
                                        </p:tgtEl>
                                        <p:attrNameLst>
                                          <p:attrName>style.visibility</p:attrName>
                                        </p:attrNameLst>
                                      </p:cBhvr>
                                      <p:to>
                                        <p:strVal val="visible"/>
                                      </p:to>
                                    </p:set>
                                    <p:animEffect transition="in" filter="barn(inVertical)">
                                      <p:cBhvr>
                                        <p:cTn id="21" dur="500"/>
                                        <p:tgtEl>
                                          <p:spTgt spid="612"/>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614"/>
                                        </p:tgtEl>
                                        <p:attrNameLst>
                                          <p:attrName>style.visibility</p:attrName>
                                        </p:attrNameLst>
                                      </p:cBhvr>
                                      <p:to>
                                        <p:strVal val="visible"/>
                                      </p:to>
                                    </p:set>
                                    <p:animEffect transition="in" filter="barn(inVertical)">
                                      <p:cBhvr>
                                        <p:cTn id="24" dur="500"/>
                                        <p:tgtEl>
                                          <p:spTgt spid="614"/>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615"/>
                                        </p:tgtEl>
                                        <p:attrNameLst>
                                          <p:attrName>style.visibility</p:attrName>
                                        </p:attrNameLst>
                                      </p:cBhvr>
                                      <p:to>
                                        <p:strVal val="visible"/>
                                      </p:to>
                                    </p:set>
                                    <p:animEffect transition="in" filter="barn(inVertical)">
                                      <p:cBhvr>
                                        <p:cTn id="27" dur="500"/>
                                        <p:tgtEl>
                                          <p:spTgt spid="6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3" grpId="0"/>
      <p:bldP spid="605" grpId="0"/>
      <p:bldP spid="607" grpId="0"/>
      <p:bldP spid="610" grpId="0"/>
      <p:bldP spid="612" grpId="0"/>
      <p:bldP spid="614" grpId="0"/>
      <p:bldP spid="61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572"/>
        <p:cNvGrpSpPr/>
        <p:nvPr/>
      </p:nvGrpSpPr>
      <p:grpSpPr>
        <a:xfrm>
          <a:off x="0" y="0"/>
          <a:ext cx="0" cy="0"/>
          <a:chOff x="0" y="0"/>
          <a:chExt cx="0" cy="0"/>
        </a:xfrm>
      </p:grpSpPr>
      <p:sp>
        <p:nvSpPr>
          <p:cNvPr id="574" name="Google Shape;574;p38"/>
          <p:cNvSpPr txBox="1">
            <a:spLocks noGrp="1"/>
          </p:cNvSpPr>
          <p:nvPr>
            <p:ph type="title"/>
          </p:nvPr>
        </p:nvSpPr>
        <p:spPr>
          <a:xfrm>
            <a:off x="4572000" y="195775"/>
            <a:ext cx="4045200" cy="13278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3600" dirty="0"/>
              <a:t>01  Modality</a:t>
            </a:r>
            <a:endParaRPr sz="3600" dirty="0"/>
          </a:p>
        </p:txBody>
      </p:sp>
      <p:sp>
        <p:nvSpPr>
          <p:cNvPr id="575" name="Google Shape;575;p38"/>
          <p:cNvSpPr txBox="1">
            <a:spLocks noGrp="1"/>
          </p:cNvSpPr>
          <p:nvPr>
            <p:ph type="subTitle" idx="1"/>
          </p:nvPr>
        </p:nvSpPr>
        <p:spPr>
          <a:xfrm>
            <a:off x="4572000" y="1555578"/>
            <a:ext cx="3892800" cy="289684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600" dirty="0"/>
              <a:t>While communicating with each other, language users are in need of</a:t>
            </a:r>
          </a:p>
          <a:p>
            <a:pPr marL="0" lvl="0" indent="0" algn="l" rtl="0">
              <a:spcBef>
                <a:spcPts val="0"/>
              </a:spcBef>
              <a:spcAft>
                <a:spcPts val="0"/>
              </a:spcAft>
              <a:buNone/>
            </a:pPr>
            <a:r>
              <a:rPr lang="en-US" sz="1600" dirty="0"/>
              <a:t>expressing their own attitudes, opinions, or moods towards what happens,</a:t>
            </a:r>
          </a:p>
          <a:p>
            <a:pPr marL="0" lvl="0" indent="0" algn="l" rtl="0">
              <a:spcBef>
                <a:spcPts val="0"/>
              </a:spcBef>
              <a:spcAft>
                <a:spcPts val="0"/>
              </a:spcAft>
              <a:buNone/>
            </a:pPr>
            <a:r>
              <a:rPr lang="en-US" sz="1600" dirty="0"/>
              <a:t>towards what exists in the outside world, towards the truth of an utterance,</a:t>
            </a:r>
          </a:p>
          <a:p>
            <a:pPr marL="0" lvl="0" indent="0" algn="l" rtl="0">
              <a:spcBef>
                <a:spcPts val="0"/>
              </a:spcBef>
              <a:spcAft>
                <a:spcPts val="0"/>
              </a:spcAft>
              <a:buNone/>
            </a:pPr>
            <a:r>
              <a:rPr lang="en-US" sz="1600" dirty="0"/>
              <a:t>or towards the event described by that utterance. To do so, they need to</a:t>
            </a:r>
          </a:p>
          <a:p>
            <a:pPr marL="0" lvl="0" indent="0" algn="l" rtl="0">
              <a:spcBef>
                <a:spcPts val="0"/>
              </a:spcBef>
              <a:spcAft>
                <a:spcPts val="0"/>
              </a:spcAft>
              <a:buNone/>
            </a:pPr>
            <a:r>
              <a:rPr lang="en-US" sz="1600" dirty="0"/>
              <a:t>fall back on modality. Modality is a concept used widely in a direct link</a:t>
            </a:r>
            <a:endParaRPr sz="1600" dirty="0"/>
          </a:p>
        </p:txBody>
      </p:sp>
      <p:grpSp>
        <p:nvGrpSpPr>
          <p:cNvPr id="576" name="Google Shape;576;p38"/>
          <p:cNvGrpSpPr/>
          <p:nvPr/>
        </p:nvGrpSpPr>
        <p:grpSpPr>
          <a:xfrm>
            <a:off x="-506750" y="-259476"/>
            <a:ext cx="4756231" cy="5402976"/>
            <a:chOff x="-506750" y="-259476"/>
            <a:chExt cx="4756231" cy="5402976"/>
          </a:xfrm>
        </p:grpSpPr>
        <p:grpSp>
          <p:nvGrpSpPr>
            <p:cNvPr id="577" name="Google Shape;577;p38"/>
            <p:cNvGrpSpPr/>
            <p:nvPr/>
          </p:nvGrpSpPr>
          <p:grpSpPr>
            <a:xfrm>
              <a:off x="0" y="0"/>
              <a:ext cx="4249481" cy="5143500"/>
              <a:chOff x="0" y="0"/>
              <a:chExt cx="4249481" cy="5143500"/>
            </a:xfrm>
          </p:grpSpPr>
          <p:grpSp>
            <p:nvGrpSpPr>
              <p:cNvPr id="578" name="Google Shape;578;p38"/>
              <p:cNvGrpSpPr/>
              <p:nvPr/>
            </p:nvGrpSpPr>
            <p:grpSpPr>
              <a:xfrm flipH="1">
                <a:off x="3133282" y="464950"/>
                <a:ext cx="1115953" cy="1376600"/>
                <a:chOff x="315500" y="2767550"/>
                <a:chExt cx="1393200" cy="1376600"/>
              </a:xfrm>
            </p:grpSpPr>
            <p:sp>
              <p:nvSpPr>
                <p:cNvPr id="579" name="Google Shape;579;p38"/>
                <p:cNvSpPr/>
                <p:nvPr/>
              </p:nvSpPr>
              <p:spPr>
                <a:xfrm>
                  <a:off x="315500" y="2767550"/>
                  <a:ext cx="10449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0" name="Google Shape;580;p38"/>
                <p:cNvSpPr/>
                <p:nvPr/>
              </p:nvSpPr>
              <p:spPr>
                <a:xfrm>
                  <a:off x="315500" y="3110325"/>
                  <a:ext cx="13932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1" name="Google Shape;581;p38"/>
                <p:cNvSpPr/>
                <p:nvPr/>
              </p:nvSpPr>
              <p:spPr>
                <a:xfrm>
                  <a:off x="315500" y="3453075"/>
                  <a:ext cx="6966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2" name="Google Shape;582;p38"/>
                <p:cNvSpPr/>
                <p:nvPr/>
              </p:nvSpPr>
              <p:spPr>
                <a:xfrm>
                  <a:off x="315500" y="3795850"/>
                  <a:ext cx="3483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583" name="Google Shape;583;p38"/>
              <p:cNvGrpSpPr/>
              <p:nvPr/>
            </p:nvGrpSpPr>
            <p:grpSpPr>
              <a:xfrm>
                <a:off x="0" y="0"/>
                <a:ext cx="1044900" cy="1376600"/>
                <a:chOff x="2200425" y="2767550"/>
                <a:chExt cx="1044900" cy="1376600"/>
              </a:xfrm>
            </p:grpSpPr>
            <p:sp>
              <p:nvSpPr>
                <p:cNvPr id="584" name="Google Shape;584;p38"/>
                <p:cNvSpPr/>
                <p:nvPr/>
              </p:nvSpPr>
              <p:spPr>
                <a:xfrm>
                  <a:off x="2200425" y="2767550"/>
                  <a:ext cx="3483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5" name="Google Shape;585;p38"/>
                <p:cNvSpPr/>
                <p:nvPr/>
              </p:nvSpPr>
              <p:spPr>
                <a:xfrm>
                  <a:off x="2200425" y="3110325"/>
                  <a:ext cx="10449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6" name="Google Shape;586;p38"/>
                <p:cNvSpPr/>
                <p:nvPr/>
              </p:nvSpPr>
              <p:spPr>
                <a:xfrm>
                  <a:off x="2200425" y="3453075"/>
                  <a:ext cx="6714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7" name="Google Shape;587;p38"/>
                <p:cNvSpPr/>
                <p:nvPr/>
              </p:nvSpPr>
              <p:spPr>
                <a:xfrm>
                  <a:off x="2200425" y="3795850"/>
                  <a:ext cx="3483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588" name="Google Shape;588;p38"/>
              <p:cNvGrpSpPr/>
              <p:nvPr/>
            </p:nvGrpSpPr>
            <p:grpSpPr>
              <a:xfrm>
                <a:off x="0" y="3766900"/>
                <a:ext cx="1044900" cy="1376600"/>
                <a:chOff x="5393550" y="2767550"/>
                <a:chExt cx="1044900" cy="1376600"/>
              </a:xfrm>
            </p:grpSpPr>
            <p:sp>
              <p:nvSpPr>
                <p:cNvPr id="589" name="Google Shape;589;p38"/>
                <p:cNvSpPr/>
                <p:nvPr/>
              </p:nvSpPr>
              <p:spPr>
                <a:xfrm>
                  <a:off x="5393550" y="2767550"/>
                  <a:ext cx="3483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90" name="Google Shape;590;p38"/>
                <p:cNvSpPr/>
                <p:nvPr/>
              </p:nvSpPr>
              <p:spPr>
                <a:xfrm>
                  <a:off x="5393550" y="3110325"/>
                  <a:ext cx="6714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91" name="Google Shape;591;p38"/>
                <p:cNvSpPr/>
                <p:nvPr/>
              </p:nvSpPr>
              <p:spPr>
                <a:xfrm>
                  <a:off x="5393550" y="3453075"/>
                  <a:ext cx="10449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92" name="Google Shape;592;p38"/>
                <p:cNvSpPr/>
                <p:nvPr/>
              </p:nvSpPr>
              <p:spPr>
                <a:xfrm>
                  <a:off x="5393550" y="3795850"/>
                  <a:ext cx="3483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593" name="Google Shape;593;p38"/>
              <p:cNvGrpSpPr/>
              <p:nvPr/>
            </p:nvGrpSpPr>
            <p:grpSpPr>
              <a:xfrm rot="10800000">
                <a:off x="3515543" y="3719748"/>
                <a:ext cx="733938" cy="966924"/>
                <a:chOff x="7170325" y="2767550"/>
                <a:chExt cx="1044900" cy="1376600"/>
              </a:xfrm>
            </p:grpSpPr>
            <p:sp>
              <p:nvSpPr>
                <p:cNvPr id="594" name="Google Shape;594;p38"/>
                <p:cNvSpPr/>
                <p:nvPr/>
              </p:nvSpPr>
              <p:spPr>
                <a:xfrm>
                  <a:off x="7170325" y="2767550"/>
                  <a:ext cx="10449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95" name="Google Shape;595;p38"/>
                <p:cNvSpPr/>
                <p:nvPr/>
              </p:nvSpPr>
              <p:spPr>
                <a:xfrm>
                  <a:off x="7170325" y="3110325"/>
                  <a:ext cx="6714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96" name="Google Shape;596;p38"/>
                <p:cNvSpPr/>
                <p:nvPr/>
              </p:nvSpPr>
              <p:spPr>
                <a:xfrm>
                  <a:off x="7170325" y="3453075"/>
                  <a:ext cx="3483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97" name="Google Shape;597;p38"/>
                <p:cNvSpPr/>
                <p:nvPr/>
              </p:nvSpPr>
              <p:spPr>
                <a:xfrm>
                  <a:off x="7170325" y="3795850"/>
                  <a:ext cx="6714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sp>
          <p:nvSpPr>
            <p:cNvPr id="598" name="Google Shape;598;p38"/>
            <p:cNvSpPr/>
            <p:nvPr/>
          </p:nvSpPr>
          <p:spPr>
            <a:xfrm rot="4234803">
              <a:off x="-334097" y="-86822"/>
              <a:ext cx="1252944" cy="1252944"/>
            </a:xfrm>
            <a:custGeom>
              <a:avLst/>
              <a:gdLst/>
              <a:ahLst/>
              <a:cxnLst/>
              <a:rect l="l" t="t" r="r" b="b"/>
              <a:pathLst>
                <a:path w="39089" h="39089" extrusionOk="0">
                  <a:moveTo>
                    <a:pt x="1" y="1"/>
                  </a:moveTo>
                  <a:lnTo>
                    <a:pt x="1" y="39089"/>
                  </a:lnTo>
                  <a:lnTo>
                    <a:pt x="39089" y="39089"/>
                  </a:lnTo>
                  <a:lnTo>
                    <a:pt x="1" y="1"/>
                  </a:lnTo>
                  <a:close/>
                </a:path>
              </a:pathLst>
            </a:custGeom>
            <a:noFill/>
            <a:ln w="2857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8" name="Google Shape;846;p53">
            <a:extLst>
              <a:ext uri="{FF2B5EF4-FFF2-40B4-BE49-F238E27FC236}">
                <a16:creationId xmlns:a16="http://schemas.microsoft.com/office/drawing/2014/main" id="{450D05C8-AB50-428F-905F-BF763AFB4BFE}"/>
              </a:ext>
            </a:extLst>
          </p:cNvPr>
          <p:cNvGrpSpPr/>
          <p:nvPr/>
        </p:nvGrpSpPr>
        <p:grpSpPr>
          <a:xfrm>
            <a:off x="1446028" y="1839715"/>
            <a:ext cx="1594883" cy="1647764"/>
            <a:chOff x="3155796" y="-291227"/>
            <a:chExt cx="537300" cy="533899"/>
          </a:xfrm>
          <a:solidFill>
            <a:schemeClr val="bg1"/>
          </a:solidFill>
        </p:grpSpPr>
        <p:sp>
          <p:nvSpPr>
            <p:cNvPr id="29" name="Google Shape;847;p53">
              <a:extLst>
                <a:ext uri="{FF2B5EF4-FFF2-40B4-BE49-F238E27FC236}">
                  <a16:creationId xmlns:a16="http://schemas.microsoft.com/office/drawing/2014/main" id="{486D17A3-2EF2-41A6-BCE2-320E8C21CCA9}"/>
                </a:ext>
              </a:extLst>
            </p:cNvPr>
            <p:cNvSpPr/>
            <p:nvPr/>
          </p:nvSpPr>
          <p:spPr>
            <a:xfrm>
              <a:off x="3337599" y="-200359"/>
              <a:ext cx="261010" cy="258986"/>
            </a:xfrm>
            <a:custGeom>
              <a:avLst/>
              <a:gdLst/>
              <a:ahLst/>
              <a:cxnLst/>
              <a:rect l="l" t="t" r="r" b="b"/>
              <a:pathLst>
                <a:path w="15733" h="15611" extrusionOk="0">
                  <a:moveTo>
                    <a:pt x="15197" y="1"/>
                  </a:moveTo>
                  <a:cubicBezTo>
                    <a:pt x="15075" y="1"/>
                    <a:pt x="14946" y="41"/>
                    <a:pt x="14837" y="123"/>
                  </a:cubicBezTo>
                  <a:lnTo>
                    <a:pt x="163" y="14824"/>
                  </a:lnTo>
                  <a:cubicBezTo>
                    <a:pt x="1" y="14987"/>
                    <a:pt x="1" y="15285"/>
                    <a:pt x="163" y="15502"/>
                  </a:cubicBezTo>
                  <a:cubicBezTo>
                    <a:pt x="272" y="15583"/>
                    <a:pt x="380" y="15611"/>
                    <a:pt x="489" y="15611"/>
                  </a:cubicBezTo>
                  <a:cubicBezTo>
                    <a:pt x="624" y="15611"/>
                    <a:pt x="733" y="15583"/>
                    <a:pt x="841" y="15502"/>
                  </a:cubicBezTo>
                  <a:lnTo>
                    <a:pt x="15515" y="801"/>
                  </a:lnTo>
                  <a:cubicBezTo>
                    <a:pt x="15732" y="638"/>
                    <a:pt x="15732" y="340"/>
                    <a:pt x="15515" y="123"/>
                  </a:cubicBezTo>
                  <a:cubicBezTo>
                    <a:pt x="15434" y="41"/>
                    <a:pt x="15319" y="1"/>
                    <a:pt x="15197"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 name="Google Shape;848;p53">
              <a:extLst>
                <a:ext uri="{FF2B5EF4-FFF2-40B4-BE49-F238E27FC236}">
                  <a16:creationId xmlns:a16="http://schemas.microsoft.com/office/drawing/2014/main" id="{C274CFD1-5803-4F77-82E3-F732BCC69A00}"/>
                </a:ext>
              </a:extLst>
            </p:cNvPr>
            <p:cNvSpPr/>
            <p:nvPr/>
          </p:nvSpPr>
          <p:spPr>
            <a:xfrm>
              <a:off x="3155796" y="-291227"/>
              <a:ext cx="537300" cy="533899"/>
            </a:xfrm>
            <a:custGeom>
              <a:avLst/>
              <a:gdLst/>
              <a:ahLst/>
              <a:cxnLst/>
              <a:rect l="l" t="t" r="r" b="b"/>
              <a:pathLst>
                <a:path w="32387" h="32182" extrusionOk="0">
                  <a:moveTo>
                    <a:pt x="26334" y="0"/>
                  </a:moveTo>
                  <a:cubicBezTo>
                    <a:pt x="25207" y="0"/>
                    <a:pt x="24057" y="225"/>
                    <a:pt x="22893" y="663"/>
                  </a:cubicBezTo>
                  <a:cubicBezTo>
                    <a:pt x="22486" y="826"/>
                    <a:pt x="22079" y="989"/>
                    <a:pt x="21673" y="1206"/>
                  </a:cubicBezTo>
                  <a:cubicBezTo>
                    <a:pt x="21618" y="1206"/>
                    <a:pt x="21618" y="1206"/>
                    <a:pt x="21618" y="1233"/>
                  </a:cubicBezTo>
                  <a:cubicBezTo>
                    <a:pt x="19014" y="2562"/>
                    <a:pt x="16953" y="4840"/>
                    <a:pt x="15787" y="7688"/>
                  </a:cubicBezTo>
                  <a:cubicBezTo>
                    <a:pt x="15760" y="7743"/>
                    <a:pt x="15732" y="7851"/>
                    <a:pt x="15705" y="7905"/>
                  </a:cubicBezTo>
                  <a:cubicBezTo>
                    <a:pt x="15651" y="7607"/>
                    <a:pt x="15624" y="7227"/>
                    <a:pt x="15597" y="6902"/>
                  </a:cubicBezTo>
                  <a:cubicBezTo>
                    <a:pt x="15597" y="6766"/>
                    <a:pt x="15515" y="6603"/>
                    <a:pt x="15380" y="6522"/>
                  </a:cubicBezTo>
                  <a:cubicBezTo>
                    <a:pt x="15298" y="6463"/>
                    <a:pt x="15206" y="6435"/>
                    <a:pt x="15114" y="6435"/>
                  </a:cubicBezTo>
                  <a:cubicBezTo>
                    <a:pt x="14994" y="6435"/>
                    <a:pt x="14875" y="6484"/>
                    <a:pt x="14783" y="6576"/>
                  </a:cubicBezTo>
                  <a:cubicBezTo>
                    <a:pt x="13888" y="7499"/>
                    <a:pt x="13129" y="8394"/>
                    <a:pt x="12450" y="9289"/>
                  </a:cubicBezTo>
                  <a:cubicBezTo>
                    <a:pt x="12450" y="9343"/>
                    <a:pt x="12396" y="9343"/>
                    <a:pt x="12396" y="9370"/>
                  </a:cubicBezTo>
                  <a:cubicBezTo>
                    <a:pt x="8816" y="14035"/>
                    <a:pt x="7487" y="18511"/>
                    <a:pt x="6483" y="21901"/>
                  </a:cubicBezTo>
                  <a:cubicBezTo>
                    <a:pt x="5724" y="24424"/>
                    <a:pt x="5154" y="26377"/>
                    <a:pt x="3988" y="27543"/>
                  </a:cubicBezTo>
                  <a:lnTo>
                    <a:pt x="163" y="31367"/>
                  </a:lnTo>
                  <a:cubicBezTo>
                    <a:pt x="1" y="31557"/>
                    <a:pt x="1" y="31856"/>
                    <a:pt x="163" y="32046"/>
                  </a:cubicBezTo>
                  <a:cubicBezTo>
                    <a:pt x="272" y="32154"/>
                    <a:pt x="380" y="32181"/>
                    <a:pt x="516" y="32181"/>
                  </a:cubicBezTo>
                  <a:cubicBezTo>
                    <a:pt x="652" y="32181"/>
                    <a:pt x="733" y="32154"/>
                    <a:pt x="841" y="32046"/>
                  </a:cubicBezTo>
                  <a:lnTo>
                    <a:pt x="4666" y="28221"/>
                  </a:lnTo>
                  <a:cubicBezTo>
                    <a:pt x="5832" y="27082"/>
                    <a:pt x="7839" y="26458"/>
                    <a:pt x="10308" y="25753"/>
                  </a:cubicBezTo>
                  <a:cubicBezTo>
                    <a:pt x="12803" y="24993"/>
                    <a:pt x="15922" y="24098"/>
                    <a:pt x="19231" y="22227"/>
                  </a:cubicBezTo>
                  <a:cubicBezTo>
                    <a:pt x="19394" y="22118"/>
                    <a:pt x="19503" y="21983"/>
                    <a:pt x="19503" y="21766"/>
                  </a:cubicBezTo>
                  <a:cubicBezTo>
                    <a:pt x="19503" y="21549"/>
                    <a:pt x="19313" y="21386"/>
                    <a:pt x="19123" y="21305"/>
                  </a:cubicBezTo>
                  <a:cubicBezTo>
                    <a:pt x="18472" y="21169"/>
                    <a:pt x="17902" y="21006"/>
                    <a:pt x="17468" y="20843"/>
                  </a:cubicBezTo>
                  <a:cubicBezTo>
                    <a:pt x="17902" y="20762"/>
                    <a:pt x="18445" y="20654"/>
                    <a:pt x="19042" y="20491"/>
                  </a:cubicBezTo>
                  <a:cubicBezTo>
                    <a:pt x="22513" y="19623"/>
                    <a:pt x="25633" y="17643"/>
                    <a:pt x="27992" y="14876"/>
                  </a:cubicBezTo>
                  <a:cubicBezTo>
                    <a:pt x="28264" y="14551"/>
                    <a:pt x="28535" y="14225"/>
                    <a:pt x="28806" y="13873"/>
                  </a:cubicBezTo>
                  <a:cubicBezTo>
                    <a:pt x="29050" y="13601"/>
                    <a:pt x="29267" y="13303"/>
                    <a:pt x="29457" y="13032"/>
                  </a:cubicBezTo>
                  <a:cubicBezTo>
                    <a:pt x="29620" y="12842"/>
                    <a:pt x="29593" y="12516"/>
                    <a:pt x="29403" y="12354"/>
                  </a:cubicBezTo>
                  <a:cubicBezTo>
                    <a:pt x="29317" y="12289"/>
                    <a:pt x="29219" y="12259"/>
                    <a:pt x="29121" y="12259"/>
                  </a:cubicBezTo>
                  <a:cubicBezTo>
                    <a:pt x="28972" y="12259"/>
                    <a:pt x="28823" y="12331"/>
                    <a:pt x="28725" y="12462"/>
                  </a:cubicBezTo>
                  <a:cubicBezTo>
                    <a:pt x="28508" y="12733"/>
                    <a:pt x="28318" y="13005"/>
                    <a:pt x="28074" y="13303"/>
                  </a:cubicBezTo>
                  <a:cubicBezTo>
                    <a:pt x="27586" y="13927"/>
                    <a:pt x="26989" y="14388"/>
                    <a:pt x="26284" y="14741"/>
                  </a:cubicBezTo>
                  <a:cubicBezTo>
                    <a:pt x="22812" y="16395"/>
                    <a:pt x="19937" y="16829"/>
                    <a:pt x="19909" y="16829"/>
                  </a:cubicBezTo>
                  <a:cubicBezTo>
                    <a:pt x="19638" y="16856"/>
                    <a:pt x="19448" y="17100"/>
                    <a:pt x="19503" y="17372"/>
                  </a:cubicBezTo>
                  <a:cubicBezTo>
                    <a:pt x="19530" y="17616"/>
                    <a:pt x="19720" y="17778"/>
                    <a:pt x="19964" y="17778"/>
                  </a:cubicBezTo>
                  <a:lnTo>
                    <a:pt x="20045" y="17778"/>
                  </a:lnTo>
                  <a:cubicBezTo>
                    <a:pt x="20181" y="17751"/>
                    <a:pt x="22405" y="17399"/>
                    <a:pt x="25334" y="16178"/>
                  </a:cubicBezTo>
                  <a:lnTo>
                    <a:pt x="25334" y="16178"/>
                  </a:lnTo>
                  <a:cubicBezTo>
                    <a:pt x="23436" y="17806"/>
                    <a:pt x="21211" y="18972"/>
                    <a:pt x="18825" y="19569"/>
                  </a:cubicBezTo>
                  <a:cubicBezTo>
                    <a:pt x="17414" y="19930"/>
                    <a:pt x="16438" y="19991"/>
                    <a:pt x="15927" y="19991"/>
                  </a:cubicBezTo>
                  <a:cubicBezTo>
                    <a:pt x="15672" y="19991"/>
                    <a:pt x="15533" y="19975"/>
                    <a:pt x="15515" y="19975"/>
                  </a:cubicBezTo>
                  <a:cubicBezTo>
                    <a:pt x="15499" y="19973"/>
                    <a:pt x="15483" y="19972"/>
                    <a:pt x="15466" y="19972"/>
                  </a:cubicBezTo>
                  <a:cubicBezTo>
                    <a:pt x="15285" y="19972"/>
                    <a:pt x="15077" y="20102"/>
                    <a:pt x="15027" y="20301"/>
                  </a:cubicBezTo>
                  <a:cubicBezTo>
                    <a:pt x="14946" y="20491"/>
                    <a:pt x="15027" y="20735"/>
                    <a:pt x="15190" y="20871"/>
                  </a:cubicBezTo>
                  <a:cubicBezTo>
                    <a:pt x="15217" y="20898"/>
                    <a:pt x="16031" y="21440"/>
                    <a:pt x="17740" y="21955"/>
                  </a:cubicBezTo>
                  <a:cubicBezTo>
                    <a:pt x="14919" y="23366"/>
                    <a:pt x="12233" y="24180"/>
                    <a:pt x="10064" y="24831"/>
                  </a:cubicBezTo>
                  <a:cubicBezTo>
                    <a:pt x="9006" y="25129"/>
                    <a:pt x="8056" y="25454"/>
                    <a:pt x="7188" y="25753"/>
                  </a:cubicBezTo>
                  <a:lnTo>
                    <a:pt x="10335" y="22579"/>
                  </a:lnTo>
                  <a:cubicBezTo>
                    <a:pt x="10552" y="22389"/>
                    <a:pt x="10497" y="22091"/>
                    <a:pt x="10335" y="21901"/>
                  </a:cubicBezTo>
                  <a:cubicBezTo>
                    <a:pt x="10247" y="21826"/>
                    <a:pt x="10129" y="21785"/>
                    <a:pt x="10013" y="21785"/>
                  </a:cubicBezTo>
                  <a:cubicBezTo>
                    <a:pt x="9878" y="21785"/>
                    <a:pt x="9744" y="21839"/>
                    <a:pt x="9657" y="21955"/>
                  </a:cubicBezTo>
                  <a:lnTo>
                    <a:pt x="6537" y="25075"/>
                  </a:lnTo>
                  <a:cubicBezTo>
                    <a:pt x="6836" y="24207"/>
                    <a:pt x="7161" y="23230"/>
                    <a:pt x="7460" y="22172"/>
                  </a:cubicBezTo>
                  <a:cubicBezTo>
                    <a:pt x="8056" y="20111"/>
                    <a:pt x="8789" y="17778"/>
                    <a:pt x="9955" y="15229"/>
                  </a:cubicBezTo>
                  <a:cubicBezTo>
                    <a:pt x="10308" y="14524"/>
                    <a:pt x="10687" y="13845"/>
                    <a:pt x="11040" y="13167"/>
                  </a:cubicBezTo>
                  <a:lnTo>
                    <a:pt x="11040" y="13167"/>
                  </a:lnTo>
                  <a:cubicBezTo>
                    <a:pt x="10497" y="14903"/>
                    <a:pt x="10226" y="16314"/>
                    <a:pt x="10226" y="17399"/>
                  </a:cubicBezTo>
                  <a:cubicBezTo>
                    <a:pt x="10226" y="17643"/>
                    <a:pt x="10416" y="17887"/>
                    <a:pt x="10633" y="17914"/>
                  </a:cubicBezTo>
                  <a:cubicBezTo>
                    <a:pt x="10650" y="17915"/>
                    <a:pt x="10666" y="17916"/>
                    <a:pt x="10682" y="17916"/>
                  </a:cubicBezTo>
                  <a:cubicBezTo>
                    <a:pt x="10980" y="17916"/>
                    <a:pt x="11176" y="17683"/>
                    <a:pt x="11176" y="17426"/>
                  </a:cubicBezTo>
                  <a:cubicBezTo>
                    <a:pt x="11176" y="15853"/>
                    <a:pt x="11827" y="13683"/>
                    <a:pt x="12396" y="12055"/>
                  </a:cubicBezTo>
                  <a:cubicBezTo>
                    <a:pt x="12912" y="10591"/>
                    <a:pt x="13725" y="9207"/>
                    <a:pt x="14783" y="8041"/>
                  </a:cubicBezTo>
                  <a:lnTo>
                    <a:pt x="14783" y="8014"/>
                  </a:lnTo>
                  <a:cubicBezTo>
                    <a:pt x="14919" y="9207"/>
                    <a:pt x="15163" y="10048"/>
                    <a:pt x="15190" y="10102"/>
                  </a:cubicBezTo>
                  <a:cubicBezTo>
                    <a:pt x="15240" y="10303"/>
                    <a:pt x="15430" y="10458"/>
                    <a:pt x="15609" y="10458"/>
                  </a:cubicBezTo>
                  <a:cubicBezTo>
                    <a:pt x="15623" y="10458"/>
                    <a:pt x="15637" y="10457"/>
                    <a:pt x="15651" y="10455"/>
                  </a:cubicBezTo>
                  <a:cubicBezTo>
                    <a:pt x="15895" y="10455"/>
                    <a:pt x="16058" y="10292"/>
                    <a:pt x="16112" y="10048"/>
                  </a:cubicBezTo>
                  <a:cubicBezTo>
                    <a:pt x="16194" y="9397"/>
                    <a:pt x="16410" y="8719"/>
                    <a:pt x="16709" y="8041"/>
                  </a:cubicBezTo>
                  <a:cubicBezTo>
                    <a:pt x="17360" y="6414"/>
                    <a:pt x="18363" y="5003"/>
                    <a:pt x="19584" y="3837"/>
                  </a:cubicBezTo>
                  <a:lnTo>
                    <a:pt x="19584" y="3837"/>
                  </a:lnTo>
                  <a:cubicBezTo>
                    <a:pt x="18743" y="5274"/>
                    <a:pt x="18309" y="6658"/>
                    <a:pt x="18309" y="7932"/>
                  </a:cubicBezTo>
                  <a:cubicBezTo>
                    <a:pt x="18309" y="8177"/>
                    <a:pt x="18472" y="8421"/>
                    <a:pt x="18716" y="8421"/>
                  </a:cubicBezTo>
                  <a:cubicBezTo>
                    <a:pt x="18731" y="8422"/>
                    <a:pt x="18746" y="8423"/>
                    <a:pt x="18761" y="8423"/>
                  </a:cubicBezTo>
                  <a:cubicBezTo>
                    <a:pt x="19039" y="8423"/>
                    <a:pt x="19259" y="8190"/>
                    <a:pt x="19259" y="7932"/>
                  </a:cubicBezTo>
                  <a:cubicBezTo>
                    <a:pt x="19259" y="5898"/>
                    <a:pt x="20506" y="4000"/>
                    <a:pt x="21401" y="2915"/>
                  </a:cubicBezTo>
                  <a:cubicBezTo>
                    <a:pt x="21862" y="2318"/>
                    <a:pt x="22513" y="1830"/>
                    <a:pt x="23219" y="1613"/>
                  </a:cubicBezTo>
                  <a:cubicBezTo>
                    <a:pt x="24279" y="1227"/>
                    <a:pt x="25326" y="1020"/>
                    <a:pt x="26340" y="1020"/>
                  </a:cubicBezTo>
                  <a:cubicBezTo>
                    <a:pt x="26752" y="1020"/>
                    <a:pt x="27159" y="1054"/>
                    <a:pt x="27558" y="1124"/>
                  </a:cubicBezTo>
                  <a:cubicBezTo>
                    <a:pt x="29349" y="1423"/>
                    <a:pt x="30759" y="2833"/>
                    <a:pt x="31057" y="4623"/>
                  </a:cubicBezTo>
                  <a:cubicBezTo>
                    <a:pt x="31383" y="6631"/>
                    <a:pt x="30895" y="8800"/>
                    <a:pt x="29566" y="11052"/>
                  </a:cubicBezTo>
                  <a:cubicBezTo>
                    <a:pt x="29430" y="11296"/>
                    <a:pt x="29538" y="11648"/>
                    <a:pt x="29810" y="11730"/>
                  </a:cubicBezTo>
                  <a:cubicBezTo>
                    <a:pt x="29869" y="11759"/>
                    <a:pt x="29930" y="11773"/>
                    <a:pt x="29991" y="11773"/>
                  </a:cubicBezTo>
                  <a:cubicBezTo>
                    <a:pt x="30152" y="11773"/>
                    <a:pt x="30308" y="11678"/>
                    <a:pt x="30406" y="11540"/>
                  </a:cubicBezTo>
                  <a:cubicBezTo>
                    <a:pt x="31844" y="8990"/>
                    <a:pt x="32386" y="6631"/>
                    <a:pt x="32007" y="4379"/>
                  </a:cubicBezTo>
                  <a:cubicBezTo>
                    <a:pt x="31627" y="2182"/>
                    <a:pt x="29945" y="501"/>
                    <a:pt x="27748" y="121"/>
                  </a:cubicBezTo>
                  <a:cubicBezTo>
                    <a:pt x="27281" y="40"/>
                    <a:pt x="26810" y="0"/>
                    <a:pt x="26334"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74"/>
                                        </p:tgtEl>
                                        <p:attrNameLst>
                                          <p:attrName>style.visibility</p:attrName>
                                        </p:attrNameLst>
                                      </p:cBhvr>
                                      <p:to>
                                        <p:strVal val="visible"/>
                                      </p:to>
                                    </p:set>
                                    <p:animEffect transition="in" filter="barn(inVertical)">
                                      <p:cBhvr>
                                        <p:cTn id="7" dur="500"/>
                                        <p:tgtEl>
                                          <p:spTgt spid="57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75">
                                            <p:txEl>
                                              <p:pRg st="0" end="0"/>
                                            </p:txEl>
                                          </p:spTgt>
                                        </p:tgtEl>
                                        <p:attrNameLst>
                                          <p:attrName>style.visibility</p:attrName>
                                        </p:attrNameLst>
                                      </p:cBhvr>
                                      <p:to>
                                        <p:strVal val="visible"/>
                                      </p:to>
                                    </p:set>
                                    <p:animEffect transition="in" filter="barn(inVertical)">
                                      <p:cBhvr>
                                        <p:cTn id="12" dur="500"/>
                                        <p:tgtEl>
                                          <p:spTgt spid="57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75">
                                            <p:txEl>
                                              <p:pRg st="1" end="1"/>
                                            </p:txEl>
                                          </p:spTgt>
                                        </p:tgtEl>
                                        <p:attrNameLst>
                                          <p:attrName>style.visibility</p:attrName>
                                        </p:attrNameLst>
                                      </p:cBhvr>
                                      <p:to>
                                        <p:strVal val="visible"/>
                                      </p:to>
                                    </p:set>
                                    <p:animEffect transition="in" filter="barn(inVertical)">
                                      <p:cBhvr>
                                        <p:cTn id="17" dur="500"/>
                                        <p:tgtEl>
                                          <p:spTgt spid="57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75">
                                            <p:txEl>
                                              <p:pRg st="2" end="2"/>
                                            </p:txEl>
                                          </p:spTgt>
                                        </p:tgtEl>
                                        <p:attrNameLst>
                                          <p:attrName>style.visibility</p:attrName>
                                        </p:attrNameLst>
                                      </p:cBhvr>
                                      <p:to>
                                        <p:strVal val="visible"/>
                                      </p:to>
                                    </p:set>
                                    <p:animEffect transition="in" filter="barn(inVertical)">
                                      <p:cBhvr>
                                        <p:cTn id="22" dur="500"/>
                                        <p:tgtEl>
                                          <p:spTgt spid="57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75">
                                            <p:txEl>
                                              <p:pRg st="3" end="3"/>
                                            </p:txEl>
                                          </p:spTgt>
                                        </p:tgtEl>
                                        <p:attrNameLst>
                                          <p:attrName>style.visibility</p:attrName>
                                        </p:attrNameLst>
                                      </p:cBhvr>
                                      <p:to>
                                        <p:strVal val="visible"/>
                                      </p:to>
                                    </p:set>
                                    <p:animEffect transition="in" filter="barn(inVertical)">
                                      <p:cBhvr>
                                        <p:cTn id="27" dur="500"/>
                                        <p:tgtEl>
                                          <p:spTgt spid="57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575">
                                            <p:txEl>
                                              <p:pRg st="4" end="4"/>
                                            </p:txEl>
                                          </p:spTgt>
                                        </p:tgtEl>
                                        <p:attrNameLst>
                                          <p:attrName>style.visibility</p:attrName>
                                        </p:attrNameLst>
                                      </p:cBhvr>
                                      <p:to>
                                        <p:strVal val="visible"/>
                                      </p:to>
                                    </p:set>
                                    <p:animEffect transition="in" filter="barn(inVertical)">
                                      <p:cBhvr>
                                        <p:cTn id="32" dur="500"/>
                                        <p:tgtEl>
                                          <p:spTgt spid="5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4" grpId="0"/>
      <p:bldP spid="57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7"/>
        <p:cNvGrpSpPr/>
        <p:nvPr/>
      </p:nvGrpSpPr>
      <p:grpSpPr>
        <a:xfrm>
          <a:off x="0" y="0"/>
          <a:ext cx="0" cy="0"/>
          <a:chOff x="0" y="0"/>
          <a:chExt cx="0" cy="0"/>
        </a:xfrm>
      </p:grpSpPr>
      <p:sp>
        <p:nvSpPr>
          <p:cNvPr id="798" name="Google Shape;798;p52"/>
          <p:cNvSpPr/>
          <p:nvPr/>
        </p:nvSpPr>
        <p:spPr>
          <a:xfrm>
            <a:off x="3801300" y="1929599"/>
            <a:ext cx="1541400" cy="1541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99" name="Google Shape;799;p52"/>
          <p:cNvSpPr txBox="1">
            <a:spLocks noGrp="1"/>
          </p:cNvSpPr>
          <p:nvPr>
            <p:ph type="title"/>
          </p:nvPr>
        </p:nvSpPr>
        <p:spPr>
          <a:xfrm>
            <a:off x="683861" y="37584"/>
            <a:ext cx="76263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800" dirty="0"/>
              <a:t>Notions Of Modality</a:t>
            </a:r>
            <a:endParaRPr sz="2800" dirty="0"/>
          </a:p>
        </p:txBody>
      </p:sp>
      <p:sp>
        <p:nvSpPr>
          <p:cNvPr id="800" name="Google Shape;800;p52"/>
          <p:cNvSpPr/>
          <p:nvPr/>
        </p:nvSpPr>
        <p:spPr>
          <a:xfrm>
            <a:off x="3314961" y="810718"/>
            <a:ext cx="752175" cy="1159758"/>
          </a:xfrm>
          <a:custGeom>
            <a:avLst/>
            <a:gdLst/>
            <a:ahLst/>
            <a:cxnLst/>
            <a:rect l="l" t="t" r="r" b="b"/>
            <a:pathLst>
              <a:path w="30087" h="11052" extrusionOk="0">
                <a:moveTo>
                  <a:pt x="30087" y="11052"/>
                </a:moveTo>
                <a:lnTo>
                  <a:pt x="30087" y="0"/>
                </a:lnTo>
                <a:lnTo>
                  <a:pt x="0" y="0"/>
                </a:lnTo>
              </a:path>
            </a:pathLst>
          </a:custGeom>
          <a:noFill/>
          <a:ln w="19050" cap="flat" cmpd="sng">
            <a:solidFill>
              <a:schemeClr val="lt2"/>
            </a:solidFill>
            <a:prstDash val="solid"/>
            <a:round/>
            <a:headEnd type="diamond" w="med" len="med"/>
            <a:tailEnd type="diamond" w="med" len="med"/>
          </a:ln>
        </p:spPr>
      </p:sp>
      <p:cxnSp>
        <p:nvCxnSpPr>
          <p:cNvPr id="810" name="Google Shape;810;p52"/>
          <p:cNvCxnSpPr>
            <a:cxnSpLocks/>
            <a:stCxn id="798" idx="1"/>
          </p:cNvCxnSpPr>
          <p:nvPr/>
        </p:nvCxnSpPr>
        <p:spPr>
          <a:xfrm flipH="1">
            <a:off x="3003217" y="2700299"/>
            <a:ext cx="798083" cy="0"/>
          </a:xfrm>
          <a:prstGeom prst="straightConnector1">
            <a:avLst/>
          </a:prstGeom>
          <a:noFill/>
          <a:ln w="19050" cap="flat" cmpd="sng">
            <a:solidFill>
              <a:schemeClr val="lt2"/>
            </a:solidFill>
            <a:prstDash val="solid"/>
            <a:round/>
            <a:headEnd type="diamond" w="med" len="med"/>
            <a:tailEnd type="diamond" w="med" len="med"/>
          </a:ln>
        </p:spPr>
      </p:cxnSp>
      <p:cxnSp>
        <p:nvCxnSpPr>
          <p:cNvPr id="811" name="Google Shape;811;p52"/>
          <p:cNvCxnSpPr>
            <a:cxnSpLocks/>
          </p:cNvCxnSpPr>
          <p:nvPr/>
        </p:nvCxnSpPr>
        <p:spPr>
          <a:xfrm flipH="1">
            <a:off x="3008216" y="3401323"/>
            <a:ext cx="810955" cy="0"/>
          </a:xfrm>
          <a:prstGeom prst="straightConnector1">
            <a:avLst/>
          </a:prstGeom>
          <a:noFill/>
          <a:ln w="19050" cap="flat" cmpd="sng">
            <a:solidFill>
              <a:schemeClr val="lt2"/>
            </a:solidFill>
            <a:prstDash val="solid"/>
            <a:round/>
            <a:headEnd type="diamond" w="med" len="med"/>
            <a:tailEnd type="diamond" w="med" len="med"/>
          </a:ln>
        </p:spPr>
      </p:cxnSp>
      <p:sp>
        <p:nvSpPr>
          <p:cNvPr id="812" name="Google Shape;812;p52"/>
          <p:cNvSpPr/>
          <p:nvPr/>
        </p:nvSpPr>
        <p:spPr>
          <a:xfrm rot="10800000" flipH="1">
            <a:off x="3126509" y="3452844"/>
            <a:ext cx="859591" cy="756029"/>
          </a:xfrm>
          <a:custGeom>
            <a:avLst/>
            <a:gdLst/>
            <a:ahLst/>
            <a:cxnLst/>
            <a:rect l="l" t="t" r="r" b="b"/>
            <a:pathLst>
              <a:path w="30087" h="11052" extrusionOk="0">
                <a:moveTo>
                  <a:pt x="30087" y="11052"/>
                </a:moveTo>
                <a:lnTo>
                  <a:pt x="30087" y="0"/>
                </a:lnTo>
                <a:lnTo>
                  <a:pt x="0" y="0"/>
                </a:lnTo>
              </a:path>
            </a:pathLst>
          </a:custGeom>
          <a:noFill/>
          <a:ln w="19050" cap="flat" cmpd="sng">
            <a:solidFill>
              <a:schemeClr val="lt2"/>
            </a:solidFill>
            <a:prstDash val="solid"/>
            <a:round/>
            <a:headEnd type="diamond" w="med" len="med"/>
            <a:tailEnd type="diamond" w="med" len="med"/>
          </a:ln>
        </p:spPr>
      </p:sp>
      <p:sp>
        <p:nvSpPr>
          <p:cNvPr id="813" name="Google Shape;813;p52"/>
          <p:cNvSpPr/>
          <p:nvPr/>
        </p:nvSpPr>
        <p:spPr>
          <a:xfrm flipH="1">
            <a:off x="5154470" y="884844"/>
            <a:ext cx="752175" cy="1104545"/>
          </a:xfrm>
          <a:custGeom>
            <a:avLst/>
            <a:gdLst/>
            <a:ahLst/>
            <a:cxnLst/>
            <a:rect l="l" t="t" r="r" b="b"/>
            <a:pathLst>
              <a:path w="30087" h="11052" extrusionOk="0">
                <a:moveTo>
                  <a:pt x="30087" y="11052"/>
                </a:moveTo>
                <a:lnTo>
                  <a:pt x="30087" y="0"/>
                </a:lnTo>
                <a:lnTo>
                  <a:pt x="0" y="0"/>
                </a:lnTo>
              </a:path>
            </a:pathLst>
          </a:custGeom>
          <a:noFill/>
          <a:ln w="19050" cap="flat" cmpd="sng">
            <a:solidFill>
              <a:schemeClr val="lt2"/>
            </a:solidFill>
            <a:prstDash val="solid"/>
            <a:round/>
            <a:headEnd type="diamond" w="med" len="med"/>
            <a:tailEnd type="diamond" w="med" len="med"/>
          </a:ln>
        </p:spPr>
      </p:sp>
      <p:cxnSp>
        <p:nvCxnSpPr>
          <p:cNvPr id="814" name="Google Shape;814;p52"/>
          <p:cNvCxnSpPr/>
          <p:nvPr/>
        </p:nvCxnSpPr>
        <p:spPr>
          <a:xfrm>
            <a:off x="5306869" y="2191233"/>
            <a:ext cx="828900" cy="0"/>
          </a:xfrm>
          <a:prstGeom prst="straightConnector1">
            <a:avLst/>
          </a:prstGeom>
          <a:noFill/>
          <a:ln w="19050" cap="flat" cmpd="sng">
            <a:solidFill>
              <a:schemeClr val="lt2"/>
            </a:solidFill>
            <a:prstDash val="solid"/>
            <a:round/>
            <a:headEnd type="diamond" w="med" len="med"/>
            <a:tailEnd type="diamond" w="med" len="med"/>
          </a:ln>
        </p:spPr>
      </p:cxnSp>
      <p:cxnSp>
        <p:nvCxnSpPr>
          <p:cNvPr id="815" name="Google Shape;815;p52"/>
          <p:cNvCxnSpPr>
            <a:cxnSpLocks/>
          </p:cNvCxnSpPr>
          <p:nvPr/>
        </p:nvCxnSpPr>
        <p:spPr>
          <a:xfrm>
            <a:off x="5259918" y="3401323"/>
            <a:ext cx="1521872" cy="0"/>
          </a:xfrm>
          <a:prstGeom prst="straightConnector1">
            <a:avLst/>
          </a:prstGeom>
          <a:noFill/>
          <a:ln w="19050" cap="flat" cmpd="sng">
            <a:solidFill>
              <a:schemeClr val="lt2"/>
            </a:solidFill>
            <a:prstDash val="solid"/>
            <a:round/>
            <a:headEnd type="diamond" w="med" len="med"/>
            <a:tailEnd type="diamond" w="med" len="med"/>
          </a:ln>
        </p:spPr>
      </p:cxnSp>
      <p:sp>
        <p:nvSpPr>
          <p:cNvPr id="816" name="Google Shape;816;p52"/>
          <p:cNvSpPr/>
          <p:nvPr/>
        </p:nvSpPr>
        <p:spPr>
          <a:xfrm rot="10800000">
            <a:off x="5154470" y="3452847"/>
            <a:ext cx="892539" cy="1034086"/>
          </a:xfrm>
          <a:custGeom>
            <a:avLst/>
            <a:gdLst/>
            <a:ahLst/>
            <a:cxnLst/>
            <a:rect l="l" t="t" r="r" b="b"/>
            <a:pathLst>
              <a:path w="30087" h="11052" extrusionOk="0">
                <a:moveTo>
                  <a:pt x="30087" y="11052"/>
                </a:moveTo>
                <a:lnTo>
                  <a:pt x="30087" y="0"/>
                </a:lnTo>
                <a:lnTo>
                  <a:pt x="0" y="0"/>
                </a:lnTo>
              </a:path>
            </a:pathLst>
          </a:custGeom>
          <a:noFill/>
          <a:ln w="19050" cap="flat" cmpd="sng">
            <a:solidFill>
              <a:schemeClr val="lt2"/>
            </a:solidFill>
            <a:prstDash val="solid"/>
            <a:round/>
            <a:headEnd type="diamond" w="med" len="med"/>
            <a:tailEnd type="diamond" w="med" len="med"/>
          </a:ln>
        </p:spPr>
      </p:sp>
      <p:sp>
        <p:nvSpPr>
          <p:cNvPr id="817" name="Google Shape;817;p52"/>
          <p:cNvSpPr txBox="1"/>
          <p:nvPr/>
        </p:nvSpPr>
        <p:spPr>
          <a:xfrm>
            <a:off x="223439" y="2421665"/>
            <a:ext cx="2496090" cy="711869"/>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r>
              <a:rPr lang="en-US" sz="1200" b="1" dirty="0">
                <a:solidFill>
                  <a:schemeClr val="lt2"/>
                </a:solidFill>
                <a:latin typeface="Mukta"/>
                <a:ea typeface="Mukta"/>
                <a:cs typeface="Mukta"/>
                <a:sym typeface="Mukta"/>
              </a:rPr>
              <a:t>Necessity:</a:t>
            </a:r>
          </a:p>
          <a:p>
            <a:pPr lvl="0"/>
            <a:r>
              <a:rPr lang="en-US" sz="1200" dirty="0">
                <a:solidFill>
                  <a:schemeClr val="lt2"/>
                </a:solidFill>
                <a:latin typeface="Mukta"/>
                <a:ea typeface="Mukta"/>
                <a:cs typeface="Mukta"/>
                <a:sym typeface="Mukta"/>
              </a:rPr>
              <a:t>I haven’t visited my friend for ten years, so I will </a:t>
            </a:r>
            <a:r>
              <a:rPr lang="en-US" sz="1200" u="sng" dirty="0">
                <a:solidFill>
                  <a:schemeClr val="lt2"/>
                </a:solidFill>
                <a:latin typeface="Mukta"/>
                <a:ea typeface="Mukta"/>
                <a:cs typeface="Mukta"/>
                <a:sym typeface="Mukta"/>
              </a:rPr>
              <a:t>have to </a:t>
            </a:r>
            <a:r>
              <a:rPr lang="en-US" sz="1200" dirty="0">
                <a:solidFill>
                  <a:schemeClr val="lt2"/>
                </a:solidFill>
                <a:latin typeface="Mukta"/>
                <a:ea typeface="Mukta"/>
                <a:cs typeface="Mukta"/>
                <a:sym typeface="Mukta"/>
              </a:rPr>
              <a:t>visit her this summer.</a:t>
            </a:r>
            <a:endParaRPr sz="1200" dirty="0">
              <a:solidFill>
                <a:schemeClr val="lt2"/>
              </a:solidFill>
              <a:latin typeface="Mukta"/>
              <a:ea typeface="Mukta"/>
              <a:cs typeface="Mukta"/>
              <a:sym typeface="Mukta"/>
            </a:endParaRPr>
          </a:p>
        </p:txBody>
      </p:sp>
      <p:sp>
        <p:nvSpPr>
          <p:cNvPr id="818" name="Google Shape;818;p52"/>
          <p:cNvSpPr txBox="1"/>
          <p:nvPr/>
        </p:nvSpPr>
        <p:spPr>
          <a:xfrm>
            <a:off x="825509" y="3223082"/>
            <a:ext cx="2301000" cy="6495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r>
              <a:rPr lang="en-US" sz="1200" dirty="0">
                <a:solidFill>
                  <a:schemeClr val="lt2"/>
                </a:solidFill>
                <a:latin typeface="Mukta"/>
                <a:ea typeface="Mukta"/>
                <a:cs typeface="Mukta"/>
                <a:sym typeface="Mukta"/>
              </a:rPr>
              <a:t> </a:t>
            </a:r>
            <a:r>
              <a:rPr lang="en-US" sz="1200" b="1" dirty="0">
                <a:solidFill>
                  <a:schemeClr val="lt2"/>
                </a:solidFill>
                <a:latin typeface="Mukta"/>
                <a:ea typeface="Mukta"/>
                <a:cs typeface="Mukta"/>
                <a:sym typeface="Mukta"/>
              </a:rPr>
              <a:t>Prohibition : </a:t>
            </a:r>
          </a:p>
          <a:p>
            <a:pPr marL="0" lvl="0" indent="0" rtl="0">
              <a:spcBef>
                <a:spcPts val="0"/>
              </a:spcBef>
              <a:spcAft>
                <a:spcPts val="0"/>
              </a:spcAft>
              <a:buNone/>
            </a:pPr>
            <a:r>
              <a:rPr lang="en-US" sz="1200" dirty="0">
                <a:solidFill>
                  <a:schemeClr val="lt2"/>
                </a:solidFill>
                <a:latin typeface="Mukta"/>
                <a:ea typeface="Mukta"/>
                <a:cs typeface="Mukta"/>
                <a:sym typeface="Mukta"/>
              </a:rPr>
              <a:t>You </a:t>
            </a:r>
            <a:r>
              <a:rPr lang="en-US" sz="1200" u="sng" dirty="0">
                <a:solidFill>
                  <a:schemeClr val="lt2"/>
                </a:solidFill>
                <a:latin typeface="Mukta"/>
                <a:ea typeface="Mukta"/>
                <a:cs typeface="Mukta"/>
                <a:sym typeface="Mukta"/>
              </a:rPr>
              <a:t>mustn’t</a:t>
            </a:r>
            <a:r>
              <a:rPr lang="en-US" sz="1200" dirty="0">
                <a:solidFill>
                  <a:schemeClr val="lt2"/>
                </a:solidFill>
                <a:latin typeface="Mukta"/>
                <a:ea typeface="Mukta"/>
                <a:cs typeface="Mukta"/>
                <a:sym typeface="Mukta"/>
              </a:rPr>
              <a:t> use your mobile during takeoff</a:t>
            </a:r>
            <a:r>
              <a:rPr lang="en-US" sz="1500" dirty="0">
                <a:solidFill>
                  <a:schemeClr val="lt2"/>
                </a:solidFill>
                <a:latin typeface="Mukta"/>
                <a:ea typeface="Mukta"/>
                <a:cs typeface="Mukta"/>
                <a:sym typeface="Mukta"/>
              </a:rPr>
              <a:t>.</a:t>
            </a:r>
            <a:endParaRPr sz="1500" dirty="0">
              <a:solidFill>
                <a:schemeClr val="lt2"/>
              </a:solidFill>
              <a:latin typeface="Mukta"/>
              <a:ea typeface="Mukta"/>
              <a:cs typeface="Mukta"/>
              <a:sym typeface="Mukta"/>
            </a:endParaRPr>
          </a:p>
        </p:txBody>
      </p:sp>
      <p:sp>
        <p:nvSpPr>
          <p:cNvPr id="819" name="Google Shape;819;p52"/>
          <p:cNvSpPr txBox="1"/>
          <p:nvPr/>
        </p:nvSpPr>
        <p:spPr>
          <a:xfrm>
            <a:off x="1050941" y="4066813"/>
            <a:ext cx="2301000" cy="983217"/>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r>
              <a:rPr lang="en-US" sz="1200" b="1" dirty="0">
                <a:solidFill>
                  <a:schemeClr val="lt2"/>
                </a:solidFill>
                <a:latin typeface="Mukta"/>
                <a:ea typeface="Mukta"/>
                <a:cs typeface="Mukta"/>
                <a:sym typeface="Mukta"/>
              </a:rPr>
              <a:t>Expectation:</a:t>
            </a:r>
          </a:p>
          <a:p>
            <a:pPr marL="0" lvl="0" indent="0" rtl="0">
              <a:spcBef>
                <a:spcPts val="0"/>
              </a:spcBef>
              <a:spcAft>
                <a:spcPts val="0"/>
              </a:spcAft>
              <a:buNone/>
            </a:pPr>
            <a:r>
              <a:rPr lang="en-US" sz="1200" dirty="0">
                <a:solidFill>
                  <a:schemeClr val="lt2"/>
                </a:solidFill>
                <a:latin typeface="Mukta"/>
                <a:ea typeface="Mukta"/>
                <a:cs typeface="Mukta"/>
                <a:sym typeface="Mukta"/>
              </a:rPr>
              <a:t>There are plenty of petrol stations in the town; it </a:t>
            </a:r>
            <a:r>
              <a:rPr lang="en-US" sz="1200" u="sng" dirty="0">
                <a:solidFill>
                  <a:schemeClr val="lt2"/>
                </a:solidFill>
                <a:latin typeface="Mukta"/>
                <a:ea typeface="Mukta"/>
                <a:cs typeface="Mukta"/>
                <a:sym typeface="Mukta"/>
              </a:rPr>
              <a:t>should not </a:t>
            </a:r>
            <a:r>
              <a:rPr lang="en-US" sz="1200" dirty="0">
                <a:solidFill>
                  <a:schemeClr val="lt2"/>
                </a:solidFill>
                <a:latin typeface="Mukta"/>
                <a:ea typeface="Mukta"/>
                <a:cs typeface="Mukta"/>
                <a:sym typeface="Mukta"/>
              </a:rPr>
              <a:t>be too difficult to find somewhere to get petrol</a:t>
            </a:r>
            <a:endParaRPr sz="1200" dirty="0">
              <a:solidFill>
                <a:schemeClr val="lt2"/>
              </a:solidFill>
              <a:latin typeface="Mukta"/>
              <a:ea typeface="Mukta"/>
              <a:cs typeface="Mukta"/>
              <a:sym typeface="Mukta"/>
            </a:endParaRPr>
          </a:p>
        </p:txBody>
      </p:sp>
      <p:sp>
        <p:nvSpPr>
          <p:cNvPr id="820" name="Google Shape;820;p52"/>
          <p:cNvSpPr txBox="1"/>
          <p:nvPr/>
        </p:nvSpPr>
        <p:spPr>
          <a:xfrm>
            <a:off x="359665" y="212220"/>
            <a:ext cx="2721790" cy="977988"/>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r>
              <a:rPr lang="en-US" sz="1200" b="1" dirty="0">
                <a:solidFill>
                  <a:schemeClr val="lt2"/>
                </a:solidFill>
                <a:latin typeface="Mukta"/>
                <a:ea typeface="Mukta"/>
                <a:cs typeface="Mukta"/>
                <a:sym typeface="Mukta"/>
              </a:rPr>
              <a:t>Obligation:</a:t>
            </a:r>
          </a:p>
          <a:p>
            <a:pPr marL="0" lvl="0" indent="0" rtl="0">
              <a:spcBef>
                <a:spcPts val="0"/>
              </a:spcBef>
              <a:spcAft>
                <a:spcPts val="0"/>
              </a:spcAft>
              <a:buNone/>
            </a:pPr>
            <a:r>
              <a:rPr lang="en-US" sz="1200" dirty="0">
                <a:solidFill>
                  <a:schemeClr val="lt2"/>
                </a:solidFill>
                <a:latin typeface="Mukta"/>
                <a:ea typeface="Mukta"/>
                <a:cs typeface="Mukta"/>
                <a:sym typeface="Mukta"/>
              </a:rPr>
              <a:t>We </a:t>
            </a:r>
            <a:r>
              <a:rPr lang="en-US" sz="1200" u="sng" dirty="0">
                <a:solidFill>
                  <a:schemeClr val="lt2"/>
                </a:solidFill>
                <a:latin typeface="Mukta"/>
                <a:ea typeface="Mukta"/>
                <a:cs typeface="Mukta"/>
                <a:sym typeface="Mukta"/>
              </a:rPr>
              <a:t>must not </a:t>
            </a:r>
            <a:r>
              <a:rPr lang="en-US" sz="1200" dirty="0">
                <a:solidFill>
                  <a:schemeClr val="lt2"/>
                </a:solidFill>
                <a:latin typeface="Mukta"/>
                <a:ea typeface="Mukta"/>
                <a:cs typeface="Mukta"/>
                <a:sym typeface="Mukta"/>
              </a:rPr>
              <a:t>lose the match tomorrow, or we will be out of the tournament.</a:t>
            </a:r>
            <a:endParaRPr sz="1200" dirty="0">
              <a:solidFill>
                <a:schemeClr val="lt2"/>
              </a:solidFill>
              <a:latin typeface="Mukta"/>
              <a:ea typeface="Mukta"/>
              <a:cs typeface="Mukta"/>
              <a:sym typeface="Mukta"/>
            </a:endParaRPr>
          </a:p>
        </p:txBody>
      </p:sp>
      <p:sp>
        <p:nvSpPr>
          <p:cNvPr id="821" name="Google Shape;821;p52"/>
          <p:cNvSpPr txBox="1"/>
          <p:nvPr/>
        </p:nvSpPr>
        <p:spPr>
          <a:xfrm flipH="1">
            <a:off x="6282600" y="1840778"/>
            <a:ext cx="2301000" cy="6495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sz="1200" b="1" dirty="0">
                <a:solidFill>
                  <a:schemeClr val="lt2"/>
                </a:solidFill>
                <a:latin typeface="Mukta"/>
                <a:ea typeface="Mukta"/>
                <a:cs typeface="Mukta"/>
                <a:sym typeface="Mukta"/>
              </a:rPr>
              <a:t>Advisability:</a:t>
            </a:r>
          </a:p>
          <a:p>
            <a:pPr marL="0" lvl="0" indent="0" algn="l" rtl="0">
              <a:spcBef>
                <a:spcPts val="0"/>
              </a:spcBef>
              <a:spcAft>
                <a:spcPts val="0"/>
              </a:spcAft>
              <a:buNone/>
            </a:pPr>
            <a:r>
              <a:rPr lang="en-US" sz="1200" dirty="0">
                <a:solidFill>
                  <a:schemeClr val="lt2"/>
                </a:solidFill>
                <a:latin typeface="Mukta"/>
                <a:ea typeface="Mukta"/>
                <a:cs typeface="Mukta"/>
                <a:sym typeface="Mukta"/>
              </a:rPr>
              <a:t>She </a:t>
            </a:r>
            <a:r>
              <a:rPr lang="en-US" sz="1200" u="sng" dirty="0">
                <a:solidFill>
                  <a:schemeClr val="lt2"/>
                </a:solidFill>
                <a:latin typeface="Mukta"/>
                <a:ea typeface="Mukta"/>
                <a:cs typeface="Mukta"/>
                <a:sym typeface="Mukta"/>
              </a:rPr>
              <a:t>should/ought to </a:t>
            </a:r>
            <a:r>
              <a:rPr lang="en-US" sz="1200" dirty="0">
                <a:solidFill>
                  <a:schemeClr val="lt2"/>
                </a:solidFill>
                <a:latin typeface="Mukta"/>
                <a:ea typeface="Mukta"/>
                <a:cs typeface="Mukta"/>
                <a:sym typeface="Mukta"/>
              </a:rPr>
              <a:t>consult her doctor immediately.</a:t>
            </a:r>
            <a:endParaRPr sz="1200" dirty="0">
              <a:solidFill>
                <a:schemeClr val="lt2"/>
              </a:solidFill>
              <a:latin typeface="Mukta"/>
              <a:ea typeface="Mukta"/>
              <a:cs typeface="Mukta"/>
              <a:sym typeface="Mukta"/>
            </a:endParaRPr>
          </a:p>
        </p:txBody>
      </p:sp>
      <p:sp>
        <p:nvSpPr>
          <p:cNvPr id="822" name="Google Shape;822;p52"/>
          <p:cNvSpPr txBox="1"/>
          <p:nvPr/>
        </p:nvSpPr>
        <p:spPr>
          <a:xfrm flipH="1">
            <a:off x="6972615" y="3117017"/>
            <a:ext cx="2301000" cy="983217"/>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sz="1200" b="1" dirty="0">
                <a:solidFill>
                  <a:schemeClr val="lt2"/>
                </a:solidFill>
                <a:latin typeface="Mukta"/>
                <a:ea typeface="Mukta"/>
                <a:cs typeface="Mukta"/>
                <a:sym typeface="Mukta"/>
              </a:rPr>
              <a:t>Lost opportunities:</a:t>
            </a:r>
          </a:p>
          <a:p>
            <a:pPr marL="0" lvl="0" indent="0" algn="l" rtl="0">
              <a:spcBef>
                <a:spcPts val="0"/>
              </a:spcBef>
              <a:spcAft>
                <a:spcPts val="0"/>
              </a:spcAft>
              <a:buNone/>
            </a:pPr>
            <a:r>
              <a:rPr lang="en-US" sz="1200" dirty="0">
                <a:solidFill>
                  <a:schemeClr val="lt2"/>
                </a:solidFill>
                <a:latin typeface="Mukta"/>
                <a:ea typeface="Mukta"/>
                <a:cs typeface="Mukta"/>
                <a:sym typeface="Mukta"/>
              </a:rPr>
              <a:t>You </a:t>
            </a:r>
            <a:r>
              <a:rPr lang="en-US" sz="1200" u="sng" dirty="0">
                <a:solidFill>
                  <a:schemeClr val="lt2"/>
                </a:solidFill>
                <a:latin typeface="Mukta"/>
                <a:ea typeface="Mukta"/>
                <a:cs typeface="Mukta"/>
                <a:sym typeface="Mukta"/>
              </a:rPr>
              <a:t>should have </a:t>
            </a:r>
            <a:r>
              <a:rPr lang="en-US" sz="1200" dirty="0">
                <a:solidFill>
                  <a:schemeClr val="lt2"/>
                </a:solidFill>
                <a:latin typeface="Mukta"/>
                <a:ea typeface="Mukta"/>
                <a:cs typeface="Mukta"/>
                <a:sym typeface="Mukta"/>
              </a:rPr>
              <a:t>asked me earlier. Now, it’s too late</a:t>
            </a:r>
            <a:endParaRPr sz="1200" dirty="0">
              <a:solidFill>
                <a:schemeClr val="lt2"/>
              </a:solidFill>
              <a:latin typeface="Mukta"/>
              <a:ea typeface="Mukta"/>
              <a:cs typeface="Mukta"/>
              <a:sym typeface="Mukta"/>
            </a:endParaRPr>
          </a:p>
        </p:txBody>
      </p:sp>
      <p:sp>
        <p:nvSpPr>
          <p:cNvPr id="823" name="Google Shape;823;p52"/>
          <p:cNvSpPr txBox="1"/>
          <p:nvPr/>
        </p:nvSpPr>
        <p:spPr>
          <a:xfrm flipH="1">
            <a:off x="6132356" y="4066812"/>
            <a:ext cx="2301000" cy="983217"/>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sz="1200" b="1" dirty="0">
                <a:solidFill>
                  <a:schemeClr val="lt2"/>
                </a:solidFill>
                <a:latin typeface="Mukta"/>
                <a:ea typeface="Mukta"/>
                <a:cs typeface="Mukta"/>
                <a:sym typeface="Mukta"/>
              </a:rPr>
              <a:t>Lack of necessity:</a:t>
            </a:r>
          </a:p>
          <a:p>
            <a:pPr marL="0" lvl="0" indent="0" algn="l" rtl="0">
              <a:spcBef>
                <a:spcPts val="0"/>
              </a:spcBef>
              <a:spcAft>
                <a:spcPts val="0"/>
              </a:spcAft>
              <a:buNone/>
            </a:pPr>
            <a:r>
              <a:rPr lang="en-US" sz="1200" dirty="0">
                <a:solidFill>
                  <a:schemeClr val="lt2"/>
                </a:solidFill>
                <a:latin typeface="Mukta"/>
                <a:ea typeface="Mukta"/>
                <a:cs typeface="Mukta"/>
                <a:sym typeface="Mukta"/>
              </a:rPr>
              <a:t>In order to apply for this job, you </a:t>
            </a:r>
            <a:r>
              <a:rPr lang="en-US" sz="1200" u="sng" dirty="0">
                <a:solidFill>
                  <a:schemeClr val="lt2"/>
                </a:solidFill>
                <a:latin typeface="Mukta"/>
                <a:ea typeface="Mukta"/>
                <a:cs typeface="Mukta"/>
                <a:sym typeface="Mukta"/>
              </a:rPr>
              <a:t>must</a:t>
            </a:r>
            <a:r>
              <a:rPr lang="en-US" sz="1200" dirty="0">
                <a:solidFill>
                  <a:schemeClr val="lt2"/>
                </a:solidFill>
                <a:latin typeface="Mukta"/>
                <a:ea typeface="Mukta"/>
                <a:cs typeface="Mukta"/>
                <a:sym typeface="Mukta"/>
              </a:rPr>
              <a:t> speak two languages, but you don’t have to have a degree in international relation</a:t>
            </a:r>
            <a:endParaRPr sz="1200" dirty="0">
              <a:solidFill>
                <a:schemeClr val="lt2"/>
              </a:solidFill>
              <a:latin typeface="Mukta"/>
              <a:ea typeface="Mukta"/>
              <a:cs typeface="Mukta"/>
              <a:sym typeface="Mukta"/>
            </a:endParaRPr>
          </a:p>
        </p:txBody>
      </p:sp>
      <p:sp>
        <p:nvSpPr>
          <p:cNvPr id="824" name="Google Shape;824;p52"/>
          <p:cNvSpPr txBox="1"/>
          <p:nvPr/>
        </p:nvSpPr>
        <p:spPr>
          <a:xfrm flipH="1">
            <a:off x="6795300" y="1211116"/>
            <a:ext cx="2348700" cy="6495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sz="1200" b="1" dirty="0">
                <a:solidFill>
                  <a:schemeClr val="lt2"/>
                </a:solidFill>
                <a:latin typeface="Mukta"/>
                <a:ea typeface="Mukta"/>
                <a:cs typeface="Mukta"/>
                <a:sym typeface="Mukta"/>
              </a:rPr>
              <a:t>Possibility:</a:t>
            </a:r>
          </a:p>
          <a:p>
            <a:pPr marL="0" lvl="0" indent="0" algn="l" rtl="0">
              <a:spcBef>
                <a:spcPts val="0"/>
              </a:spcBef>
              <a:spcAft>
                <a:spcPts val="0"/>
              </a:spcAft>
              <a:buNone/>
            </a:pPr>
            <a:r>
              <a:rPr lang="en-US" sz="1200" dirty="0">
                <a:solidFill>
                  <a:schemeClr val="lt2"/>
                </a:solidFill>
                <a:latin typeface="Mukta"/>
                <a:ea typeface="Mukta"/>
                <a:cs typeface="Mukta"/>
                <a:sym typeface="Mukta"/>
              </a:rPr>
              <a:t>She </a:t>
            </a:r>
            <a:r>
              <a:rPr lang="en-US" sz="1200" u="sng" dirty="0">
                <a:solidFill>
                  <a:schemeClr val="lt2"/>
                </a:solidFill>
                <a:latin typeface="Mukta"/>
                <a:ea typeface="Mukta"/>
                <a:cs typeface="Mukta"/>
                <a:sym typeface="Mukta"/>
              </a:rPr>
              <a:t>may</a:t>
            </a:r>
            <a:r>
              <a:rPr lang="en-US" sz="1200" dirty="0">
                <a:solidFill>
                  <a:schemeClr val="lt2"/>
                </a:solidFill>
                <a:latin typeface="Mukta"/>
                <a:ea typeface="Mukta"/>
                <a:cs typeface="Mukta"/>
                <a:sym typeface="Mukta"/>
              </a:rPr>
              <a:t> be in the office. Have you called her?</a:t>
            </a:r>
            <a:endParaRPr sz="1200" dirty="0">
              <a:solidFill>
                <a:schemeClr val="lt2"/>
              </a:solidFill>
              <a:latin typeface="Mukta"/>
              <a:ea typeface="Mukta"/>
              <a:cs typeface="Mukta"/>
              <a:sym typeface="Mukta"/>
            </a:endParaRPr>
          </a:p>
        </p:txBody>
      </p:sp>
      <p:cxnSp>
        <p:nvCxnSpPr>
          <p:cNvPr id="29" name="Google Shape;810;p52">
            <a:extLst>
              <a:ext uri="{FF2B5EF4-FFF2-40B4-BE49-F238E27FC236}">
                <a16:creationId xmlns:a16="http://schemas.microsoft.com/office/drawing/2014/main" id="{83A118A0-5E7D-4EA7-A131-CF8C209BED65}"/>
              </a:ext>
            </a:extLst>
          </p:cNvPr>
          <p:cNvCxnSpPr>
            <a:cxnSpLocks/>
            <a:stCxn id="798" idx="2"/>
          </p:cNvCxnSpPr>
          <p:nvPr/>
        </p:nvCxnSpPr>
        <p:spPr>
          <a:xfrm>
            <a:off x="4572000" y="3470999"/>
            <a:ext cx="0" cy="1015935"/>
          </a:xfrm>
          <a:prstGeom prst="straightConnector1">
            <a:avLst/>
          </a:prstGeom>
          <a:noFill/>
          <a:ln w="19050" cap="flat" cmpd="sng">
            <a:solidFill>
              <a:schemeClr val="lt2"/>
            </a:solidFill>
            <a:prstDash val="solid"/>
            <a:round/>
            <a:headEnd type="diamond" w="med" len="med"/>
            <a:tailEnd type="diamond" w="med" len="med"/>
          </a:ln>
        </p:spPr>
      </p:cxnSp>
      <p:grpSp>
        <p:nvGrpSpPr>
          <p:cNvPr id="32" name="Google Shape;656;p43">
            <a:extLst>
              <a:ext uri="{FF2B5EF4-FFF2-40B4-BE49-F238E27FC236}">
                <a16:creationId xmlns:a16="http://schemas.microsoft.com/office/drawing/2014/main" id="{C342A9E3-478C-4643-99BE-4FA0A181D55B}"/>
              </a:ext>
            </a:extLst>
          </p:cNvPr>
          <p:cNvGrpSpPr/>
          <p:nvPr/>
        </p:nvGrpSpPr>
        <p:grpSpPr>
          <a:xfrm>
            <a:off x="4084989" y="2375500"/>
            <a:ext cx="912314" cy="758030"/>
            <a:chOff x="3716358" y="1544655"/>
            <a:chExt cx="361971" cy="314958"/>
          </a:xfrm>
          <a:solidFill>
            <a:schemeClr val="accent1">
              <a:lumMod val="95000"/>
              <a:lumOff val="5000"/>
            </a:schemeClr>
          </a:solidFill>
        </p:grpSpPr>
        <p:sp>
          <p:nvSpPr>
            <p:cNvPr id="33" name="Google Shape;657;p43">
              <a:extLst>
                <a:ext uri="{FF2B5EF4-FFF2-40B4-BE49-F238E27FC236}">
                  <a16:creationId xmlns:a16="http://schemas.microsoft.com/office/drawing/2014/main" id="{929C2A0E-ABBB-49EA-811A-9A1B337BBDE6}"/>
                </a:ext>
              </a:extLst>
            </p:cNvPr>
            <p:cNvSpPr/>
            <p:nvPr/>
          </p:nvSpPr>
          <p:spPr>
            <a:xfrm>
              <a:off x="3767509" y="1646957"/>
              <a:ext cx="231213" cy="10663"/>
            </a:xfrm>
            <a:custGeom>
              <a:avLst/>
              <a:gdLst/>
              <a:ahLst/>
              <a:cxnLst/>
              <a:rect l="l" t="t" r="r" b="b"/>
              <a:pathLst>
                <a:path w="7264" h="335" extrusionOk="0">
                  <a:moveTo>
                    <a:pt x="168" y="1"/>
                  </a:moveTo>
                  <a:cubicBezTo>
                    <a:pt x="72" y="1"/>
                    <a:pt x="1" y="72"/>
                    <a:pt x="1" y="167"/>
                  </a:cubicBezTo>
                  <a:cubicBezTo>
                    <a:pt x="1" y="263"/>
                    <a:pt x="72" y="334"/>
                    <a:pt x="168" y="334"/>
                  </a:cubicBezTo>
                  <a:lnTo>
                    <a:pt x="7097" y="334"/>
                  </a:lnTo>
                  <a:cubicBezTo>
                    <a:pt x="7192" y="334"/>
                    <a:pt x="7264" y="263"/>
                    <a:pt x="7264" y="167"/>
                  </a:cubicBezTo>
                  <a:cubicBezTo>
                    <a:pt x="7264" y="72"/>
                    <a:pt x="7192" y="1"/>
                    <a:pt x="7097"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 name="Google Shape;658;p43">
              <a:extLst>
                <a:ext uri="{FF2B5EF4-FFF2-40B4-BE49-F238E27FC236}">
                  <a16:creationId xmlns:a16="http://schemas.microsoft.com/office/drawing/2014/main" id="{613D5C60-4BED-47B2-BEF4-A6D0CFB038B0}"/>
                </a:ext>
              </a:extLst>
            </p:cNvPr>
            <p:cNvSpPr/>
            <p:nvPr/>
          </p:nvSpPr>
          <p:spPr>
            <a:xfrm>
              <a:off x="3767509" y="1618532"/>
              <a:ext cx="152020" cy="10663"/>
            </a:xfrm>
            <a:custGeom>
              <a:avLst/>
              <a:gdLst/>
              <a:ahLst/>
              <a:cxnLst/>
              <a:rect l="l" t="t" r="r" b="b"/>
              <a:pathLst>
                <a:path w="4776" h="335" extrusionOk="0">
                  <a:moveTo>
                    <a:pt x="168" y="1"/>
                  </a:moveTo>
                  <a:cubicBezTo>
                    <a:pt x="72" y="1"/>
                    <a:pt x="1" y="72"/>
                    <a:pt x="1" y="168"/>
                  </a:cubicBezTo>
                  <a:cubicBezTo>
                    <a:pt x="1" y="263"/>
                    <a:pt x="72" y="334"/>
                    <a:pt x="168" y="334"/>
                  </a:cubicBezTo>
                  <a:lnTo>
                    <a:pt x="4621" y="334"/>
                  </a:lnTo>
                  <a:cubicBezTo>
                    <a:pt x="4704" y="334"/>
                    <a:pt x="4775" y="263"/>
                    <a:pt x="4775" y="168"/>
                  </a:cubicBezTo>
                  <a:cubicBezTo>
                    <a:pt x="4775" y="72"/>
                    <a:pt x="4704" y="1"/>
                    <a:pt x="4621"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 name="Google Shape;659;p43">
              <a:extLst>
                <a:ext uri="{FF2B5EF4-FFF2-40B4-BE49-F238E27FC236}">
                  <a16:creationId xmlns:a16="http://schemas.microsoft.com/office/drawing/2014/main" id="{904D8613-55D7-41B2-A100-2A689A8BB848}"/>
                </a:ext>
              </a:extLst>
            </p:cNvPr>
            <p:cNvSpPr/>
            <p:nvPr/>
          </p:nvSpPr>
          <p:spPr>
            <a:xfrm>
              <a:off x="3931624" y="1618532"/>
              <a:ext cx="67098" cy="10663"/>
            </a:xfrm>
            <a:custGeom>
              <a:avLst/>
              <a:gdLst/>
              <a:ahLst/>
              <a:cxnLst/>
              <a:rect l="l" t="t" r="r" b="b"/>
              <a:pathLst>
                <a:path w="2108" h="335" extrusionOk="0">
                  <a:moveTo>
                    <a:pt x="155" y="1"/>
                  </a:moveTo>
                  <a:cubicBezTo>
                    <a:pt x="72" y="1"/>
                    <a:pt x="0" y="72"/>
                    <a:pt x="0" y="168"/>
                  </a:cubicBezTo>
                  <a:cubicBezTo>
                    <a:pt x="0" y="263"/>
                    <a:pt x="72" y="334"/>
                    <a:pt x="155" y="334"/>
                  </a:cubicBezTo>
                  <a:lnTo>
                    <a:pt x="1941" y="334"/>
                  </a:lnTo>
                  <a:cubicBezTo>
                    <a:pt x="2036" y="334"/>
                    <a:pt x="2108" y="263"/>
                    <a:pt x="2108" y="168"/>
                  </a:cubicBezTo>
                  <a:cubicBezTo>
                    <a:pt x="2108" y="72"/>
                    <a:pt x="2036" y="1"/>
                    <a:pt x="1941"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 name="Google Shape;660;p43">
              <a:extLst>
                <a:ext uri="{FF2B5EF4-FFF2-40B4-BE49-F238E27FC236}">
                  <a16:creationId xmlns:a16="http://schemas.microsoft.com/office/drawing/2014/main" id="{11E3CE50-F182-4C66-9ACB-58242D0A2381}"/>
                </a:ext>
              </a:extLst>
            </p:cNvPr>
            <p:cNvSpPr/>
            <p:nvPr/>
          </p:nvSpPr>
          <p:spPr>
            <a:xfrm>
              <a:off x="3767509" y="1590108"/>
              <a:ext cx="39087" cy="10663"/>
            </a:xfrm>
            <a:custGeom>
              <a:avLst/>
              <a:gdLst/>
              <a:ahLst/>
              <a:cxnLst/>
              <a:rect l="l" t="t" r="r" b="b"/>
              <a:pathLst>
                <a:path w="1228" h="335" extrusionOk="0">
                  <a:moveTo>
                    <a:pt x="168" y="1"/>
                  </a:moveTo>
                  <a:cubicBezTo>
                    <a:pt x="72" y="1"/>
                    <a:pt x="1" y="72"/>
                    <a:pt x="1" y="168"/>
                  </a:cubicBezTo>
                  <a:cubicBezTo>
                    <a:pt x="1" y="263"/>
                    <a:pt x="72" y="334"/>
                    <a:pt x="168" y="334"/>
                  </a:cubicBezTo>
                  <a:lnTo>
                    <a:pt x="1061" y="334"/>
                  </a:lnTo>
                  <a:cubicBezTo>
                    <a:pt x="1144" y="334"/>
                    <a:pt x="1227" y="263"/>
                    <a:pt x="1227" y="168"/>
                  </a:cubicBezTo>
                  <a:cubicBezTo>
                    <a:pt x="1227" y="72"/>
                    <a:pt x="1144" y="1"/>
                    <a:pt x="1061"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 name="Google Shape;661;p43">
              <a:extLst>
                <a:ext uri="{FF2B5EF4-FFF2-40B4-BE49-F238E27FC236}">
                  <a16:creationId xmlns:a16="http://schemas.microsoft.com/office/drawing/2014/main" id="{33C64757-B457-420D-84D4-B10071BF7839}"/>
                </a:ext>
              </a:extLst>
            </p:cNvPr>
            <p:cNvSpPr/>
            <p:nvPr/>
          </p:nvSpPr>
          <p:spPr>
            <a:xfrm>
              <a:off x="3818309" y="1590108"/>
              <a:ext cx="180412" cy="10663"/>
            </a:xfrm>
            <a:custGeom>
              <a:avLst/>
              <a:gdLst/>
              <a:ahLst/>
              <a:cxnLst/>
              <a:rect l="l" t="t" r="r" b="b"/>
              <a:pathLst>
                <a:path w="5668" h="335" extrusionOk="0">
                  <a:moveTo>
                    <a:pt x="167" y="1"/>
                  </a:moveTo>
                  <a:cubicBezTo>
                    <a:pt x="72" y="1"/>
                    <a:pt x="0" y="72"/>
                    <a:pt x="0" y="168"/>
                  </a:cubicBezTo>
                  <a:cubicBezTo>
                    <a:pt x="0" y="263"/>
                    <a:pt x="72" y="334"/>
                    <a:pt x="167" y="334"/>
                  </a:cubicBezTo>
                  <a:lnTo>
                    <a:pt x="5501" y="334"/>
                  </a:lnTo>
                  <a:cubicBezTo>
                    <a:pt x="5596" y="334"/>
                    <a:pt x="5668" y="263"/>
                    <a:pt x="5668" y="168"/>
                  </a:cubicBezTo>
                  <a:cubicBezTo>
                    <a:pt x="5668" y="72"/>
                    <a:pt x="5596" y="1"/>
                    <a:pt x="5501"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38" name="Google Shape;662;p43">
              <a:extLst>
                <a:ext uri="{FF2B5EF4-FFF2-40B4-BE49-F238E27FC236}">
                  <a16:creationId xmlns:a16="http://schemas.microsoft.com/office/drawing/2014/main" id="{B1DF0D38-95A2-4A90-BC2B-E3E5B1493CAE}"/>
                </a:ext>
              </a:extLst>
            </p:cNvPr>
            <p:cNvGrpSpPr/>
            <p:nvPr/>
          </p:nvGrpSpPr>
          <p:grpSpPr>
            <a:xfrm>
              <a:off x="3716358" y="1544655"/>
              <a:ext cx="361971" cy="314958"/>
              <a:chOff x="3716358" y="1544655"/>
              <a:chExt cx="361971" cy="314958"/>
            </a:xfrm>
            <a:grpFill/>
          </p:grpSpPr>
          <p:sp>
            <p:nvSpPr>
              <p:cNvPr id="39" name="Google Shape;663;p43">
                <a:extLst>
                  <a:ext uri="{FF2B5EF4-FFF2-40B4-BE49-F238E27FC236}">
                    <a16:creationId xmlns:a16="http://schemas.microsoft.com/office/drawing/2014/main" id="{8435D0DD-F23A-436F-9ACF-A482AC761B77}"/>
                  </a:ext>
                </a:extLst>
              </p:cNvPr>
              <p:cNvSpPr/>
              <p:nvPr/>
            </p:nvSpPr>
            <p:spPr>
              <a:xfrm>
                <a:off x="3767509" y="1675381"/>
                <a:ext cx="84540" cy="10663"/>
              </a:xfrm>
              <a:custGeom>
                <a:avLst/>
                <a:gdLst/>
                <a:ahLst/>
                <a:cxnLst/>
                <a:rect l="l" t="t" r="r" b="b"/>
                <a:pathLst>
                  <a:path w="2656" h="335" extrusionOk="0">
                    <a:moveTo>
                      <a:pt x="168" y="1"/>
                    </a:moveTo>
                    <a:cubicBezTo>
                      <a:pt x="72" y="1"/>
                      <a:pt x="1" y="72"/>
                      <a:pt x="1" y="167"/>
                    </a:cubicBezTo>
                    <a:cubicBezTo>
                      <a:pt x="1" y="263"/>
                      <a:pt x="72" y="334"/>
                      <a:pt x="168" y="334"/>
                    </a:cubicBezTo>
                    <a:lnTo>
                      <a:pt x="2477" y="334"/>
                    </a:lnTo>
                    <a:cubicBezTo>
                      <a:pt x="2561" y="334"/>
                      <a:pt x="2632" y="263"/>
                      <a:pt x="2632" y="167"/>
                    </a:cubicBezTo>
                    <a:cubicBezTo>
                      <a:pt x="2656" y="72"/>
                      <a:pt x="2573" y="1"/>
                      <a:pt x="2477"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0" name="Google Shape;664;p43">
                <a:extLst>
                  <a:ext uri="{FF2B5EF4-FFF2-40B4-BE49-F238E27FC236}">
                    <a16:creationId xmlns:a16="http://schemas.microsoft.com/office/drawing/2014/main" id="{354586F8-F8DD-43FD-9344-E3EA0B3EC29B}"/>
                  </a:ext>
                </a:extLst>
              </p:cNvPr>
              <p:cNvSpPr/>
              <p:nvPr/>
            </p:nvSpPr>
            <p:spPr>
              <a:xfrm>
                <a:off x="3875158" y="1675381"/>
                <a:ext cx="123564" cy="10663"/>
              </a:xfrm>
              <a:custGeom>
                <a:avLst/>
                <a:gdLst/>
                <a:ahLst/>
                <a:cxnLst/>
                <a:rect l="l" t="t" r="r" b="b"/>
                <a:pathLst>
                  <a:path w="3882" h="335" extrusionOk="0">
                    <a:moveTo>
                      <a:pt x="167" y="1"/>
                    </a:moveTo>
                    <a:cubicBezTo>
                      <a:pt x="72" y="1"/>
                      <a:pt x="0" y="72"/>
                      <a:pt x="0" y="167"/>
                    </a:cubicBezTo>
                    <a:cubicBezTo>
                      <a:pt x="0" y="263"/>
                      <a:pt x="72" y="334"/>
                      <a:pt x="167" y="334"/>
                    </a:cubicBezTo>
                    <a:lnTo>
                      <a:pt x="3715" y="334"/>
                    </a:lnTo>
                    <a:cubicBezTo>
                      <a:pt x="3810" y="334"/>
                      <a:pt x="3882" y="263"/>
                      <a:pt x="3882" y="167"/>
                    </a:cubicBezTo>
                    <a:cubicBezTo>
                      <a:pt x="3882" y="72"/>
                      <a:pt x="3810" y="1"/>
                      <a:pt x="3715"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1" name="Google Shape;665;p43">
                <a:extLst>
                  <a:ext uri="{FF2B5EF4-FFF2-40B4-BE49-F238E27FC236}">
                    <a16:creationId xmlns:a16="http://schemas.microsoft.com/office/drawing/2014/main" id="{AC99322F-C5EF-4473-A759-693BF8A4002B}"/>
                  </a:ext>
                </a:extLst>
              </p:cNvPr>
              <p:cNvSpPr/>
              <p:nvPr/>
            </p:nvSpPr>
            <p:spPr>
              <a:xfrm>
                <a:off x="3767509" y="1703423"/>
                <a:ext cx="174747" cy="10663"/>
              </a:xfrm>
              <a:custGeom>
                <a:avLst/>
                <a:gdLst/>
                <a:ahLst/>
                <a:cxnLst/>
                <a:rect l="l" t="t" r="r" b="b"/>
                <a:pathLst>
                  <a:path w="5490" h="335" extrusionOk="0">
                    <a:moveTo>
                      <a:pt x="168" y="1"/>
                    </a:moveTo>
                    <a:cubicBezTo>
                      <a:pt x="72" y="1"/>
                      <a:pt x="1" y="72"/>
                      <a:pt x="1" y="168"/>
                    </a:cubicBezTo>
                    <a:cubicBezTo>
                      <a:pt x="1" y="251"/>
                      <a:pt x="72" y="334"/>
                      <a:pt x="168" y="334"/>
                    </a:cubicBezTo>
                    <a:lnTo>
                      <a:pt x="5335" y="334"/>
                    </a:lnTo>
                    <a:cubicBezTo>
                      <a:pt x="5418" y="334"/>
                      <a:pt x="5490" y="251"/>
                      <a:pt x="5490" y="168"/>
                    </a:cubicBezTo>
                    <a:cubicBezTo>
                      <a:pt x="5490" y="72"/>
                      <a:pt x="5418" y="1"/>
                      <a:pt x="5335"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2" name="Google Shape;666;p43">
                <a:extLst>
                  <a:ext uri="{FF2B5EF4-FFF2-40B4-BE49-F238E27FC236}">
                    <a16:creationId xmlns:a16="http://schemas.microsoft.com/office/drawing/2014/main" id="{4C267900-C661-4A4D-8273-90FF83ED2E7E}"/>
                  </a:ext>
                </a:extLst>
              </p:cNvPr>
              <p:cNvSpPr/>
              <p:nvPr/>
            </p:nvSpPr>
            <p:spPr>
              <a:xfrm>
                <a:off x="3954351" y="1703423"/>
                <a:ext cx="44371" cy="10663"/>
              </a:xfrm>
              <a:custGeom>
                <a:avLst/>
                <a:gdLst/>
                <a:ahLst/>
                <a:cxnLst/>
                <a:rect l="l" t="t" r="r" b="b"/>
                <a:pathLst>
                  <a:path w="1394" h="335" extrusionOk="0">
                    <a:moveTo>
                      <a:pt x="155" y="1"/>
                    </a:moveTo>
                    <a:cubicBezTo>
                      <a:pt x="72" y="1"/>
                      <a:pt x="1" y="72"/>
                      <a:pt x="1" y="168"/>
                    </a:cubicBezTo>
                    <a:cubicBezTo>
                      <a:pt x="1" y="251"/>
                      <a:pt x="72" y="334"/>
                      <a:pt x="155" y="334"/>
                    </a:cubicBezTo>
                    <a:lnTo>
                      <a:pt x="1227" y="334"/>
                    </a:lnTo>
                    <a:cubicBezTo>
                      <a:pt x="1322" y="334"/>
                      <a:pt x="1394" y="251"/>
                      <a:pt x="1394" y="168"/>
                    </a:cubicBezTo>
                    <a:cubicBezTo>
                      <a:pt x="1394" y="72"/>
                      <a:pt x="1322" y="1"/>
                      <a:pt x="1227"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 name="Google Shape;667;p43">
                <a:extLst>
                  <a:ext uri="{FF2B5EF4-FFF2-40B4-BE49-F238E27FC236}">
                    <a16:creationId xmlns:a16="http://schemas.microsoft.com/office/drawing/2014/main" id="{62491496-7773-4638-BCF0-881D25143C7F}"/>
                  </a:ext>
                </a:extLst>
              </p:cNvPr>
              <p:cNvSpPr/>
              <p:nvPr/>
            </p:nvSpPr>
            <p:spPr>
              <a:xfrm>
                <a:off x="3716358" y="1544655"/>
                <a:ext cx="361971" cy="314958"/>
              </a:xfrm>
              <a:custGeom>
                <a:avLst/>
                <a:gdLst/>
                <a:ahLst/>
                <a:cxnLst/>
                <a:rect l="l" t="t" r="r" b="b"/>
                <a:pathLst>
                  <a:path w="11372" h="9895" extrusionOk="0">
                    <a:moveTo>
                      <a:pt x="3513" y="6751"/>
                    </a:moveTo>
                    <a:lnTo>
                      <a:pt x="3346" y="7477"/>
                    </a:lnTo>
                    <a:lnTo>
                      <a:pt x="1953" y="7477"/>
                    </a:lnTo>
                    <a:lnTo>
                      <a:pt x="1953" y="7489"/>
                    </a:lnTo>
                    <a:cubicBezTo>
                      <a:pt x="1656" y="7489"/>
                      <a:pt x="1394" y="7251"/>
                      <a:pt x="1394" y="6941"/>
                    </a:cubicBezTo>
                    <a:lnTo>
                      <a:pt x="1394" y="6751"/>
                    </a:lnTo>
                    <a:close/>
                    <a:moveTo>
                      <a:pt x="9430" y="333"/>
                    </a:moveTo>
                    <a:cubicBezTo>
                      <a:pt x="9728" y="333"/>
                      <a:pt x="9990" y="572"/>
                      <a:pt x="9990" y="881"/>
                    </a:cubicBezTo>
                    <a:lnTo>
                      <a:pt x="9990" y="5870"/>
                    </a:lnTo>
                    <a:cubicBezTo>
                      <a:pt x="9990" y="6168"/>
                      <a:pt x="9752" y="6418"/>
                      <a:pt x="9430" y="6418"/>
                    </a:cubicBezTo>
                    <a:lnTo>
                      <a:pt x="6597" y="6418"/>
                    </a:lnTo>
                    <a:cubicBezTo>
                      <a:pt x="6561" y="6418"/>
                      <a:pt x="6537" y="6429"/>
                      <a:pt x="6501" y="6441"/>
                    </a:cubicBezTo>
                    <a:lnTo>
                      <a:pt x="3489" y="8501"/>
                    </a:lnTo>
                    <a:cubicBezTo>
                      <a:pt x="3465" y="8501"/>
                      <a:pt x="3465" y="8489"/>
                      <a:pt x="3465" y="8489"/>
                    </a:cubicBezTo>
                    <a:lnTo>
                      <a:pt x="3906" y="6608"/>
                    </a:lnTo>
                    <a:cubicBezTo>
                      <a:pt x="3918" y="6560"/>
                      <a:pt x="3906" y="6501"/>
                      <a:pt x="3870" y="6477"/>
                    </a:cubicBezTo>
                    <a:cubicBezTo>
                      <a:pt x="3834" y="6429"/>
                      <a:pt x="3799" y="6418"/>
                      <a:pt x="3739" y="6418"/>
                    </a:cubicBezTo>
                    <a:lnTo>
                      <a:pt x="894" y="6418"/>
                    </a:lnTo>
                    <a:cubicBezTo>
                      <a:pt x="596" y="6418"/>
                      <a:pt x="346" y="6179"/>
                      <a:pt x="346" y="5870"/>
                    </a:cubicBezTo>
                    <a:lnTo>
                      <a:pt x="346" y="881"/>
                    </a:lnTo>
                    <a:cubicBezTo>
                      <a:pt x="346" y="584"/>
                      <a:pt x="584" y="333"/>
                      <a:pt x="894" y="333"/>
                    </a:cubicBezTo>
                    <a:close/>
                    <a:moveTo>
                      <a:pt x="10502" y="1405"/>
                    </a:moveTo>
                    <a:cubicBezTo>
                      <a:pt x="10800" y="1405"/>
                      <a:pt x="11061" y="1643"/>
                      <a:pt x="11061" y="1953"/>
                    </a:cubicBezTo>
                    <a:lnTo>
                      <a:pt x="11061" y="6941"/>
                    </a:lnTo>
                    <a:cubicBezTo>
                      <a:pt x="11050" y="7239"/>
                      <a:pt x="10788" y="7489"/>
                      <a:pt x="10490" y="7489"/>
                    </a:cubicBezTo>
                    <a:lnTo>
                      <a:pt x="7656" y="7489"/>
                    </a:lnTo>
                    <a:cubicBezTo>
                      <a:pt x="7609" y="7489"/>
                      <a:pt x="7549" y="7525"/>
                      <a:pt x="7513" y="7549"/>
                    </a:cubicBezTo>
                    <a:cubicBezTo>
                      <a:pt x="7490" y="7596"/>
                      <a:pt x="7478" y="7644"/>
                      <a:pt x="7490" y="7680"/>
                    </a:cubicBezTo>
                    <a:lnTo>
                      <a:pt x="7918" y="9561"/>
                    </a:lnTo>
                    <a:lnTo>
                      <a:pt x="7918" y="9573"/>
                    </a:lnTo>
                    <a:lnTo>
                      <a:pt x="7906" y="9573"/>
                    </a:lnTo>
                    <a:lnTo>
                      <a:pt x="5216" y="7727"/>
                    </a:lnTo>
                    <a:lnTo>
                      <a:pt x="6644" y="6751"/>
                    </a:lnTo>
                    <a:lnTo>
                      <a:pt x="9430" y="6751"/>
                    </a:lnTo>
                    <a:cubicBezTo>
                      <a:pt x="9930" y="6751"/>
                      <a:pt x="10311" y="6358"/>
                      <a:pt x="10311" y="5870"/>
                    </a:cubicBezTo>
                    <a:lnTo>
                      <a:pt x="10311" y="1405"/>
                    </a:lnTo>
                    <a:close/>
                    <a:moveTo>
                      <a:pt x="882" y="0"/>
                    </a:moveTo>
                    <a:cubicBezTo>
                      <a:pt x="393" y="0"/>
                      <a:pt x="1" y="393"/>
                      <a:pt x="1" y="881"/>
                    </a:cubicBezTo>
                    <a:lnTo>
                      <a:pt x="1" y="5870"/>
                    </a:lnTo>
                    <a:cubicBezTo>
                      <a:pt x="1" y="6358"/>
                      <a:pt x="393" y="6739"/>
                      <a:pt x="882" y="6739"/>
                    </a:cubicBezTo>
                    <a:lnTo>
                      <a:pt x="1072" y="6739"/>
                    </a:lnTo>
                    <a:lnTo>
                      <a:pt x="1072" y="6941"/>
                    </a:lnTo>
                    <a:cubicBezTo>
                      <a:pt x="1072" y="7430"/>
                      <a:pt x="1465" y="7811"/>
                      <a:pt x="1953" y="7811"/>
                    </a:cubicBezTo>
                    <a:lnTo>
                      <a:pt x="3275" y="7811"/>
                    </a:lnTo>
                    <a:lnTo>
                      <a:pt x="3144" y="8406"/>
                    </a:lnTo>
                    <a:cubicBezTo>
                      <a:pt x="3108" y="8549"/>
                      <a:pt x="3168" y="8692"/>
                      <a:pt x="3287" y="8763"/>
                    </a:cubicBezTo>
                    <a:cubicBezTo>
                      <a:pt x="3346" y="8811"/>
                      <a:pt x="3430" y="8823"/>
                      <a:pt x="3489" y="8823"/>
                    </a:cubicBezTo>
                    <a:cubicBezTo>
                      <a:pt x="3561" y="8823"/>
                      <a:pt x="3620" y="8811"/>
                      <a:pt x="3680" y="8763"/>
                    </a:cubicBezTo>
                    <a:lnTo>
                      <a:pt x="4918" y="7918"/>
                    </a:lnTo>
                    <a:lnTo>
                      <a:pt x="7704" y="9835"/>
                    </a:lnTo>
                    <a:cubicBezTo>
                      <a:pt x="7763" y="9882"/>
                      <a:pt x="7847" y="9894"/>
                      <a:pt x="7906" y="9894"/>
                    </a:cubicBezTo>
                    <a:cubicBezTo>
                      <a:pt x="7978" y="9894"/>
                      <a:pt x="8037" y="9882"/>
                      <a:pt x="8097" y="9835"/>
                    </a:cubicBezTo>
                    <a:cubicBezTo>
                      <a:pt x="8216" y="9763"/>
                      <a:pt x="8275" y="9620"/>
                      <a:pt x="8240" y="9477"/>
                    </a:cubicBezTo>
                    <a:lnTo>
                      <a:pt x="7859" y="7811"/>
                    </a:lnTo>
                    <a:lnTo>
                      <a:pt x="10490" y="7811"/>
                    </a:lnTo>
                    <a:cubicBezTo>
                      <a:pt x="10978" y="7811"/>
                      <a:pt x="11371" y="7430"/>
                      <a:pt x="11371" y="6941"/>
                    </a:cubicBezTo>
                    <a:lnTo>
                      <a:pt x="11371" y="1953"/>
                    </a:lnTo>
                    <a:cubicBezTo>
                      <a:pt x="11371" y="1476"/>
                      <a:pt x="10966" y="1072"/>
                      <a:pt x="10490" y="1072"/>
                    </a:cubicBezTo>
                    <a:lnTo>
                      <a:pt x="10299" y="1072"/>
                    </a:lnTo>
                    <a:lnTo>
                      <a:pt x="10299" y="881"/>
                    </a:lnTo>
                    <a:cubicBezTo>
                      <a:pt x="10299" y="393"/>
                      <a:pt x="9918" y="0"/>
                      <a:pt x="9418"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sp>
        <p:nvSpPr>
          <p:cNvPr id="44" name="Google Shape;813;p52">
            <a:extLst>
              <a:ext uri="{FF2B5EF4-FFF2-40B4-BE49-F238E27FC236}">
                <a16:creationId xmlns:a16="http://schemas.microsoft.com/office/drawing/2014/main" id="{CB7D8875-F1D5-40F2-82E5-22543CF2E589}"/>
              </a:ext>
            </a:extLst>
          </p:cNvPr>
          <p:cNvSpPr/>
          <p:nvPr/>
        </p:nvSpPr>
        <p:spPr>
          <a:xfrm flipH="1">
            <a:off x="5306869" y="1540978"/>
            <a:ext cx="1200256" cy="600811"/>
          </a:xfrm>
          <a:custGeom>
            <a:avLst/>
            <a:gdLst/>
            <a:ahLst/>
            <a:cxnLst/>
            <a:rect l="l" t="t" r="r" b="b"/>
            <a:pathLst>
              <a:path w="30087" h="11052" extrusionOk="0">
                <a:moveTo>
                  <a:pt x="30087" y="11052"/>
                </a:moveTo>
                <a:lnTo>
                  <a:pt x="30087" y="0"/>
                </a:lnTo>
                <a:lnTo>
                  <a:pt x="0" y="0"/>
                </a:lnTo>
              </a:path>
            </a:pathLst>
          </a:custGeom>
          <a:noFill/>
          <a:ln w="19050" cap="flat" cmpd="sng">
            <a:solidFill>
              <a:schemeClr val="lt2"/>
            </a:solidFill>
            <a:prstDash val="solid"/>
            <a:round/>
            <a:headEnd type="diamond" w="med" len="med"/>
            <a:tailEnd type="diamond" w="med" len="med"/>
          </a:ln>
        </p:spPr>
      </p:sp>
      <p:sp>
        <p:nvSpPr>
          <p:cNvPr id="45" name="Google Shape;824;p52">
            <a:extLst>
              <a:ext uri="{FF2B5EF4-FFF2-40B4-BE49-F238E27FC236}">
                <a16:creationId xmlns:a16="http://schemas.microsoft.com/office/drawing/2014/main" id="{EB018DCE-5753-4A0C-80AB-E08EAA0CE57F}"/>
              </a:ext>
            </a:extLst>
          </p:cNvPr>
          <p:cNvSpPr txBox="1"/>
          <p:nvPr/>
        </p:nvSpPr>
        <p:spPr>
          <a:xfrm flipH="1">
            <a:off x="6020854" y="564539"/>
            <a:ext cx="2348700" cy="6495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sz="1200" b="1" dirty="0">
                <a:solidFill>
                  <a:schemeClr val="lt2"/>
                </a:solidFill>
                <a:latin typeface="Mukta"/>
                <a:ea typeface="Mukta"/>
                <a:cs typeface="Mukta"/>
                <a:sym typeface="Mukta"/>
              </a:rPr>
              <a:t>Ability:</a:t>
            </a:r>
          </a:p>
          <a:p>
            <a:pPr marL="0" lvl="0" indent="0" algn="l" rtl="0">
              <a:spcBef>
                <a:spcPts val="0"/>
              </a:spcBef>
              <a:spcAft>
                <a:spcPts val="0"/>
              </a:spcAft>
              <a:buNone/>
            </a:pPr>
            <a:r>
              <a:rPr lang="en-US" sz="1200" dirty="0">
                <a:solidFill>
                  <a:schemeClr val="lt2"/>
                </a:solidFill>
                <a:latin typeface="Mukta"/>
                <a:ea typeface="Mukta"/>
                <a:cs typeface="Mukta"/>
                <a:sym typeface="Mukta"/>
              </a:rPr>
              <a:t>She </a:t>
            </a:r>
            <a:r>
              <a:rPr lang="en-US" sz="1200" u="sng" dirty="0">
                <a:solidFill>
                  <a:schemeClr val="lt2"/>
                </a:solidFill>
                <a:latin typeface="Mukta"/>
                <a:ea typeface="Mukta"/>
                <a:cs typeface="Mukta"/>
                <a:sym typeface="Mukta"/>
              </a:rPr>
              <a:t>can</a:t>
            </a:r>
            <a:r>
              <a:rPr lang="en-US" sz="1200" dirty="0">
                <a:solidFill>
                  <a:schemeClr val="lt2"/>
                </a:solidFill>
                <a:latin typeface="Mukta"/>
                <a:ea typeface="Mukta"/>
                <a:cs typeface="Mukta"/>
                <a:sym typeface="Mukta"/>
              </a:rPr>
              <a:t> speak three languages in addition to her mother tongue</a:t>
            </a:r>
            <a:endParaRPr sz="1200" dirty="0">
              <a:solidFill>
                <a:schemeClr val="lt2"/>
              </a:solidFill>
              <a:latin typeface="Mukta"/>
              <a:ea typeface="Mukta"/>
              <a:cs typeface="Mukta"/>
              <a:sym typeface="Mukta"/>
            </a:endParaRPr>
          </a:p>
        </p:txBody>
      </p:sp>
      <p:sp>
        <p:nvSpPr>
          <p:cNvPr id="47" name="Google Shape;824;p52">
            <a:extLst>
              <a:ext uri="{FF2B5EF4-FFF2-40B4-BE49-F238E27FC236}">
                <a16:creationId xmlns:a16="http://schemas.microsoft.com/office/drawing/2014/main" id="{81BDAFD8-49E3-4F6A-B137-D292030507A5}"/>
              </a:ext>
            </a:extLst>
          </p:cNvPr>
          <p:cNvSpPr txBox="1"/>
          <p:nvPr/>
        </p:nvSpPr>
        <p:spPr>
          <a:xfrm flipH="1">
            <a:off x="3644891" y="4543872"/>
            <a:ext cx="2348700" cy="6495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sz="1200" b="1" dirty="0">
                <a:solidFill>
                  <a:schemeClr val="lt2"/>
                </a:solidFill>
                <a:latin typeface="Mukta"/>
                <a:ea typeface="Mukta"/>
                <a:cs typeface="Mukta"/>
                <a:sym typeface="Mukta"/>
              </a:rPr>
              <a:t>Request:</a:t>
            </a:r>
          </a:p>
          <a:p>
            <a:pPr marL="0" lvl="0" indent="0" algn="l" rtl="0">
              <a:spcBef>
                <a:spcPts val="0"/>
              </a:spcBef>
              <a:spcAft>
                <a:spcPts val="0"/>
              </a:spcAft>
              <a:buNone/>
            </a:pPr>
            <a:r>
              <a:rPr lang="en-US" sz="1200" u="sng" dirty="0">
                <a:solidFill>
                  <a:schemeClr val="lt2"/>
                </a:solidFill>
                <a:latin typeface="Mukta"/>
                <a:ea typeface="Mukta"/>
                <a:cs typeface="Mukta"/>
                <a:sym typeface="Mukta"/>
              </a:rPr>
              <a:t>Would</a:t>
            </a:r>
            <a:r>
              <a:rPr lang="en-US" sz="1200" dirty="0">
                <a:solidFill>
                  <a:schemeClr val="lt2"/>
                </a:solidFill>
                <a:latin typeface="Mukta"/>
                <a:ea typeface="Mukta"/>
                <a:cs typeface="Mukta"/>
                <a:sym typeface="Mukta"/>
              </a:rPr>
              <a:t> you switch on the light, please?</a:t>
            </a:r>
            <a:endParaRPr sz="1200" dirty="0">
              <a:solidFill>
                <a:schemeClr val="lt2"/>
              </a:solidFill>
              <a:latin typeface="Mukta"/>
              <a:ea typeface="Mukta"/>
              <a:cs typeface="Mukta"/>
              <a:sym typeface="Mukta"/>
            </a:endParaRPr>
          </a:p>
        </p:txBody>
      </p:sp>
      <p:cxnSp>
        <p:nvCxnSpPr>
          <p:cNvPr id="52" name="Google Shape;810;p52">
            <a:extLst>
              <a:ext uri="{FF2B5EF4-FFF2-40B4-BE49-F238E27FC236}">
                <a16:creationId xmlns:a16="http://schemas.microsoft.com/office/drawing/2014/main" id="{1DEA7488-78C9-4972-8E59-453AE2CB6DAB}"/>
              </a:ext>
            </a:extLst>
          </p:cNvPr>
          <p:cNvCxnSpPr>
            <a:cxnSpLocks/>
          </p:cNvCxnSpPr>
          <p:nvPr/>
        </p:nvCxnSpPr>
        <p:spPr>
          <a:xfrm flipH="1">
            <a:off x="3021088" y="2061780"/>
            <a:ext cx="798083" cy="0"/>
          </a:xfrm>
          <a:prstGeom prst="straightConnector1">
            <a:avLst/>
          </a:prstGeom>
          <a:noFill/>
          <a:ln w="19050" cap="flat" cmpd="sng">
            <a:solidFill>
              <a:schemeClr val="lt2"/>
            </a:solidFill>
            <a:prstDash val="solid"/>
            <a:round/>
            <a:headEnd type="diamond" w="med" len="med"/>
            <a:tailEnd type="diamond" w="med" len="med"/>
          </a:ln>
        </p:spPr>
      </p:cxnSp>
      <p:sp>
        <p:nvSpPr>
          <p:cNvPr id="53" name="Google Shape;824;p52">
            <a:extLst>
              <a:ext uri="{FF2B5EF4-FFF2-40B4-BE49-F238E27FC236}">
                <a16:creationId xmlns:a16="http://schemas.microsoft.com/office/drawing/2014/main" id="{14DCAE03-79A1-4367-815B-ED45203716A1}"/>
              </a:ext>
            </a:extLst>
          </p:cNvPr>
          <p:cNvSpPr txBox="1"/>
          <p:nvPr/>
        </p:nvSpPr>
        <p:spPr>
          <a:xfrm flipH="1">
            <a:off x="723092" y="1726000"/>
            <a:ext cx="2348700" cy="6495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sz="1200" b="1" dirty="0">
                <a:solidFill>
                  <a:schemeClr val="lt2"/>
                </a:solidFill>
                <a:latin typeface="Mukta"/>
                <a:ea typeface="Mukta"/>
                <a:cs typeface="Mukta"/>
                <a:sym typeface="Mukta"/>
              </a:rPr>
              <a:t> Preference:</a:t>
            </a:r>
          </a:p>
          <a:p>
            <a:pPr marL="0" lvl="0" indent="0" algn="l" rtl="0">
              <a:spcBef>
                <a:spcPts val="0"/>
              </a:spcBef>
              <a:spcAft>
                <a:spcPts val="0"/>
              </a:spcAft>
              <a:buNone/>
            </a:pPr>
            <a:r>
              <a:rPr lang="en-US" sz="1200" dirty="0">
                <a:solidFill>
                  <a:schemeClr val="lt2"/>
                </a:solidFill>
                <a:latin typeface="Mukta"/>
                <a:ea typeface="Mukta"/>
                <a:cs typeface="Mukta"/>
                <a:sym typeface="Mukta"/>
              </a:rPr>
              <a:t>I </a:t>
            </a:r>
            <a:r>
              <a:rPr lang="en-US" sz="1200" u="sng" dirty="0">
                <a:solidFill>
                  <a:schemeClr val="lt2"/>
                </a:solidFill>
                <a:latin typeface="Mukta"/>
                <a:ea typeface="Mukta"/>
                <a:cs typeface="Mukta"/>
                <a:sym typeface="Mukta"/>
              </a:rPr>
              <a:t>would</a:t>
            </a:r>
            <a:r>
              <a:rPr lang="en-US" sz="1200" dirty="0">
                <a:solidFill>
                  <a:schemeClr val="lt2"/>
                </a:solidFill>
                <a:latin typeface="Mukta"/>
                <a:ea typeface="Mukta"/>
                <a:cs typeface="Mukta"/>
                <a:sym typeface="Mukta"/>
              </a:rPr>
              <a:t> rather stay at home tonight than go out.</a:t>
            </a:r>
            <a:endParaRPr sz="1200" dirty="0">
              <a:solidFill>
                <a:schemeClr val="lt2"/>
              </a:solidFill>
              <a:latin typeface="Mukta"/>
              <a:ea typeface="Mukta"/>
              <a:cs typeface="Mukta"/>
              <a:sym typeface="Mukta"/>
            </a:endParaRPr>
          </a:p>
        </p:txBody>
      </p:sp>
      <p:sp>
        <p:nvSpPr>
          <p:cNvPr id="55" name="Google Shape;824;p52">
            <a:extLst>
              <a:ext uri="{FF2B5EF4-FFF2-40B4-BE49-F238E27FC236}">
                <a16:creationId xmlns:a16="http://schemas.microsoft.com/office/drawing/2014/main" id="{283F18D3-8CEE-4C26-84BB-482DB4121827}"/>
              </a:ext>
            </a:extLst>
          </p:cNvPr>
          <p:cNvSpPr txBox="1"/>
          <p:nvPr/>
        </p:nvSpPr>
        <p:spPr>
          <a:xfrm flipH="1">
            <a:off x="415338" y="1030335"/>
            <a:ext cx="2348700" cy="6495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sz="1200" b="1" dirty="0">
                <a:solidFill>
                  <a:schemeClr val="lt2"/>
                </a:solidFill>
                <a:latin typeface="Mukta"/>
                <a:ea typeface="Mukta"/>
                <a:cs typeface="Mukta"/>
                <a:sym typeface="Mukta"/>
              </a:rPr>
              <a:t>Lost opportunities:</a:t>
            </a:r>
          </a:p>
          <a:p>
            <a:pPr marL="0" lvl="0" indent="0" algn="l" rtl="0">
              <a:spcBef>
                <a:spcPts val="0"/>
              </a:spcBef>
              <a:spcAft>
                <a:spcPts val="0"/>
              </a:spcAft>
              <a:buNone/>
            </a:pPr>
            <a:r>
              <a:rPr lang="en-US" sz="1200" dirty="0">
                <a:solidFill>
                  <a:schemeClr val="lt2"/>
                </a:solidFill>
                <a:latin typeface="Mukta"/>
                <a:ea typeface="Mukta"/>
                <a:cs typeface="Mukta"/>
                <a:sym typeface="Mukta"/>
              </a:rPr>
              <a:t>You </a:t>
            </a:r>
            <a:r>
              <a:rPr lang="en-US" sz="1200" u="sng" dirty="0">
                <a:solidFill>
                  <a:schemeClr val="lt2"/>
                </a:solidFill>
                <a:latin typeface="Mukta"/>
                <a:ea typeface="Mukta"/>
                <a:cs typeface="Mukta"/>
                <a:sym typeface="Mukta"/>
              </a:rPr>
              <a:t>should</a:t>
            </a:r>
            <a:r>
              <a:rPr lang="en-US" sz="1200" dirty="0">
                <a:solidFill>
                  <a:schemeClr val="lt2"/>
                </a:solidFill>
                <a:latin typeface="Mukta"/>
                <a:ea typeface="Mukta"/>
                <a:cs typeface="Mukta"/>
                <a:sym typeface="Mukta"/>
              </a:rPr>
              <a:t> have asked me earlier. Now, it’s too late</a:t>
            </a:r>
            <a:endParaRPr sz="1200" dirty="0">
              <a:solidFill>
                <a:schemeClr val="lt2"/>
              </a:solidFill>
              <a:latin typeface="Mukta"/>
              <a:ea typeface="Mukta"/>
              <a:cs typeface="Mukta"/>
              <a:sym typeface="Mukta"/>
            </a:endParaRPr>
          </a:p>
        </p:txBody>
      </p:sp>
      <p:sp>
        <p:nvSpPr>
          <p:cNvPr id="56" name="Google Shape;800;p52">
            <a:extLst>
              <a:ext uri="{FF2B5EF4-FFF2-40B4-BE49-F238E27FC236}">
                <a16:creationId xmlns:a16="http://schemas.microsoft.com/office/drawing/2014/main" id="{A54BB703-0A8A-4B9D-826E-5BC3B49DA5FC}"/>
              </a:ext>
            </a:extLst>
          </p:cNvPr>
          <p:cNvSpPr/>
          <p:nvPr/>
        </p:nvSpPr>
        <p:spPr>
          <a:xfrm>
            <a:off x="3096990" y="1330301"/>
            <a:ext cx="752175" cy="756030"/>
          </a:xfrm>
          <a:custGeom>
            <a:avLst/>
            <a:gdLst/>
            <a:ahLst/>
            <a:cxnLst/>
            <a:rect l="l" t="t" r="r" b="b"/>
            <a:pathLst>
              <a:path w="30087" h="11052" extrusionOk="0">
                <a:moveTo>
                  <a:pt x="30087" y="11052"/>
                </a:moveTo>
                <a:lnTo>
                  <a:pt x="30087" y="0"/>
                </a:lnTo>
                <a:lnTo>
                  <a:pt x="0" y="0"/>
                </a:lnTo>
              </a:path>
            </a:pathLst>
          </a:custGeom>
          <a:noFill/>
          <a:ln w="19050" cap="flat" cmpd="sng">
            <a:solidFill>
              <a:schemeClr val="lt2"/>
            </a:solidFill>
            <a:prstDash val="solid"/>
            <a:round/>
            <a:headEnd type="diamond" w="med" len="med"/>
            <a:tailEnd type="diamond" w="med" len="med"/>
          </a:ln>
        </p:spPr>
      </p:sp>
      <p:cxnSp>
        <p:nvCxnSpPr>
          <p:cNvPr id="58" name="Google Shape;814;p52">
            <a:extLst>
              <a:ext uri="{FF2B5EF4-FFF2-40B4-BE49-F238E27FC236}">
                <a16:creationId xmlns:a16="http://schemas.microsoft.com/office/drawing/2014/main" id="{BD54E31C-B0E4-44C6-BD63-5815BE0D0E0E}"/>
              </a:ext>
            </a:extLst>
          </p:cNvPr>
          <p:cNvCxnSpPr>
            <a:cxnSpLocks/>
          </p:cNvCxnSpPr>
          <p:nvPr/>
        </p:nvCxnSpPr>
        <p:spPr>
          <a:xfrm>
            <a:off x="5306869" y="2885893"/>
            <a:ext cx="1200256" cy="0"/>
          </a:xfrm>
          <a:prstGeom prst="straightConnector1">
            <a:avLst/>
          </a:prstGeom>
          <a:noFill/>
          <a:ln w="19050" cap="flat" cmpd="sng">
            <a:solidFill>
              <a:schemeClr val="lt2"/>
            </a:solidFill>
            <a:prstDash val="solid"/>
            <a:round/>
            <a:headEnd type="diamond" w="med" len="med"/>
            <a:tailEnd type="diamond" w="med" len="med"/>
          </a:ln>
        </p:spPr>
      </p:cxnSp>
      <p:sp>
        <p:nvSpPr>
          <p:cNvPr id="60" name="Google Shape;824;p52">
            <a:extLst>
              <a:ext uri="{FF2B5EF4-FFF2-40B4-BE49-F238E27FC236}">
                <a16:creationId xmlns:a16="http://schemas.microsoft.com/office/drawing/2014/main" id="{4FE4A3CA-158E-4EE9-8E40-32E5B9DD2492}"/>
              </a:ext>
            </a:extLst>
          </p:cNvPr>
          <p:cNvSpPr txBox="1"/>
          <p:nvPr/>
        </p:nvSpPr>
        <p:spPr>
          <a:xfrm flipH="1">
            <a:off x="6781790" y="2578968"/>
            <a:ext cx="2348700" cy="6495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sz="1200" b="1" dirty="0">
                <a:solidFill>
                  <a:schemeClr val="lt2"/>
                </a:solidFill>
                <a:latin typeface="Mukta"/>
                <a:ea typeface="Mukta"/>
                <a:cs typeface="Mukta"/>
                <a:sym typeface="Mukta"/>
              </a:rPr>
              <a:t>Habitual past:</a:t>
            </a:r>
          </a:p>
          <a:p>
            <a:pPr marL="0" lvl="0" indent="0" algn="l" rtl="0">
              <a:spcBef>
                <a:spcPts val="0"/>
              </a:spcBef>
              <a:spcAft>
                <a:spcPts val="0"/>
              </a:spcAft>
              <a:buNone/>
            </a:pPr>
            <a:r>
              <a:rPr lang="en-US" sz="1200" dirty="0">
                <a:solidFill>
                  <a:schemeClr val="lt2"/>
                </a:solidFill>
                <a:latin typeface="Mukta"/>
                <a:ea typeface="Mukta"/>
                <a:cs typeface="Mukta"/>
                <a:sym typeface="Mukta"/>
              </a:rPr>
              <a:t>My father </a:t>
            </a:r>
            <a:r>
              <a:rPr lang="en-US" sz="1200" u="sng" dirty="0">
                <a:solidFill>
                  <a:schemeClr val="lt2"/>
                </a:solidFill>
                <a:latin typeface="Mukta"/>
                <a:ea typeface="Mukta"/>
                <a:cs typeface="Mukta"/>
                <a:sym typeface="Mukta"/>
              </a:rPr>
              <a:t>used to </a:t>
            </a:r>
            <a:r>
              <a:rPr lang="en-US" sz="1200" dirty="0">
                <a:solidFill>
                  <a:schemeClr val="lt2"/>
                </a:solidFill>
                <a:latin typeface="Mukta"/>
                <a:ea typeface="Mukta"/>
                <a:cs typeface="Mukta"/>
                <a:sym typeface="Mukta"/>
              </a:rPr>
              <a:t>smoke 20 cigarettes a day</a:t>
            </a:r>
            <a:endParaRPr sz="1200" dirty="0">
              <a:solidFill>
                <a:schemeClr val="lt2"/>
              </a:solidFill>
              <a:latin typeface="Mukta"/>
              <a:ea typeface="Mukta"/>
              <a:cs typeface="Mukta"/>
              <a:sym typeface="Mukt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32"/>
        <p:cNvGrpSpPr/>
        <p:nvPr/>
      </p:nvGrpSpPr>
      <p:grpSpPr>
        <a:xfrm>
          <a:off x="0" y="0"/>
          <a:ext cx="0" cy="0"/>
          <a:chOff x="0" y="0"/>
          <a:chExt cx="0" cy="0"/>
        </a:xfrm>
      </p:grpSpPr>
      <p:sp>
        <p:nvSpPr>
          <p:cNvPr id="634" name="Google Shape;634;p42"/>
          <p:cNvSpPr txBox="1">
            <a:spLocks noGrp="1"/>
          </p:cNvSpPr>
          <p:nvPr>
            <p:ph type="title"/>
          </p:nvPr>
        </p:nvSpPr>
        <p:spPr>
          <a:xfrm>
            <a:off x="795525" y="1257476"/>
            <a:ext cx="4236900" cy="755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3200" dirty="0"/>
              <a:t>Types of modality</a:t>
            </a:r>
            <a:endParaRPr sz="3200" dirty="0"/>
          </a:p>
        </p:txBody>
      </p:sp>
      <p:sp>
        <p:nvSpPr>
          <p:cNvPr id="635" name="Google Shape;635;p42"/>
          <p:cNvSpPr txBox="1">
            <a:spLocks noGrp="1"/>
          </p:cNvSpPr>
          <p:nvPr>
            <p:ph type="body" idx="1"/>
          </p:nvPr>
        </p:nvSpPr>
        <p:spPr>
          <a:xfrm>
            <a:off x="795525" y="2207600"/>
            <a:ext cx="4930500" cy="218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800" dirty="0">
                <a:solidFill>
                  <a:schemeClr val="tx1">
                    <a:lumMod val="95000"/>
                    <a:lumOff val="5000"/>
                  </a:schemeClr>
                </a:solidFill>
              </a:rPr>
              <a:t>In English, modality is most commonly expressed by modal verbs, such as shall, will, would, can, could, may, might, must, and so on.</a:t>
            </a:r>
            <a:endParaRPr sz="1800" dirty="0">
              <a:solidFill>
                <a:schemeClr val="tx1">
                  <a:lumMod val="95000"/>
                  <a:lumOff val="5000"/>
                </a:schemeClr>
              </a:solidFill>
            </a:endParaRPr>
          </a:p>
        </p:txBody>
      </p:sp>
      <p:grpSp>
        <p:nvGrpSpPr>
          <p:cNvPr id="636" name="Google Shape;636;p42"/>
          <p:cNvGrpSpPr/>
          <p:nvPr/>
        </p:nvGrpSpPr>
        <p:grpSpPr>
          <a:xfrm>
            <a:off x="8312267" y="-78"/>
            <a:ext cx="831845" cy="5143484"/>
            <a:chOff x="8312267" y="-78"/>
            <a:chExt cx="831845" cy="5143484"/>
          </a:xfrm>
        </p:grpSpPr>
        <p:grpSp>
          <p:nvGrpSpPr>
            <p:cNvPr id="637" name="Google Shape;637;p42"/>
            <p:cNvGrpSpPr/>
            <p:nvPr/>
          </p:nvGrpSpPr>
          <p:grpSpPr>
            <a:xfrm flipH="1">
              <a:off x="8312267" y="-78"/>
              <a:ext cx="831845" cy="1095911"/>
              <a:chOff x="3899700" y="2767550"/>
              <a:chExt cx="1044900" cy="1376600"/>
            </a:xfrm>
          </p:grpSpPr>
          <p:sp>
            <p:nvSpPr>
              <p:cNvPr id="638" name="Google Shape;638;p42"/>
              <p:cNvSpPr/>
              <p:nvPr/>
            </p:nvSpPr>
            <p:spPr>
              <a:xfrm>
                <a:off x="3899700" y="2767550"/>
                <a:ext cx="6714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39" name="Google Shape;639;p42"/>
              <p:cNvSpPr/>
              <p:nvPr/>
            </p:nvSpPr>
            <p:spPr>
              <a:xfrm>
                <a:off x="3899700" y="3110325"/>
                <a:ext cx="10449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0" name="Google Shape;640;p42"/>
              <p:cNvSpPr/>
              <p:nvPr/>
            </p:nvSpPr>
            <p:spPr>
              <a:xfrm>
                <a:off x="3899700" y="3453075"/>
                <a:ext cx="6714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1" name="Google Shape;641;p42"/>
              <p:cNvSpPr/>
              <p:nvPr/>
            </p:nvSpPr>
            <p:spPr>
              <a:xfrm>
                <a:off x="3899700" y="3795850"/>
                <a:ext cx="348300" cy="348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642" name="Google Shape;642;p42"/>
            <p:cNvGrpSpPr/>
            <p:nvPr/>
          </p:nvGrpSpPr>
          <p:grpSpPr>
            <a:xfrm rot="10800000">
              <a:off x="8407377" y="4173316"/>
              <a:ext cx="736341" cy="970090"/>
              <a:chOff x="7170325" y="2767550"/>
              <a:chExt cx="1044900" cy="1376600"/>
            </a:xfrm>
          </p:grpSpPr>
          <p:sp>
            <p:nvSpPr>
              <p:cNvPr id="643" name="Google Shape;643;p42"/>
              <p:cNvSpPr/>
              <p:nvPr/>
            </p:nvSpPr>
            <p:spPr>
              <a:xfrm>
                <a:off x="7170325" y="2767550"/>
                <a:ext cx="10449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4" name="Google Shape;644;p42"/>
              <p:cNvSpPr/>
              <p:nvPr/>
            </p:nvSpPr>
            <p:spPr>
              <a:xfrm>
                <a:off x="7170325" y="3110325"/>
                <a:ext cx="6714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5" name="Google Shape;645;p42"/>
              <p:cNvSpPr/>
              <p:nvPr/>
            </p:nvSpPr>
            <p:spPr>
              <a:xfrm>
                <a:off x="7170325" y="3453075"/>
                <a:ext cx="3483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6" name="Google Shape;646;p42"/>
              <p:cNvSpPr/>
              <p:nvPr/>
            </p:nvSpPr>
            <p:spPr>
              <a:xfrm>
                <a:off x="7170325" y="3795850"/>
                <a:ext cx="671400" cy="34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sp>
        <p:nvSpPr>
          <p:cNvPr id="16" name="Google Shape;614;p39">
            <a:extLst>
              <a:ext uri="{FF2B5EF4-FFF2-40B4-BE49-F238E27FC236}">
                <a16:creationId xmlns:a16="http://schemas.microsoft.com/office/drawing/2014/main" id="{EA66FFC2-C6D8-4E80-9B7D-68FFAF591510}"/>
              </a:ext>
            </a:extLst>
          </p:cNvPr>
          <p:cNvSpPr txBox="1">
            <a:spLocks/>
          </p:cNvSpPr>
          <p:nvPr/>
        </p:nvSpPr>
        <p:spPr>
          <a:xfrm>
            <a:off x="795525" y="531452"/>
            <a:ext cx="827100" cy="5316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 sz="3200" b="1" dirty="0">
                <a:solidFill>
                  <a:schemeClr val="bg2">
                    <a:lumMod val="75000"/>
                  </a:schemeClr>
                </a:solidFill>
                <a:latin typeface="Josefin Sans" pitchFamily="2" charset="0"/>
              </a:rPr>
              <a:t>02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34"/>
                                        </p:tgtEl>
                                        <p:attrNameLst>
                                          <p:attrName>style.visibility</p:attrName>
                                        </p:attrNameLst>
                                      </p:cBhvr>
                                      <p:to>
                                        <p:strVal val="visible"/>
                                      </p:to>
                                    </p:set>
                                    <p:animEffect transition="in" filter="barn(inVertical)">
                                      <p:cBhvr>
                                        <p:cTn id="7" dur="500"/>
                                        <p:tgtEl>
                                          <p:spTgt spid="63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barn(inVertical)">
                                      <p:cBhvr>
                                        <p:cTn id="10" dur="500"/>
                                        <p:tgtEl>
                                          <p:spTgt spid="1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635">
                                            <p:txEl>
                                              <p:pRg st="0" end="0"/>
                                            </p:txEl>
                                          </p:spTgt>
                                        </p:tgtEl>
                                        <p:attrNameLst>
                                          <p:attrName>style.visibility</p:attrName>
                                        </p:attrNameLst>
                                      </p:cBhvr>
                                      <p:to>
                                        <p:strVal val="visible"/>
                                      </p:to>
                                    </p:set>
                                    <p:animEffect transition="in" filter="barn(inVertical)">
                                      <p:cBhvr>
                                        <p:cTn id="15" dur="500"/>
                                        <p:tgtEl>
                                          <p:spTgt spid="63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 grpId="0"/>
      <p:bldP spid="635" grpId="0" build="p"/>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29"/>
        <p:cNvGrpSpPr/>
        <p:nvPr/>
      </p:nvGrpSpPr>
      <p:grpSpPr>
        <a:xfrm>
          <a:off x="0" y="0"/>
          <a:ext cx="0" cy="0"/>
          <a:chOff x="0" y="0"/>
          <a:chExt cx="0" cy="0"/>
        </a:xfrm>
      </p:grpSpPr>
      <p:sp>
        <p:nvSpPr>
          <p:cNvPr id="730" name="Google Shape;730;p48"/>
          <p:cNvSpPr txBox="1">
            <a:spLocks noGrp="1"/>
          </p:cNvSpPr>
          <p:nvPr>
            <p:ph type="title"/>
          </p:nvPr>
        </p:nvSpPr>
        <p:spPr>
          <a:xfrm>
            <a:off x="758850" y="378598"/>
            <a:ext cx="76263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dirty="0">
                <a:solidFill>
                  <a:srgbClr val="0070C0"/>
                </a:solidFill>
              </a:rPr>
              <a:t>English modality is expressed by :</a:t>
            </a:r>
            <a:endParaRPr dirty="0">
              <a:solidFill>
                <a:srgbClr val="0070C0"/>
              </a:solidFill>
            </a:endParaRPr>
          </a:p>
        </p:txBody>
      </p:sp>
      <p:grpSp>
        <p:nvGrpSpPr>
          <p:cNvPr id="740" name="Google Shape;740;p48"/>
          <p:cNvGrpSpPr/>
          <p:nvPr/>
        </p:nvGrpSpPr>
        <p:grpSpPr>
          <a:xfrm>
            <a:off x="7545037" y="951298"/>
            <a:ext cx="840113" cy="779289"/>
            <a:chOff x="2280029" y="1970604"/>
            <a:chExt cx="353631" cy="354395"/>
          </a:xfrm>
        </p:grpSpPr>
        <p:sp>
          <p:nvSpPr>
            <p:cNvPr id="741" name="Google Shape;741;p48"/>
            <p:cNvSpPr/>
            <p:nvPr/>
          </p:nvSpPr>
          <p:spPr>
            <a:xfrm>
              <a:off x="2309981" y="2069086"/>
              <a:ext cx="323679" cy="255913"/>
            </a:xfrm>
            <a:custGeom>
              <a:avLst/>
              <a:gdLst/>
              <a:ahLst/>
              <a:cxnLst/>
              <a:rect l="l" t="t" r="r" b="b"/>
              <a:pathLst>
                <a:path w="10169" h="8040" extrusionOk="0">
                  <a:moveTo>
                    <a:pt x="9473" y="0"/>
                  </a:moveTo>
                  <a:cubicBezTo>
                    <a:pt x="9451" y="0"/>
                    <a:pt x="9428" y="5"/>
                    <a:pt x="9406" y="14"/>
                  </a:cubicBezTo>
                  <a:cubicBezTo>
                    <a:pt x="9335" y="62"/>
                    <a:pt x="9287" y="157"/>
                    <a:pt x="9335" y="240"/>
                  </a:cubicBezTo>
                  <a:cubicBezTo>
                    <a:pt x="9656" y="943"/>
                    <a:pt x="9835" y="1705"/>
                    <a:pt x="9835" y="2491"/>
                  </a:cubicBezTo>
                  <a:cubicBezTo>
                    <a:pt x="9835" y="3884"/>
                    <a:pt x="9287" y="5193"/>
                    <a:pt x="8299" y="6194"/>
                  </a:cubicBezTo>
                  <a:cubicBezTo>
                    <a:pt x="7323" y="7182"/>
                    <a:pt x="6001" y="7729"/>
                    <a:pt x="4596" y="7729"/>
                  </a:cubicBezTo>
                  <a:cubicBezTo>
                    <a:pt x="3763" y="7729"/>
                    <a:pt x="2977" y="7539"/>
                    <a:pt x="2251" y="7158"/>
                  </a:cubicBezTo>
                  <a:cubicBezTo>
                    <a:pt x="1632" y="6848"/>
                    <a:pt x="1084" y="6420"/>
                    <a:pt x="620" y="5896"/>
                  </a:cubicBezTo>
                  <a:lnTo>
                    <a:pt x="620" y="5896"/>
                  </a:lnTo>
                  <a:lnTo>
                    <a:pt x="1263" y="6110"/>
                  </a:lnTo>
                  <a:cubicBezTo>
                    <a:pt x="1279" y="6114"/>
                    <a:pt x="1295" y="6116"/>
                    <a:pt x="1311" y="6116"/>
                  </a:cubicBezTo>
                  <a:cubicBezTo>
                    <a:pt x="1385" y="6116"/>
                    <a:pt x="1447" y="6072"/>
                    <a:pt x="1477" y="6003"/>
                  </a:cubicBezTo>
                  <a:cubicBezTo>
                    <a:pt x="1501" y="5908"/>
                    <a:pt x="1453" y="5824"/>
                    <a:pt x="1370" y="5789"/>
                  </a:cubicBezTo>
                  <a:lnTo>
                    <a:pt x="203" y="5408"/>
                  </a:lnTo>
                  <a:cubicBezTo>
                    <a:pt x="187" y="5405"/>
                    <a:pt x="171" y="5403"/>
                    <a:pt x="156" y="5403"/>
                  </a:cubicBezTo>
                  <a:cubicBezTo>
                    <a:pt x="114" y="5403"/>
                    <a:pt x="77" y="5414"/>
                    <a:pt x="60" y="5432"/>
                  </a:cubicBezTo>
                  <a:cubicBezTo>
                    <a:pt x="12" y="5467"/>
                    <a:pt x="0" y="5527"/>
                    <a:pt x="0" y="5586"/>
                  </a:cubicBezTo>
                  <a:lnTo>
                    <a:pt x="191" y="6944"/>
                  </a:lnTo>
                  <a:cubicBezTo>
                    <a:pt x="203" y="7015"/>
                    <a:pt x="262" y="7075"/>
                    <a:pt x="358" y="7075"/>
                  </a:cubicBezTo>
                  <a:lnTo>
                    <a:pt x="381" y="7075"/>
                  </a:lnTo>
                  <a:cubicBezTo>
                    <a:pt x="477" y="7063"/>
                    <a:pt x="536" y="6979"/>
                    <a:pt x="524" y="6896"/>
                  </a:cubicBezTo>
                  <a:lnTo>
                    <a:pt x="417" y="6134"/>
                  </a:lnTo>
                  <a:lnTo>
                    <a:pt x="417" y="6134"/>
                  </a:lnTo>
                  <a:cubicBezTo>
                    <a:pt x="893" y="6670"/>
                    <a:pt x="1453" y="7122"/>
                    <a:pt x="2096" y="7444"/>
                  </a:cubicBezTo>
                  <a:cubicBezTo>
                    <a:pt x="2870" y="7849"/>
                    <a:pt x="3715" y="8039"/>
                    <a:pt x="4596" y="8039"/>
                  </a:cubicBezTo>
                  <a:cubicBezTo>
                    <a:pt x="6085" y="8039"/>
                    <a:pt x="7490" y="7456"/>
                    <a:pt x="8525" y="6420"/>
                  </a:cubicBezTo>
                  <a:cubicBezTo>
                    <a:pt x="9585" y="5360"/>
                    <a:pt x="10145" y="3979"/>
                    <a:pt x="10145" y="2491"/>
                  </a:cubicBezTo>
                  <a:cubicBezTo>
                    <a:pt x="10168" y="1645"/>
                    <a:pt x="9990" y="836"/>
                    <a:pt x="9633" y="98"/>
                  </a:cubicBezTo>
                  <a:cubicBezTo>
                    <a:pt x="9597" y="36"/>
                    <a:pt x="9536" y="0"/>
                    <a:pt x="947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42" name="Google Shape;742;p48"/>
            <p:cNvSpPr/>
            <p:nvPr/>
          </p:nvSpPr>
          <p:spPr>
            <a:xfrm>
              <a:off x="2280029" y="1970604"/>
              <a:ext cx="322565" cy="255468"/>
            </a:xfrm>
            <a:custGeom>
              <a:avLst/>
              <a:gdLst/>
              <a:ahLst/>
              <a:cxnLst/>
              <a:rect l="l" t="t" r="r" b="b"/>
              <a:pathLst>
                <a:path w="10134" h="8026" extrusionOk="0">
                  <a:moveTo>
                    <a:pt x="5549" y="1"/>
                  </a:moveTo>
                  <a:cubicBezTo>
                    <a:pt x="4061" y="1"/>
                    <a:pt x="2668" y="584"/>
                    <a:pt x="1620" y="1620"/>
                  </a:cubicBezTo>
                  <a:cubicBezTo>
                    <a:pt x="572" y="2680"/>
                    <a:pt x="1" y="4061"/>
                    <a:pt x="1" y="5549"/>
                  </a:cubicBezTo>
                  <a:cubicBezTo>
                    <a:pt x="1" y="6382"/>
                    <a:pt x="179" y="7192"/>
                    <a:pt x="537" y="7930"/>
                  </a:cubicBezTo>
                  <a:cubicBezTo>
                    <a:pt x="572" y="7990"/>
                    <a:pt x="632" y="8026"/>
                    <a:pt x="691" y="8026"/>
                  </a:cubicBezTo>
                  <a:cubicBezTo>
                    <a:pt x="715" y="8026"/>
                    <a:pt x="727" y="8026"/>
                    <a:pt x="763" y="8002"/>
                  </a:cubicBezTo>
                  <a:cubicBezTo>
                    <a:pt x="834" y="7966"/>
                    <a:pt x="882" y="7871"/>
                    <a:pt x="834" y="7787"/>
                  </a:cubicBezTo>
                  <a:cubicBezTo>
                    <a:pt x="513" y="7085"/>
                    <a:pt x="334" y="6323"/>
                    <a:pt x="334" y="5537"/>
                  </a:cubicBezTo>
                  <a:cubicBezTo>
                    <a:pt x="334" y="4132"/>
                    <a:pt x="882" y="2822"/>
                    <a:pt x="1858" y="1834"/>
                  </a:cubicBezTo>
                  <a:cubicBezTo>
                    <a:pt x="2846" y="834"/>
                    <a:pt x="4168" y="298"/>
                    <a:pt x="5573" y="298"/>
                  </a:cubicBezTo>
                  <a:cubicBezTo>
                    <a:pt x="7097" y="298"/>
                    <a:pt x="8550" y="965"/>
                    <a:pt x="9538" y="2132"/>
                  </a:cubicBezTo>
                  <a:lnTo>
                    <a:pt x="8907" y="1918"/>
                  </a:lnTo>
                  <a:cubicBezTo>
                    <a:pt x="8890" y="1913"/>
                    <a:pt x="8874" y="1911"/>
                    <a:pt x="8858" y="1911"/>
                  </a:cubicBezTo>
                  <a:cubicBezTo>
                    <a:pt x="8784" y="1911"/>
                    <a:pt x="8722" y="1956"/>
                    <a:pt x="8692" y="2025"/>
                  </a:cubicBezTo>
                  <a:cubicBezTo>
                    <a:pt x="8669" y="2120"/>
                    <a:pt x="8704" y="2203"/>
                    <a:pt x="8800" y="2227"/>
                  </a:cubicBezTo>
                  <a:lnTo>
                    <a:pt x="9955" y="2620"/>
                  </a:lnTo>
                  <a:cubicBezTo>
                    <a:pt x="9978" y="2620"/>
                    <a:pt x="9990" y="2632"/>
                    <a:pt x="10002" y="2632"/>
                  </a:cubicBezTo>
                  <a:cubicBezTo>
                    <a:pt x="10050" y="2632"/>
                    <a:pt x="10074" y="2620"/>
                    <a:pt x="10109" y="2596"/>
                  </a:cubicBezTo>
                  <a:cubicBezTo>
                    <a:pt x="10121" y="2572"/>
                    <a:pt x="10133" y="2513"/>
                    <a:pt x="10133" y="2453"/>
                  </a:cubicBezTo>
                  <a:lnTo>
                    <a:pt x="9943" y="1108"/>
                  </a:lnTo>
                  <a:cubicBezTo>
                    <a:pt x="9932" y="1021"/>
                    <a:pt x="9871" y="964"/>
                    <a:pt x="9788" y="964"/>
                  </a:cubicBezTo>
                  <a:cubicBezTo>
                    <a:pt x="9780" y="964"/>
                    <a:pt x="9772" y="964"/>
                    <a:pt x="9764" y="965"/>
                  </a:cubicBezTo>
                  <a:cubicBezTo>
                    <a:pt x="9681" y="989"/>
                    <a:pt x="9621" y="1060"/>
                    <a:pt x="9633" y="1144"/>
                  </a:cubicBezTo>
                  <a:lnTo>
                    <a:pt x="9740" y="1906"/>
                  </a:lnTo>
                  <a:cubicBezTo>
                    <a:pt x="8681" y="703"/>
                    <a:pt x="7157" y="1"/>
                    <a:pt x="554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43" name="Google Shape;743;p48"/>
            <p:cNvSpPr/>
            <p:nvPr/>
          </p:nvSpPr>
          <p:spPr>
            <a:xfrm>
              <a:off x="2411169" y="2064598"/>
              <a:ext cx="17093" cy="26928"/>
            </a:xfrm>
            <a:custGeom>
              <a:avLst/>
              <a:gdLst/>
              <a:ahLst/>
              <a:cxnLst/>
              <a:rect l="l" t="t" r="r" b="b"/>
              <a:pathLst>
                <a:path w="537" h="846" extrusionOk="0">
                  <a:moveTo>
                    <a:pt x="358" y="0"/>
                  </a:moveTo>
                  <a:cubicBezTo>
                    <a:pt x="274" y="0"/>
                    <a:pt x="191" y="72"/>
                    <a:pt x="191" y="155"/>
                  </a:cubicBezTo>
                  <a:lnTo>
                    <a:pt x="191" y="453"/>
                  </a:lnTo>
                  <a:lnTo>
                    <a:pt x="72" y="572"/>
                  </a:lnTo>
                  <a:cubicBezTo>
                    <a:pt x="12" y="631"/>
                    <a:pt x="0" y="739"/>
                    <a:pt x="72" y="798"/>
                  </a:cubicBezTo>
                  <a:cubicBezTo>
                    <a:pt x="108" y="834"/>
                    <a:pt x="155" y="846"/>
                    <a:pt x="191" y="846"/>
                  </a:cubicBezTo>
                  <a:cubicBezTo>
                    <a:pt x="239" y="846"/>
                    <a:pt x="274" y="834"/>
                    <a:pt x="310" y="798"/>
                  </a:cubicBezTo>
                  <a:lnTo>
                    <a:pt x="489" y="631"/>
                  </a:lnTo>
                  <a:cubicBezTo>
                    <a:pt x="524" y="608"/>
                    <a:pt x="536" y="560"/>
                    <a:pt x="536" y="512"/>
                  </a:cubicBezTo>
                  <a:lnTo>
                    <a:pt x="524" y="155"/>
                  </a:lnTo>
                  <a:cubicBezTo>
                    <a:pt x="524" y="72"/>
                    <a:pt x="453" y="0"/>
                    <a:pt x="35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44" name="Google Shape;744;p48"/>
            <p:cNvSpPr/>
            <p:nvPr/>
          </p:nvSpPr>
          <p:spPr>
            <a:xfrm>
              <a:off x="2323254" y="2017458"/>
              <a:ext cx="267213" cy="264316"/>
            </a:xfrm>
            <a:custGeom>
              <a:avLst/>
              <a:gdLst/>
              <a:ahLst/>
              <a:cxnLst/>
              <a:rect l="l" t="t" r="r" b="b"/>
              <a:pathLst>
                <a:path w="8395" h="8304" extrusionOk="0">
                  <a:moveTo>
                    <a:pt x="2739" y="3125"/>
                  </a:moveTo>
                  <a:lnTo>
                    <a:pt x="2965" y="3160"/>
                  </a:lnTo>
                  <a:lnTo>
                    <a:pt x="3060" y="3160"/>
                  </a:lnTo>
                  <a:lnTo>
                    <a:pt x="2905" y="3529"/>
                  </a:lnTo>
                  <a:lnTo>
                    <a:pt x="2620" y="3458"/>
                  </a:lnTo>
                  <a:lnTo>
                    <a:pt x="2739" y="3125"/>
                  </a:lnTo>
                  <a:close/>
                  <a:moveTo>
                    <a:pt x="3834" y="3041"/>
                  </a:moveTo>
                  <a:lnTo>
                    <a:pt x="4167" y="3446"/>
                  </a:lnTo>
                  <a:lnTo>
                    <a:pt x="4120" y="3541"/>
                  </a:lnTo>
                  <a:cubicBezTo>
                    <a:pt x="4096" y="3636"/>
                    <a:pt x="4132" y="3720"/>
                    <a:pt x="4227" y="3756"/>
                  </a:cubicBezTo>
                  <a:cubicBezTo>
                    <a:pt x="4239" y="3756"/>
                    <a:pt x="4251" y="3767"/>
                    <a:pt x="4286" y="3767"/>
                  </a:cubicBezTo>
                  <a:cubicBezTo>
                    <a:pt x="4358" y="3767"/>
                    <a:pt x="4417" y="3720"/>
                    <a:pt x="4429" y="3660"/>
                  </a:cubicBezTo>
                  <a:lnTo>
                    <a:pt x="4477" y="3541"/>
                  </a:lnTo>
                  <a:cubicBezTo>
                    <a:pt x="4501" y="3446"/>
                    <a:pt x="4489" y="3339"/>
                    <a:pt x="4429" y="3267"/>
                  </a:cubicBezTo>
                  <a:lnTo>
                    <a:pt x="4346" y="3160"/>
                  </a:lnTo>
                  <a:lnTo>
                    <a:pt x="4620" y="3386"/>
                  </a:lnTo>
                  <a:cubicBezTo>
                    <a:pt x="4649" y="3401"/>
                    <a:pt x="4683" y="3411"/>
                    <a:pt x="4719" y="3411"/>
                  </a:cubicBezTo>
                  <a:cubicBezTo>
                    <a:pt x="4741" y="3411"/>
                    <a:pt x="4764" y="3407"/>
                    <a:pt x="4787" y="3398"/>
                  </a:cubicBezTo>
                  <a:lnTo>
                    <a:pt x="5001" y="3303"/>
                  </a:lnTo>
                  <a:lnTo>
                    <a:pt x="5132" y="3458"/>
                  </a:lnTo>
                  <a:cubicBezTo>
                    <a:pt x="5156" y="3506"/>
                    <a:pt x="5215" y="3517"/>
                    <a:pt x="5263" y="3517"/>
                  </a:cubicBezTo>
                  <a:lnTo>
                    <a:pt x="5668" y="3482"/>
                  </a:lnTo>
                  <a:lnTo>
                    <a:pt x="5679" y="3565"/>
                  </a:lnTo>
                  <a:cubicBezTo>
                    <a:pt x="5703" y="3601"/>
                    <a:pt x="5668" y="3636"/>
                    <a:pt x="5668" y="3648"/>
                  </a:cubicBezTo>
                  <a:cubicBezTo>
                    <a:pt x="5656" y="3660"/>
                    <a:pt x="5620" y="3696"/>
                    <a:pt x="5596" y="3696"/>
                  </a:cubicBezTo>
                  <a:lnTo>
                    <a:pt x="4894" y="3756"/>
                  </a:lnTo>
                  <a:cubicBezTo>
                    <a:pt x="4798" y="3756"/>
                    <a:pt x="4727" y="3815"/>
                    <a:pt x="4679" y="3875"/>
                  </a:cubicBezTo>
                  <a:cubicBezTo>
                    <a:pt x="4656" y="3934"/>
                    <a:pt x="4620" y="3994"/>
                    <a:pt x="4644" y="4053"/>
                  </a:cubicBezTo>
                  <a:lnTo>
                    <a:pt x="4179" y="3898"/>
                  </a:lnTo>
                  <a:cubicBezTo>
                    <a:pt x="4167" y="3898"/>
                    <a:pt x="4167" y="3887"/>
                    <a:pt x="4144" y="3875"/>
                  </a:cubicBezTo>
                  <a:cubicBezTo>
                    <a:pt x="4120" y="3696"/>
                    <a:pt x="3965" y="3577"/>
                    <a:pt x="3798" y="3577"/>
                  </a:cubicBezTo>
                  <a:lnTo>
                    <a:pt x="3774" y="3577"/>
                  </a:lnTo>
                  <a:lnTo>
                    <a:pt x="3274" y="3589"/>
                  </a:lnTo>
                  <a:lnTo>
                    <a:pt x="3393" y="3220"/>
                  </a:lnTo>
                  <a:cubicBezTo>
                    <a:pt x="3405" y="3184"/>
                    <a:pt x="3441" y="3172"/>
                    <a:pt x="3465" y="3160"/>
                  </a:cubicBezTo>
                  <a:lnTo>
                    <a:pt x="3834" y="3041"/>
                  </a:lnTo>
                  <a:close/>
                  <a:moveTo>
                    <a:pt x="7596" y="3601"/>
                  </a:moveTo>
                  <a:cubicBezTo>
                    <a:pt x="7620" y="3601"/>
                    <a:pt x="7656" y="3601"/>
                    <a:pt x="7692" y="3636"/>
                  </a:cubicBezTo>
                  <a:lnTo>
                    <a:pt x="8025" y="3958"/>
                  </a:lnTo>
                  <a:lnTo>
                    <a:pt x="8025" y="4256"/>
                  </a:lnTo>
                  <a:cubicBezTo>
                    <a:pt x="7977" y="5232"/>
                    <a:pt x="7584" y="6137"/>
                    <a:pt x="6906" y="6815"/>
                  </a:cubicBezTo>
                  <a:cubicBezTo>
                    <a:pt x="6799" y="6923"/>
                    <a:pt x="6692" y="7030"/>
                    <a:pt x="6572" y="7113"/>
                  </a:cubicBezTo>
                  <a:cubicBezTo>
                    <a:pt x="6632" y="7030"/>
                    <a:pt x="6680" y="6935"/>
                    <a:pt x="6727" y="6851"/>
                  </a:cubicBezTo>
                  <a:lnTo>
                    <a:pt x="7465" y="5125"/>
                  </a:lnTo>
                  <a:cubicBezTo>
                    <a:pt x="7501" y="5065"/>
                    <a:pt x="7489" y="5006"/>
                    <a:pt x="7454" y="4958"/>
                  </a:cubicBezTo>
                  <a:cubicBezTo>
                    <a:pt x="7418" y="4910"/>
                    <a:pt x="7358" y="4887"/>
                    <a:pt x="7299" y="4887"/>
                  </a:cubicBezTo>
                  <a:lnTo>
                    <a:pt x="7227" y="4887"/>
                  </a:lnTo>
                  <a:lnTo>
                    <a:pt x="7632" y="4077"/>
                  </a:lnTo>
                  <a:cubicBezTo>
                    <a:pt x="7704" y="3946"/>
                    <a:pt x="7668" y="3779"/>
                    <a:pt x="7525" y="3696"/>
                  </a:cubicBezTo>
                  <a:lnTo>
                    <a:pt x="7501" y="3660"/>
                  </a:lnTo>
                  <a:lnTo>
                    <a:pt x="7513" y="3648"/>
                  </a:lnTo>
                  <a:cubicBezTo>
                    <a:pt x="7537" y="3601"/>
                    <a:pt x="7573" y="3601"/>
                    <a:pt x="7596" y="3601"/>
                  </a:cubicBezTo>
                  <a:close/>
                  <a:moveTo>
                    <a:pt x="4239" y="1"/>
                  </a:moveTo>
                  <a:cubicBezTo>
                    <a:pt x="4176" y="1"/>
                    <a:pt x="4112" y="2"/>
                    <a:pt x="4048" y="5"/>
                  </a:cubicBezTo>
                  <a:cubicBezTo>
                    <a:pt x="3001" y="41"/>
                    <a:pt x="2000" y="481"/>
                    <a:pt x="1262" y="1220"/>
                  </a:cubicBezTo>
                  <a:cubicBezTo>
                    <a:pt x="512" y="1970"/>
                    <a:pt x="84" y="2946"/>
                    <a:pt x="36" y="4006"/>
                  </a:cubicBezTo>
                  <a:cubicBezTo>
                    <a:pt x="0" y="5041"/>
                    <a:pt x="334" y="6053"/>
                    <a:pt x="1012" y="6863"/>
                  </a:cubicBezTo>
                  <a:cubicBezTo>
                    <a:pt x="1036" y="6911"/>
                    <a:pt x="1084" y="6923"/>
                    <a:pt x="1131" y="6923"/>
                  </a:cubicBezTo>
                  <a:cubicBezTo>
                    <a:pt x="1155" y="6923"/>
                    <a:pt x="1203" y="6911"/>
                    <a:pt x="1227" y="6875"/>
                  </a:cubicBezTo>
                  <a:cubicBezTo>
                    <a:pt x="1310" y="6815"/>
                    <a:pt x="1310" y="6708"/>
                    <a:pt x="1250" y="6649"/>
                  </a:cubicBezTo>
                  <a:cubicBezTo>
                    <a:pt x="631" y="5922"/>
                    <a:pt x="310" y="4982"/>
                    <a:pt x="357" y="4017"/>
                  </a:cubicBezTo>
                  <a:cubicBezTo>
                    <a:pt x="393" y="3053"/>
                    <a:pt x="786" y="2148"/>
                    <a:pt x="1465" y="1458"/>
                  </a:cubicBezTo>
                  <a:cubicBezTo>
                    <a:pt x="2155" y="779"/>
                    <a:pt x="3060" y="374"/>
                    <a:pt x="4025" y="338"/>
                  </a:cubicBezTo>
                  <a:cubicBezTo>
                    <a:pt x="4081" y="335"/>
                    <a:pt x="4137" y="334"/>
                    <a:pt x="4192" y="334"/>
                  </a:cubicBezTo>
                  <a:cubicBezTo>
                    <a:pt x="4358" y="334"/>
                    <a:pt x="4519" y="347"/>
                    <a:pt x="4679" y="374"/>
                  </a:cubicBezTo>
                  <a:lnTo>
                    <a:pt x="4906" y="636"/>
                  </a:lnTo>
                  <a:lnTo>
                    <a:pt x="4822" y="862"/>
                  </a:lnTo>
                  <a:lnTo>
                    <a:pt x="4679" y="624"/>
                  </a:lnTo>
                  <a:cubicBezTo>
                    <a:pt x="4656" y="577"/>
                    <a:pt x="4596" y="541"/>
                    <a:pt x="4536" y="541"/>
                  </a:cubicBezTo>
                  <a:lnTo>
                    <a:pt x="4001" y="541"/>
                  </a:lnTo>
                  <a:cubicBezTo>
                    <a:pt x="3941" y="541"/>
                    <a:pt x="3882" y="565"/>
                    <a:pt x="3858" y="624"/>
                  </a:cubicBezTo>
                  <a:lnTo>
                    <a:pt x="3477" y="1327"/>
                  </a:lnTo>
                  <a:cubicBezTo>
                    <a:pt x="3441" y="1410"/>
                    <a:pt x="3441" y="1529"/>
                    <a:pt x="3477" y="1624"/>
                  </a:cubicBezTo>
                  <a:cubicBezTo>
                    <a:pt x="3524" y="1708"/>
                    <a:pt x="3632" y="1767"/>
                    <a:pt x="3739" y="1791"/>
                  </a:cubicBezTo>
                  <a:lnTo>
                    <a:pt x="4036" y="1815"/>
                  </a:lnTo>
                  <a:cubicBezTo>
                    <a:pt x="4096" y="1815"/>
                    <a:pt x="4155" y="1803"/>
                    <a:pt x="4179" y="1743"/>
                  </a:cubicBezTo>
                  <a:lnTo>
                    <a:pt x="4286" y="1577"/>
                  </a:lnTo>
                  <a:lnTo>
                    <a:pt x="4346" y="1648"/>
                  </a:lnTo>
                  <a:lnTo>
                    <a:pt x="4298" y="1934"/>
                  </a:lnTo>
                  <a:lnTo>
                    <a:pt x="3798" y="2005"/>
                  </a:lnTo>
                  <a:cubicBezTo>
                    <a:pt x="3763" y="2005"/>
                    <a:pt x="3751" y="2029"/>
                    <a:pt x="3715" y="2041"/>
                  </a:cubicBezTo>
                  <a:lnTo>
                    <a:pt x="3072" y="2517"/>
                  </a:lnTo>
                  <a:cubicBezTo>
                    <a:pt x="3048" y="2541"/>
                    <a:pt x="3024" y="2577"/>
                    <a:pt x="3024" y="2601"/>
                  </a:cubicBezTo>
                  <a:lnTo>
                    <a:pt x="2941" y="2898"/>
                  </a:lnTo>
                  <a:lnTo>
                    <a:pt x="2727" y="2874"/>
                  </a:lnTo>
                  <a:cubicBezTo>
                    <a:pt x="2716" y="2874"/>
                    <a:pt x="2706" y="2873"/>
                    <a:pt x="2696" y="2873"/>
                  </a:cubicBezTo>
                  <a:cubicBezTo>
                    <a:pt x="2565" y="2873"/>
                    <a:pt x="2449" y="2943"/>
                    <a:pt x="2405" y="3065"/>
                  </a:cubicBezTo>
                  <a:lnTo>
                    <a:pt x="2274" y="3422"/>
                  </a:lnTo>
                  <a:cubicBezTo>
                    <a:pt x="2250" y="3494"/>
                    <a:pt x="2250" y="3589"/>
                    <a:pt x="2286" y="3660"/>
                  </a:cubicBezTo>
                  <a:cubicBezTo>
                    <a:pt x="2334" y="3732"/>
                    <a:pt x="2393" y="3791"/>
                    <a:pt x="2465" y="3815"/>
                  </a:cubicBezTo>
                  <a:cubicBezTo>
                    <a:pt x="2322" y="3887"/>
                    <a:pt x="2215" y="4029"/>
                    <a:pt x="2203" y="4196"/>
                  </a:cubicBezTo>
                  <a:lnTo>
                    <a:pt x="2203" y="4268"/>
                  </a:lnTo>
                  <a:lnTo>
                    <a:pt x="1739" y="4791"/>
                  </a:lnTo>
                  <a:cubicBezTo>
                    <a:pt x="1667" y="4863"/>
                    <a:pt x="1631" y="4970"/>
                    <a:pt x="1631" y="5077"/>
                  </a:cubicBezTo>
                  <a:lnTo>
                    <a:pt x="1631" y="5684"/>
                  </a:lnTo>
                  <a:cubicBezTo>
                    <a:pt x="1631" y="5839"/>
                    <a:pt x="1691" y="5994"/>
                    <a:pt x="1810" y="6101"/>
                  </a:cubicBezTo>
                  <a:lnTo>
                    <a:pt x="2239" y="6518"/>
                  </a:lnTo>
                  <a:cubicBezTo>
                    <a:pt x="2334" y="6613"/>
                    <a:pt x="2465" y="6673"/>
                    <a:pt x="2596" y="6684"/>
                  </a:cubicBezTo>
                  <a:lnTo>
                    <a:pt x="3882" y="6792"/>
                  </a:lnTo>
                  <a:lnTo>
                    <a:pt x="3882" y="6827"/>
                  </a:lnTo>
                  <a:cubicBezTo>
                    <a:pt x="3870" y="6994"/>
                    <a:pt x="3929" y="7149"/>
                    <a:pt x="4060" y="7232"/>
                  </a:cubicBezTo>
                  <a:lnTo>
                    <a:pt x="4286" y="7399"/>
                  </a:lnTo>
                  <a:lnTo>
                    <a:pt x="4263" y="7446"/>
                  </a:lnTo>
                  <a:cubicBezTo>
                    <a:pt x="4203" y="7601"/>
                    <a:pt x="4263" y="7804"/>
                    <a:pt x="4406" y="7899"/>
                  </a:cubicBezTo>
                  <a:lnTo>
                    <a:pt x="4465" y="7958"/>
                  </a:lnTo>
                  <a:cubicBezTo>
                    <a:pt x="4406" y="7958"/>
                    <a:pt x="4358" y="7982"/>
                    <a:pt x="4298" y="7982"/>
                  </a:cubicBezTo>
                  <a:cubicBezTo>
                    <a:pt x="4250" y="7984"/>
                    <a:pt x="4202" y="7985"/>
                    <a:pt x="4153" y="7985"/>
                  </a:cubicBezTo>
                  <a:cubicBezTo>
                    <a:pt x="3241" y="7985"/>
                    <a:pt x="2368" y="7666"/>
                    <a:pt x="1667" y="7089"/>
                  </a:cubicBezTo>
                  <a:cubicBezTo>
                    <a:pt x="1630" y="7062"/>
                    <a:pt x="1590" y="7050"/>
                    <a:pt x="1553" y="7050"/>
                  </a:cubicBezTo>
                  <a:cubicBezTo>
                    <a:pt x="1508" y="7050"/>
                    <a:pt x="1467" y="7068"/>
                    <a:pt x="1441" y="7101"/>
                  </a:cubicBezTo>
                  <a:cubicBezTo>
                    <a:pt x="1381" y="7173"/>
                    <a:pt x="1393" y="7280"/>
                    <a:pt x="1453" y="7327"/>
                  </a:cubicBezTo>
                  <a:cubicBezTo>
                    <a:pt x="2215" y="7958"/>
                    <a:pt x="3155" y="8304"/>
                    <a:pt x="4132" y="8304"/>
                  </a:cubicBezTo>
                  <a:lnTo>
                    <a:pt x="4298" y="8304"/>
                  </a:lnTo>
                  <a:cubicBezTo>
                    <a:pt x="5334" y="8256"/>
                    <a:pt x="6334" y="7827"/>
                    <a:pt x="7084" y="7089"/>
                  </a:cubicBezTo>
                  <a:cubicBezTo>
                    <a:pt x="7823" y="6339"/>
                    <a:pt x="8251" y="5363"/>
                    <a:pt x="8299" y="4303"/>
                  </a:cubicBezTo>
                  <a:cubicBezTo>
                    <a:pt x="8394" y="3220"/>
                    <a:pt x="8049" y="2208"/>
                    <a:pt x="7382" y="1422"/>
                  </a:cubicBezTo>
                  <a:cubicBezTo>
                    <a:pt x="7350" y="1377"/>
                    <a:pt x="7304" y="1356"/>
                    <a:pt x="7258" y="1356"/>
                  </a:cubicBezTo>
                  <a:cubicBezTo>
                    <a:pt x="7220" y="1356"/>
                    <a:pt x="7183" y="1371"/>
                    <a:pt x="7156" y="1398"/>
                  </a:cubicBezTo>
                  <a:cubicBezTo>
                    <a:pt x="7084" y="1458"/>
                    <a:pt x="7084" y="1565"/>
                    <a:pt x="7144" y="1624"/>
                  </a:cubicBezTo>
                  <a:cubicBezTo>
                    <a:pt x="7584" y="2148"/>
                    <a:pt x="7870" y="2791"/>
                    <a:pt x="7989" y="3458"/>
                  </a:cubicBezTo>
                  <a:lnTo>
                    <a:pt x="7942" y="3410"/>
                  </a:lnTo>
                  <a:cubicBezTo>
                    <a:pt x="7867" y="3335"/>
                    <a:pt x="7754" y="3289"/>
                    <a:pt x="7628" y="3289"/>
                  </a:cubicBezTo>
                  <a:cubicBezTo>
                    <a:pt x="7614" y="3289"/>
                    <a:pt x="7599" y="3290"/>
                    <a:pt x="7584" y="3291"/>
                  </a:cubicBezTo>
                  <a:cubicBezTo>
                    <a:pt x="7454" y="3303"/>
                    <a:pt x="7334" y="3386"/>
                    <a:pt x="7263" y="3506"/>
                  </a:cubicBezTo>
                  <a:lnTo>
                    <a:pt x="7227" y="3541"/>
                  </a:lnTo>
                  <a:cubicBezTo>
                    <a:pt x="7156" y="3541"/>
                    <a:pt x="7084" y="3577"/>
                    <a:pt x="7025" y="3625"/>
                  </a:cubicBezTo>
                  <a:lnTo>
                    <a:pt x="6811" y="3363"/>
                  </a:lnTo>
                  <a:cubicBezTo>
                    <a:pt x="6779" y="3325"/>
                    <a:pt x="6739" y="3307"/>
                    <a:pt x="6698" y="3307"/>
                  </a:cubicBezTo>
                  <a:cubicBezTo>
                    <a:pt x="6661" y="3307"/>
                    <a:pt x="6625" y="3322"/>
                    <a:pt x="6596" y="3351"/>
                  </a:cubicBezTo>
                  <a:cubicBezTo>
                    <a:pt x="6513" y="3410"/>
                    <a:pt x="6513" y="3517"/>
                    <a:pt x="6572" y="3577"/>
                  </a:cubicBezTo>
                  <a:lnTo>
                    <a:pt x="6906" y="3958"/>
                  </a:lnTo>
                  <a:cubicBezTo>
                    <a:pt x="6930" y="3994"/>
                    <a:pt x="6977" y="4017"/>
                    <a:pt x="7025" y="4017"/>
                  </a:cubicBezTo>
                  <a:cubicBezTo>
                    <a:pt x="7073" y="4017"/>
                    <a:pt x="7108" y="4006"/>
                    <a:pt x="7144" y="3970"/>
                  </a:cubicBezTo>
                  <a:lnTo>
                    <a:pt x="7251" y="3875"/>
                  </a:lnTo>
                  <a:lnTo>
                    <a:pt x="7382" y="3958"/>
                  </a:lnTo>
                  <a:lnTo>
                    <a:pt x="6894" y="4934"/>
                  </a:lnTo>
                  <a:lnTo>
                    <a:pt x="6858" y="4934"/>
                  </a:lnTo>
                  <a:cubicBezTo>
                    <a:pt x="6834" y="4934"/>
                    <a:pt x="6787" y="4910"/>
                    <a:pt x="6775" y="4887"/>
                  </a:cubicBezTo>
                  <a:lnTo>
                    <a:pt x="6132" y="4101"/>
                  </a:lnTo>
                  <a:cubicBezTo>
                    <a:pt x="6098" y="4053"/>
                    <a:pt x="6049" y="4033"/>
                    <a:pt x="6001" y="4033"/>
                  </a:cubicBezTo>
                  <a:cubicBezTo>
                    <a:pt x="5966" y="4033"/>
                    <a:pt x="5931" y="4045"/>
                    <a:pt x="5906" y="4065"/>
                  </a:cubicBezTo>
                  <a:cubicBezTo>
                    <a:pt x="5834" y="4125"/>
                    <a:pt x="5834" y="4232"/>
                    <a:pt x="5882" y="4291"/>
                  </a:cubicBezTo>
                  <a:lnTo>
                    <a:pt x="6513" y="5077"/>
                  </a:lnTo>
                  <a:cubicBezTo>
                    <a:pt x="6608" y="5184"/>
                    <a:pt x="6739" y="5244"/>
                    <a:pt x="6894" y="5244"/>
                  </a:cubicBezTo>
                  <a:lnTo>
                    <a:pt x="7096" y="5232"/>
                  </a:lnTo>
                  <a:lnTo>
                    <a:pt x="6453" y="6720"/>
                  </a:lnTo>
                  <a:cubicBezTo>
                    <a:pt x="6418" y="6815"/>
                    <a:pt x="6346" y="6923"/>
                    <a:pt x="6275" y="7018"/>
                  </a:cubicBezTo>
                  <a:lnTo>
                    <a:pt x="5775" y="7625"/>
                  </a:lnTo>
                  <a:cubicBezTo>
                    <a:pt x="5513" y="7744"/>
                    <a:pt x="5251" y="7816"/>
                    <a:pt x="4965" y="7875"/>
                  </a:cubicBezTo>
                  <a:lnTo>
                    <a:pt x="4691" y="7625"/>
                  </a:lnTo>
                  <a:cubicBezTo>
                    <a:pt x="4656" y="7589"/>
                    <a:pt x="4644" y="7554"/>
                    <a:pt x="4656" y="7506"/>
                  </a:cubicBezTo>
                  <a:lnTo>
                    <a:pt x="4703" y="7339"/>
                  </a:lnTo>
                  <a:cubicBezTo>
                    <a:pt x="4715" y="7280"/>
                    <a:pt x="4703" y="7208"/>
                    <a:pt x="4644" y="7161"/>
                  </a:cubicBezTo>
                  <a:lnTo>
                    <a:pt x="4322" y="6923"/>
                  </a:lnTo>
                  <a:cubicBezTo>
                    <a:pt x="4298" y="6899"/>
                    <a:pt x="4286" y="6863"/>
                    <a:pt x="4286" y="6815"/>
                  </a:cubicBezTo>
                  <a:lnTo>
                    <a:pt x="4310" y="6613"/>
                  </a:lnTo>
                  <a:cubicBezTo>
                    <a:pt x="4310" y="6565"/>
                    <a:pt x="4310" y="6518"/>
                    <a:pt x="4286" y="6494"/>
                  </a:cubicBezTo>
                  <a:cubicBezTo>
                    <a:pt x="4251" y="6458"/>
                    <a:pt x="4203" y="6434"/>
                    <a:pt x="4167" y="6434"/>
                  </a:cubicBezTo>
                  <a:lnTo>
                    <a:pt x="2703" y="6315"/>
                  </a:lnTo>
                  <a:cubicBezTo>
                    <a:pt x="2643" y="6315"/>
                    <a:pt x="2596" y="6280"/>
                    <a:pt x="2560" y="6244"/>
                  </a:cubicBezTo>
                  <a:lnTo>
                    <a:pt x="2120" y="5827"/>
                  </a:lnTo>
                  <a:cubicBezTo>
                    <a:pt x="2084" y="5780"/>
                    <a:pt x="2048" y="5708"/>
                    <a:pt x="2048" y="5649"/>
                  </a:cubicBezTo>
                  <a:lnTo>
                    <a:pt x="2048" y="5030"/>
                  </a:lnTo>
                  <a:cubicBezTo>
                    <a:pt x="2048" y="5006"/>
                    <a:pt x="2060" y="4970"/>
                    <a:pt x="2084" y="4958"/>
                  </a:cubicBezTo>
                  <a:lnTo>
                    <a:pt x="2572" y="4398"/>
                  </a:lnTo>
                  <a:cubicBezTo>
                    <a:pt x="2596" y="4363"/>
                    <a:pt x="2620" y="4339"/>
                    <a:pt x="2620" y="4291"/>
                  </a:cubicBezTo>
                  <a:lnTo>
                    <a:pt x="2620" y="4160"/>
                  </a:lnTo>
                  <a:cubicBezTo>
                    <a:pt x="2620" y="4113"/>
                    <a:pt x="2643" y="4065"/>
                    <a:pt x="2691" y="4053"/>
                  </a:cubicBezTo>
                  <a:lnTo>
                    <a:pt x="3072" y="3887"/>
                  </a:lnTo>
                  <a:lnTo>
                    <a:pt x="3810" y="3875"/>
                  </a:lnTo>
                  <a:cubicBezTo>
                    <a:pt x="3822" y="3875"/>
                    <a:pt x="3834" y="3887"/>
                    <a:pt x="3834" y="3898"/>
                  </a:cubicBezTo>
                  <a:cubicBezTo>
                    <a:pt x="3846" y="4029"/>
                    <a:pt x="3953" y="4137"/>
                    <a:pt x="4072" y="4184"/>
                  </a:cubicBezTo>
                  <a:lnTo>
                    <a:pt x="4596" y="4363"/>
                  </a:lnTo>
                  <a:cubicBezTo>
                    <a:pt x="4628" y="4370"/>
                    <a:pt x="4661" y="4374"/>
                    <a:pt x="4693" y="4374"/>
                  </a:cubicBezTo>
                  <a:cubicBezTo>
                    <a:pt x="4766" y="4374"/>
                    <a:pt x="4836" y="4353"/>
                    <a:pt x="4894" y="4303"/>
                  </a:cubicBezTo>
                  <a:cubicBezTo>
                    <a:pt x="4953" y="4244"/>
                    <a:pt x="5001" y="4148"/>
                    <a:pt x="4989" y="4065"/>
                  </a:cubicBezTo>
                  <a:lnTo>
                    <a:pt x="5644" y="4017"/>
                  </a:lnTo>
                  <a:cubicBezTo>
                    <a:pt x="5751" y="4006"/>
                    <a:pt x="5882" y="3946"/>
                    <a:pt x="5953" y="3839"/>
                  </a:cubicBezTo>
                  <a:cubicBezTo>
                    <a:pt x="6025" y="3732"/>
                    <a:pt x="6060" y="3613"/>
                    <a:pt x="6025" y="3482"/>
                  </a:cubicBezTo>
                  <a:lnTo>
                    <a:pt x="6013" y="3398"/>
                  </a:lnTo>
                  <a:cubicBezTo>
                    <a:pt x="5980" y="3258"/>
                    <a:pt x="5870" y="3157"/>
                    <a:pt x="5725" y="3157"/>
                  </a:cubicBezTo>
                  <a:cubicBezTo>
                    <a:pt x="5710" y="3157"/>
                    <a:pt x="5695" y="3158"/>
                    <a:pt x="5679" y="3160"/>
                  </a:cubicBezTo>
                  <a:lnTo>
                    <a:pt x="5346" y="3184"/>
                  </a:lnTo>
                  <a:lnTo>
                    <a:pt x="5298" y="3125"/>
                  </a:lnTo>
                  <a:lnTo>
                    <a:pt x="5739" y="2684"/>
                  </a:lnTo>
                  <a:cubicBezTo>
                    <a:pt x="5799" y="2624"/>
                    <a:pt x="5799" y="2517"/>
                    <a:pt x="5739" y="2458"/>
                  </a:cubicBezTo>
                  <a:cubicBezTo>
                    <a:pt x="5709" y="2428"/>
                    <a:pt x="5671" y="2413"/>
                    <a:pt x="5632" y="2413"/>
                  </a:cubicBezTo>
                  <a:cubicBezTo>
                    <a:pt x="5593" y="2413"/>
                    <a:pt x="5554" y="2428"/>
                    <a:pt x="5525" y="2458"/>
                  </a:cubicBezTo>
                  <a:lnTo>
                    <a:pt x="4965" y="3005"/>
                  </a:lnTo>
                  <a:lnTo>
                    <a:pt x="4787" y="3077"/>
                  </a:lnTo>
                  <a:lnTo>
                    <a:pt x="4286" y="2696"/>
                  </a:lnTo>
                  <a:cubicBezTo>
                    <a:pt x="4251" y="2669"/>
                    <a:pt x="4208" y="2656"/>
                    <a:pt x="4169" y="2656"/>
                  </a:cubicBezTo>
                  <a:cubicBezTo>
                    <a:pt x="4156" y="2656"/>
                    <a:pt x="4144" y="2657"/>
                    <a:pt x="4132" y="2660"/>
                  </a:cubicBezTo>
                  <a:lnTo>
                    <a:pt x="3417" y="2886"/>
                  </a:lnTo>
                  <a:cubicBezTo>
                    <a:pt x="3405" y="2886"/>
                    <a:pt x="3370" y="2898"/>
                    <a:pt x="3358" y="2922"/>
                  </a:cubicBezTo>
                  <a:lnTo>
                    <a:pt x="3405" y="2708"/>
                  </a:lnTo>
                  <a:lnTo>
                    <a:pt x="3977" y="2291"/>
                  </a:lnTo>
                  <a:lnTo>
                    <a:pt x="4548" y="2208"/>
                  </a:lnTo>
                  <a:cubicBezTo>
                    <a:pt x="4632" y="2184"/>
                    <a:pt x="4691" y="2148"/>
                    <a:pt x="4691" y="2065"/>
                  </a:cubicBezTo>
                  <a:lnTo>
                    <a:pt x="4751" y="1589"/>
                  </a:lnTo>
                  <a:cubicBezTo>
                    <a:pt x="4751" y="1553"/>
                    <a:pt x="4751" y="1505"/>
                    <a:pt x="4715" y="1470"/>
                  </a:cubicBezTo>
                  <a:lnTo>
                    <a:pt x="4477" y="1172"/>
                  </a:lnTo>
                  <a:cubicBezTo>
                    <a:pt x="4441" y="1136"/>
                    <a:pt x="4406" y="1112"/>
                    <a:pt x="4346" y="1112"/>
                  </a:cubicBezTo>
                  <a:cubicBezTo>
                    <a:pt x="4298" y="1112"/>
                    <a:pt x="4239" y="1148"/>
                    <a:pt x="4215" y="1196"/>
                  </a:cubicBezTo>
                  <a:lnTo>
                    <a:pt x="4036" y="1446"/>
                  </a:lnTo>
                  <a:lnTo>
                    <a:pt x="3834" y="1434"/>
                  </a:lnTo>
                  <a:lnTo>
                    <a:pt x="4155" y="815"/>
                  </a:lnTo>
                  <a:lnTo>
                    <a:pt x="4477" y="815"/>
                  </a:lnTo>
                  <a:lnTo>
                    <a:pt x="4727" y="1267"/>
                  </a:lnTo>
                  <a:cubicBezTo>
                    <a:pt x="4763" y="1327"/>
                    <a:pt x="4822" y="1350"/>
                    <a:pt x="4882" y="1350"/>
                  </a:cubicBezTo>
                  <a:cubicBezTo>
                    <a:pt x="4941" y="1350"/>
                    <a:pt x="5001" y="1315"/>
                    <a:pt x="5025" y="1255"/>
                  </a:cubicBezTo>
                  <a:lnTo>
                    <a:pt x="5251" y="719"/>
                  </a:lnTo>
                  <a:cubicBezTo>
                    <a:pt x="5298" y="624"/>
                    <a:pt x="5287" y="505"/>
                    <a:pt x="5215" y="434"/>
                  </a:cubicBezTo>
                  <a:lnTo>
                    <a:pt x="5215" y="434"/>
                  </a:lnTo>
                  <a:cubicBezTo>
                    <a:pt x="5751" y="577"/>
                    <a:pt x="6263" y="839"/>
                    <a:pt x="6692" y="1208"/>
                  </a:cubicBezTo>
                  <a:cubicBezTo>
                    <a:pt x="6724" y="1234"/>
                    <a:pt x="6763" y="1247"/>
                    <a:pt x="6801" y="1247"/>
                  </a:cubicBezTo>
                  <a:cubicBezTo>
                    <a:pt x="6847" y="1247"/>
                    <a:pt x="6892" y="1228"/>
                    <a:pt x="6918" y="1196"/>
                  </a:cubicBezTo>
                  <a:cubicBezTo>
                    <a:pt x="6977" y="1112"/>
                    <a:pt x="6965" y="1017"/>
                    <a:pt x="6906" y="969"/>
                  </a:cubicBezTo>
                  <a:cubicBezTo>
                    <a:pt x="6157" y="343"/>
                    <a:pt x="5219" y="1"/>
                    <a:pt x="423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aphicFrame>
        <p:nvGraphicFramePr>
          <p:cNvPr id="2" name="Table 2">
            <a:extLst>
              <a:ext uri="{FF2B5EF4-FFF2-40B4-BE49-F238E27FC236}">
                <a16:creationId xmlns:a16="http://schemas.microsoft.com/office/drawing/2014/main" id="{910AE906-2859-4553-847F-8F018AFBA98A}"/>
              </a:ext>
            </a:extLst>
          </p:cNvPr>
          <p:cNvGraphicFramePr>
            <a:graphicFrameLocks noGrp="1"/>
          </p:cNvGraphicFramePr>
          <p:nvPr>
            <p:extLst>
              <p:ext uri="{D42A27DB-BD31-4B8C-83A1-F6EECF244321}">
                <p14:modId xmlns:p14="http://schemas.microsoft.com/office/powerpoint/2010/main" val="4266974137"/>
              </p:ext>
            </p:extLst>
          </p:nvPr>
        </p:nvGraphicFramePr>
        <p:xfrm>
          <a:off x="1449037" y="1985768"/>
          <a:ext cx="6096000" cy="2665031"/>
        </p:xfrm>
        <a:graphic>
          <a:graphicData uri="http://schemas.openxmlformats.org/drawingml/2006/table">
            <a:tbl>
              <a:tblPr rtl="1" firstRow="1" bandRow="1">
                <a:tableStyleId>{D7BB186A-A41A-4E32-B19F-62D6CBB6101A}</a:tableStyleId>
              </a:tblPr>
              <a:tblGrid>
                <a:gridCol w="2032000">
                  <a:extLst>
                    <a:ext uri="{9D8B030D-6E8A-4147-A177-3AD203B41FA5}">
                      <a16:colId xmlns:a16="http://schemas.microsoft.com/office/drawing/2014/main" val="3197199024"/>
                    </a:ext>
                  </a:extLst>
                </a:gridCol>
                <a:gridCol w="2032000">
                  <a:extLst>
                    <a:ext uri="{9D8B030D-6E8A-4147-A177-3AD203B41FA5}">
                      <a16:colId xmlns:a16="http://schemas.microsoft.com/office/drawing/2014/main" val="1196834627"/>
                    </a:ext>
                  </a:extLst>
                </a:gridCol>
                <a:gridCol w="2032000">
                  <a:extLst>
                    <a:ext uri="{9D8B030D-6E8A-4147-A177-3AD203B41FA5}">
                      <a16:colId xmlns:a16="http://schemas.microsoft.com/office/drawing/2014/main" val="3225311934"/>
                    </a:ext>
                  </a:extLst>
                </a:gridCol>
              </a:tblGrid>
              <a:tr h="506221">
                <a:tc>
                  <a:txBody>
                    <a:bodyPr/>
                    <a:lstStyle/>
                    <a:p>
                      <a:pPr algn="ctr" rtl="1">
                        <a:lnSpc>
                          <a:spcPct val="200000"/>
                        </a:lnSpc>
                      </a:pPr>
                      <a:r>
                        <a:rPr lang="en-US" dirty="0"/>
                        <a:t>Clauses</a:t>
                      </a:r>
                      <a:endParaRPr lang="ar-LY" dirty="0"/>
                    </a:p>
                  </a:txBody>
                  <a:tcPr>
                    <a:solidFill>
                      <a:schemeClr val="bg2">
                        <a:lumMod val="40000"/>
                        <a:lumOff val="60000"/>
                      </a:schemeClr>
                    </a:solidFill>
                  </a:tcPr>
                </a:tc>
                <a:tc>
                  <a:txBody>
                    <a:bodyPr/>
                    <a:lstStyle/>
                    <a:p>
                      <a:pPr algn="ctr" rtl="1">
                        <a:lnSpc>
                          <a:spcPct val="200000"/>
                        </a:lnSpc>
                      </a:pPr>
                      <a:r>
                        <a:rPr lang="en-US" dirty="0"/>
                        <a:t>Adverbs</a:t>
                      </a:r>
                      <a:endParaRPr lang="ar-LY" dirty="0"/>
                    </a:p>
                  </a:txBody>
                  <a:tcPr>
                    <a:solidFill>
                      <a:schemeClr val="bg2">
                        <a:lumMod val="40000"/>
                        <a:lumOff val="60000"/>
                      </a:schemeClr>
                    </a:solidFill>
                  </a:tcPr>
                </a:tc>
                <a:tc>
                  <a:txBody>
                    <a:bodyPr/>
                    <a:lstStyle/>
                    <a:p>
                      <a:pPr algn="ctr" rtl="1">
                        <a:lnSpc>
                          <a:spcPct val="200000"/>
                        </a:lnSpc>
                      </a:pPr>
                      <a:r>
                        <a:rPr lang="en-US" dirty="0"/>
                        <a:t>Phrases</a:t>
                      </a:r>
                      <a:endParaRPr lang="ar-LY" dirty="0"/>
                    </a:p>
                  </a:txBody>
                  <a:tcPr>
                    <a:solidFill>
                      <a:schemeClr val="bg2">
                        <a:lumMod val="40000"/>
                        <a:lumOff val="60000"/>
                      </a:schemeClr>
                    </a:solidFill>
                  </a:tcPr>
                </a:tc>
                <a:extLst>
                  <a:ext uri="{0D108BD9-81ED-4DB2-BD59-A6C34878D82A}">
                    <a16:rowId xmlns:a16="http://schemas.microsoft.com/office/drawing/2014/main" val="3627869367"/>
                  </a:ext>
                </a:extLst>
              </a:tr>
              <a:tr h="370840">
                <a:tc>
                  <a:txBody>
                    <a:bodyPr/>
                    <a:lstStyle/>
                    <a:p>
                      <a:pPr algn="ctr" rtl="1">
                        <a:lnSpc>
                          <a:spcPct val="200000"/>
                        </a:lnSpc>
                      </a:pPr>
                      <a:r>
                        <a:rPr lang="en-US" dirty="0"/>
                        <a:t>it is possible that</a:t>
                      </a:r>
                    </a:p>
                    <a:p>
                      <a:pPr algn="ctr" rtl="1">
                        <a:lnSpc>
                          <a:spcPct val="200000"/>
                        </a:lnSpc>
                      </a:pPr>
                      <a:r>
                        <a:rPr lang="en-US" dirty="0"/>
                        <a:t>it is likely that</a:t>
                      </a:r>
                    </a:p>
                    <a:p>
                      <a:pPr algn="ctr" rtl="1">
                        <a:lnSpc>
                          <a:spcPct val="200000"/>
                        </a:lnSpc>
                      </a:pPr>
                      <a:r>
                        <a:rPr lang="en-US" dirty="0"/>
                        <a:t>it is unlikely that</a:t>
                      </a:r>
                    </a:p>
                    <a:p>
                      <a:pPr algn="ctr" rtl="1">
                        <a:lnSpc>
                          <a:spcPct val="200000"/>
                        </a:lnSpc>
                      </a:pPr>
                      <a:r>
                        <a:rPr lang="en-US" dirty="0"/>
                        <a:t>it is probable that</a:t>
                      </a:r>
                    </a:p>
                    <a:p>
                      <a:pPr algn="ctr" rtl="1">
                        <a:lnSpc>
                          <a:spcPct val="200000"/>
                        </a:lnSpc>
                      </a:pPr>
                      <a:r>
                        <a:rPr lang="en-US" dirty="0"/>
                        <a:t>etc.</a:t>
                      </a:r>
                      <a:endParaRPr lang="ar-LY" dirty="0"/>
                    </a:p>
                  </a:txBody>
                  <a:tcPr/>
                </a:tc>
                <a:tc>
                  <a:txBody>
                    <a:bodyPr/>
                    <a:lstStyle/>
                    <a:p>
                      <a:pPr algn="ctr" rtl="1">
                        <a:lnSpc>
                          <a:spcPct val="200000"/>
                        </a:lnSpc>
                      </a:pPr>
                      <a:r>
                        <a:rPr lang="en-US" dirty="0"/>
                        <a:t>possibly</a:t>
                      </a:r>
                    </a:p>
                    <a:p>
                      <a:pPr algn="ctr" rtl="1">
                        <a:lnSpc>
                          <a:spcPct val="200000"/>
                        </a:lnSpc>
                      </a:pPr>
                      <a:r>
                        <a:rPr lang="en-US" dirty="0"/>
                        <a:t>probably </a:t>
                      </a:r>
                    </a:p>
                    <a:p>
                      <a:pPr algn="ctr" rtl="1">
                        <a:lnSpc>
                          <a:spcPct val="200000"/>
                        </a:lnSpc>
                      </a:pPr>
                      <a:r>
                        <a:rPr lang="en-US" dirty="0"/>
                        <a:t>etc.</a:t>
                      </a:r>
                      <a:endParaRPr lang="ar-LY" dirty="0"/>
                    </a:p>
                  </a:txBody>
                  <a:tcPr/>
                </a:tc>
                <a:tc>
                  <a:txBody>
                    <a:bodyPr/>
                    <a:lstStyle/>
                    <a:p>
                      <a:pPr algn="ctr" rtl="1">
                        <a:lnSpc>
                          <a:spcPct val="200000"/>
                        </a:lnSpc>
                      </a:pPr>
                      <a:r>
                        <a:rPr lang="en-US" dirty="0"/>
                        <a:t>be going to</a:t>
                      </a:r>
                    </a:p>
                    <a:p>
                      <a:pPr algn="ctr" rtl="1">
                        <a:lnSpc>
                          <a:spcPct val="200000"/>
                        </a:lnSpc>
                      </a:pPr>
                      <a:r>
                        <a:rPr lang="en-US" dirty="0"/>
                        <a:t>be used to</a:t>
                      </a:r>
                    </a:p>
                    <a:p>
                      <a:pPr algn="ctr" rtl="1">
                        <a:lnSpc>
                          <a:spcPct val="200000"/>
                        </a:lnSpc>
                      </a:pPr>
                      <a:r>
                        <a:rPr lang="en-US" dirty="0"/>
                        <a:t>be supposed to</a:t>
                      </a:r>
                    </a:p>
                    <a:p>
                      <a:pPr algn="ctr" rtl="1">
                        <a:lnSpc>
                          <a:spcPct val="200000"/>
                        </a:lnSpc>
                      </a:pPr>
                      <a:r>
                        <a:rPr lang="en-US" dirty="0"/>
                        <a:t>etc.</a:t>
                      </a:r>
                      <a:endParaRPr lang="ar-LY" dirty="0"/>
                    </a:p>
                  </a:txBody>
                  <a:tcPr/>
                </a:tc>
                <a:extLst>
                  <a:ext uri="{0D108BD9-81ED-4DB2-BD59-A6C34878D82A}">
                    <a16:rowId xmlns:a16="http://schemas.microsoft.com/office/drawing/2014/main" val="1398686589"/>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19"/>
        <p:cNvGrpSpPr/>
        <p:nvPr/>
      </p:nvGrpSpPr>
      <p:grpSpPr>
        <a:xfrm>
          <a:off x="0" y="0"/>
          <a:ext cx="0" cy="0"/>
          <a:chOff x="0" y="0"/>
          <a:chExt cx="0" cy="0"/>
        </a:xfrm>
      </p:grpSpPr>
      <p:sp>
        <p:nvSpPr>
          <p:cNvPr id="621" name="Google Shape;621;p40"/>
          <p:cNvSpPr txBox="1">
            <a:spLocks noGrp="1"/>
          </p:cNvSpPr>
          <p:nvPr>
            <p:ph type="title" idx="2"/>
          </p:nvPr>
        </p:nvSpPr>
        <p:spPr>
          <a:xfrm>
            <a:off x="2130588" y="1270850"/>
            <a:ext cx="4882800" cy="2275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2000" b="1" dirty="0"/>
              <a:t>In Arabic, although there is no well-defined class of modals perfectly </a:t>
            </a:r>
            <a:r>
              <a:rPr lang="en-US" sz="2000" b="1" dirty="0" err="1"/>
              <a:t>cor</a:t>
            </a:r>
            <a:r>
              <a:rPr lang="en-US" sz="2000" b="1" dirty="0"/>
              <a:t>- responding to English modal verbs and expressions (Abdel-Fattah 2005; </a:t>
            </a:r>
            <a:r>
              <a:rPr lang="en-US" sz="2000" b="1" dirty="0" err="1"/>
              <a:t>Almanna</a:t>
            </a:r>
            <a:r>
              <a:rPr lang="en-US" sz="2000" b="1" dirty="0"/>
              <a:t> 2016; Al-</a:t>
            </a:r>
            <a:r>
              <a:rPr lang="en-US" sz="2000" b="1" dirty="0" err="1"/>
              <a:t>Qinai</a:t>
            </a:r>
            <a:r>
              <a:rPr lang="en-US" sz="2000" b="1" dirty="0"/>
              <a:t> 2008; Aziz 1989; </a:t>
            </a:r>
            <a:r>
              <a:rPr lang="en-US" sz="2000" b="1" dirty="0" err="1"/>
              <a:t>Farghal</a:t>
            </a:r>
            <a:r>
              <a:rPr lang="en-US" sz="2000" b="1" dirty="0"/>
              <a:t> and </a:t>
            </a:r>
            <a:r>
              <a:rPr lang="en-US" sz="2000" b="1" dirty="0" err="1"/>
              <a:t>Shunnaq</a:t>
            </a:r>
            <a:r>
              <a:rPr lang="en-US" sz="2000" b="1" dirty="0"/>
              <a:t> 1999), modality can be expressed by :</a:t>
            </a:r>
            <a:endParaRPr sz="2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21"/>
                                        </p:tgtEl>
                                        <p:attrNameLst>
                                          <p:attrName>style.visibility</p:attrName>
                                        </p:attrNameLst>
                                      </p:cBhvr>
                                      <p:to>
                                        <p:strVal val="visible"/>
                                      </p:to>
                                    </p:set>
                                    <p:animEffect transition="in" filter="barn(inVertical)">
                                      <p:cBhvr>
                                        <p:cTn id="7" dur="500"/>
                                        <p:tgtEl>
                                          <p:spTgt spid="6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869"/>
        <p:cNvGrpSpPr/>
        <p:nvPr/>
      </p:nvGrpSpPr>
      <p:grpSpPr>
        <a:xfrm>
          <a:off x="0" y="0"/>
          <a:ext cx="0" cy="0"/>
          <a:chOff x="0" y="0"/>
          <a:chExt cx="0" cy="0"/>
        </a:xfrm>
      </p:grpSpPr>
      <p:sp>
        <p:nvSpPr>
          <p:cNvPr id="4870" name="Google Shape;4870;p56"/>
          <p:cNvSpPr/>
          <p:nvPr/>
        </p:nvSpPr>
        <p:spPr>
          <a:xfrm>
            <a:off x="2791799" y="1803150"/>
            <a:ext cx="99650" cy="1003669"/>
          </a:xfrm>
          <a:custGeom>
            <a:avLst/>
            <a:gdLst/>
            <a:ahLst/>
            <a:cxnLst/>
            <a:rect l="l" t="t" r="r" b="b"/>
            <a:pathLst>
              <a:path w="3986" h="25240" extrusionOk="0">
                <a:moveTo>
                  <a:pt x="3986" y="25240"/>
                </a:moveTo>
                <a:lnTo>
                  <a:pt x="3986" y="0"/>
                </a:lnTo>
                <a:lnTo>
                  <a:pt x="0" y="0"/>
                </a:lnTo>
              </a:path>
            </a:pathLst>
          </a:custGeom>
          <a:noFill/>
          <a:ln w="19050" cap="flat" cmpd="sng">
            <a:solidFill>
              <a:schemeClr val="lt2"/>
            </a:solidFill>
            <a:prstDash val="solid"/>
            <a:round/>
            <a:headEnd type="none" w="med" len="med"/>
            <a:tailEnd type="none" w="med" len="med"/>
          </a:ln>
        </p:spPr>
      </p:sp>
      <p:sp>
        <p:nvSpPr>
          <p:cNvPr id="4871" name="Google Shape;4871;p56"/>
          <p:cNvSpPr txBox="1">
            <a:spLocks noGrp="1"/>
          </p:cNvSpPr>
          <p:nvPr>
            <p:ph type="title"/>
          </p:nvPr>
        </p:nvSpPr>
        <p:spPr>
          <a:xfrm>
            <a:off x="728374" y="210242"/>
            <a:ext cx="76263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dirty="0">
                <a:solidFill>
                  <a:srgbClr val="0070C0"/>
                </a:solidFill>
              </a:rPr>
              <a:t>Arabic modality is expressed by :</a:t>
            </a:r>
            <a:endParaRPr dirty="0">
              <a:solidFill>
                <a:srgbClr val="0070C0"/>
              </a:solidFill>
            </a:endParaRPr>
          </a:p>
        </p:txBody>
      </p:sp>
      <p:sp>
        <p:nvSpPr>
          <p:cNvPr id="4872" name="Google Shape;4872;p56"/>
          <p:cNvSpPr txBox="1"/>
          <p:nvPr/>
        </p:nvSpPr>
        <p:spPr>
          <a:xfrm>
            <a:off x="3399877" y="1211736"/>
            <a:ext cx="2260200" cy="706500"/>
          </a:xfrm>
          <a:prstGeom prst="rect">
            <a:avLst/>
          </a:prstGeom>
          <a:noFill/>
          <a:ln>
            <a:noFill/>
          </a:ln>
        </p:spPr>
        <p:txBody>
          <a:bodyPr spcFirstLastPara="1" wrap="square" lIns="91425" tIns="91425" rIns="91425" bIns="91425" anchor="b" anchorCtr="0">
            <a:noAutofit/>
          </a:bodyPr>
          <a:lstStyle/>
          <a:p>
            <a:pPr marL="0" lvl="0" indent="0" algn="r" rtl="0">
              <a:spcBef>
                <a:spcPts val="0"/>
              </a:spcBef>
              <a:spcAft>
                <a:spcPts val="0"/>
              </a:spcAft>
              <a:buNone/>
            </a:pPr>
            <a:r>
              <a:rPr lang="en-US" sz="1900" b="1" dirty="0">
                <a:solidFill>
                  <a:schemeClr val="lt2"/>
                </a:solidFill>
                <a:latin typeface="Josefin Sans"/>
                <a:ea typeface="Josefin Sans"/>
                <a:cs typeface="Josefin Sans"/>
                <a:sym typeface="Josefin Sans"/>
              </a:rPr>
              <a:t>Modalized verbs</a:t>
            </a:r>
            <a:endParaRPr sz="1900" b="1" dirty="0">
              <a:solidFill>
                <a:schemeClr val="lt2"/>
              </a:solidFill>
              <a:latin typeface="Josefin Sans"/>
              <a:ea typeface="Josefin Sans"/>
              <a:cs typeface="Josefin Sans"/>
              <a:sym typeface="Josefin Sans"/>
            </a:endParaRPr>
          </a:p>
        </p:txBody>
      </p:sp>
      <p:sp>
        <p:nvSpPr>
          <p:cNvPr id="4873" name="Google Shape;4873;p56"/>
          <p:cNvSpPr txBox="1"/>
          <p:nvPr/>
        </p:nvSpPr>
        <p:spPr>
          <a:xfrm>
            <a:off x="3520949" y="1754787"/>
            <a:ext cx="2163600" cy="1003668"/>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ar-LY" sz="1500" dirty="0">
                <a:solidFill>
                  <a:schemeClr val="lt2"/>
                </a:solidFill>
                <a:latin typeface="Arial" panose="020B0604020202020204" pitchFamily="34" charset="0"/>
                <a:ea typeface="Mukta"/>
                <a:cs typeface="Arial" panose="020B0604020202020204" pitchFamily="34" charset="0"/>
                <a:sym typeface="Mukta"/>
              </a:rPr>
              <a:t>يُفترض </a:t>
            </a:r>
          </a:p>
          <a:p>
            <a:pPr marL="0" lvl="0" indent="0" algn="r" rtl="0">
              <a:spcBef>
                <a:spcPts val="0"/>
              </a:spcBef>
              <a:spcAft>
                <a:spcPts val="0"/>
              </a:spcAft>
              <a:buNone/>
            </a:pPr>
            <a:r>
              <a:rPr lang="ar-LY" sz="1500" dirty="0">
                <a:solidFill>
                  <a:schemeClr val="lt2"/>
                </a:solidFill>
                <a:latin typeface="Arial" panose="020B0604020202020204" pitchFamily="34" charset="0"/>
                <a:ea typeface="Mukta"/>
                <a:cs typeface="Arial" panose="020B0604020202020204" pitchFamily="34" charset="0"/>
                <a:sym typeface="Mukta"/>
              </a:rPr>
              <a:t>يجب </a:t>
            </a:r>
          </a:p>
          <a:p>
            <a:pPr marL="0" lvl="0" indent="0" algn="r" rtl="0">
              <a:spcBef>
                <a:spcPts val="0"/>
              </a:spcBef>
              <a:spcAft>
                <a:spcPts val="0"/>
              </a:spcAft>
              <a:buNone/>
            </a:pPr>
            <a:r>
              <a:rPr lang="ar-LY" sz="1500" dirty="0">
                <a:solidFill>
                  <a:schemeClr val="lt2"/>
                </a:solidFill>
                <a:latin typeface="Arial" panose="020B0604020202020204" pitchFamily="34" charset="0"/>
                <a:ea typeface="Mukta"/>
                <a:cs typeface="Arial" panose="020B0604020202020204" pitchFamily="34" charset="0"/>
                <a:sym typeface="Mukta"/>
              </a:rPr>
              <a:t>يتعيّن </a:t>
            </a:r>
          </a:p>
          <a:p>
            <a:pPr marL="0" lvl="0" indent="0" algn="r" rtl="0">
              <a:spcBef>
                <a:spcPts val="0"/>
              </a:spcBef>
              <a:spcAft>
                <a:spcPts val="0"/>
              </a:spcAft>
              <a:buNone/>
            </a:pPr>
            <a:r>
              <a:rPr lang="ar-LY" sz="1500" dirty="0">
                <a:solidFill>
                  <a:schemeClr val="lt2"/>
                </a:solidFill>
                <a:latin typeface="Arial" panose="020B0604020202020204" pitchFamily="34" charset="0"/>
                <a:ea typeface="Mukta"/>
                <a:cs typeface="Arial" panose="020B0604020202020204" pitchFamily="34" charset="0"/>
                <a:sym typeface="Mukta"/>
              </a:rPr>
              <a:t>ينبغي</a:t>
            </a:r>
            <a:endParaRPr sz="1500" dirty="0">
              <a:solidFill>
                <a:schemeClr val="lt2"/>
              </a:solidFill>
              <a:latin typeface="Arial" panose="020B0604020202020204" pitchFamily="34" charset="0"/>
              <a:ea typeface="Mukta"/>
              <a:cs typeface="Arial" panose="020B0604020202020204" pitchFamily="34" charset="0"/>
              <a:sym typeface="Mukta"/>
            </a:endParaRPr>
          </a:p>
        </p:txBody>
      </p:sp>
      <p:sp>
        <p:nvSpPr>
          <p:cNvPr id="4874" name="Google Shape;4874;p56"/>
          <p:cNvSpPr txBox="1"/>
          <p:nvPr/>
        </p:nvSpPr>
        <p:spPr>
          <a:xfrm>
            <a:off x="531524" y="1479000"/>
            <a:ext cx="2260200" cy="706500"/>
          </a:xfrm>
          <a:prstGeom prst="rect">
            <a:avLst/>
          </a:prstGeom>
          <a:noFill/>
          <a:ln>
            <a:noFill/>
          </a:ln>
        </p:spPr>
        <p:txBody>
          <a:bodyPr spcFirstLastPara="1" wrap="square" lIns="91425" tIns="91425" rIns="91425" bIns="91425" anchor="b" anchorCtr="0">
            <a:noAutofit/>
          </a:bodyPr>
          <a:lstStyle/>
          <a:p>
            <a:pPr marL="0" lvl="0" indent="0" algn="r" rtl="0">
              <a:spcBef>
                <a:spcPts val="0"/>
              </a:spcBef>
              <a:spcAft>
                <a:spcPts val="0"/>
              </a:spcAft>
              <a:buNone/>
            </a:pPr>
            <a:r>
              <a:rPr lang="en" sz="1900" b="1" dirty="0">
                <a:solidFill>
                  <a:schemeClr val="lt2"/>
                </a:solidFill>
                <a:latin typeface="Josefin Sans"/>
                <a:ea typeface="Josefin Sans"/>
                <a:cs typeface="Josefin Sans"/>
                <a:sym typeface="Josefin Sans"/>
              </a:rPr>
              <a:t> </a:t>
            </a:r>
            <a:r>
              <a:rPr lang="en-US" sz="1900" b="1" dirty="0">
                <a:solidFill>
                  <a:schemeClr val="lt2"/>
                </a:solidFill>
                <a:latin typeface="Josefin Sans"/>
                <a:ea typeface="Josefin Sans"/>
                <a:cs typeface="Josefin Sans"/>
                <a:sym typeface="Josefin Sans"/>
              </a:rPr>
              <a:t>Modalized particles</a:t>
            </a:r>
            <a:endParaRPr sz="1900" b="1" dirty="0">
              <a:solidFill>
                <a:schemeClr val="lt2"/>
              </a:solidFill>
              <a:latin typeface="Josefin Sans"/>
              <a:ea typeface="Josefin Sans"/>
              <a:cs typeface="Josefin Sans"/>
              <a:sym typeface="Josefin Sans"/>
            </a:endParaRPr>
          </a:p>
        </p:txBody>
      </p:sp>
      <p:sp>
        <p:nvSpPr>
          <p:cNvPr id="4875" name="Google Shape;4875;p56"/>
          <p:cNvSpPr txBox="1"/>
          <p:nvPr/>
        </p:nvSpPr>
        <p:spPr>
          <a:xfrm>
            <a:off x="757424" y="2195100"/>
            <a:ext cx="2034300" cy="7533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ar-IQ" sz="1500" dirty="0">
                <a:solidFill>
                  <a:schemeClr val="lt2"/>
                </a:solidFill>
                <a:latin typeface="Mukta"/>
                <a:ea typeface="Mukta"/>
                <a:cs typeface="+mn-cs"/>
                <a:sym typeface="Mukta"/>
              </a:rPr>
              <a:t>قد, لعل, سوف</a:t>
            </a:r>
            <a:endParaRPr sz="1500" dirty="0">
              <a:solidFill>
                <a:schemeClr val="lt2"/>
              </a:solidFill>
              <a:latin typeface="Mukta"/>
              <a:ea typeface="Mukta"/>
              <a:cs typeface="+mn-cs"/>
              <a:sym typeface="Mukta"/>
            </a:endParaRPr>
          </a:p>
        </p:txBody>
      </p:sp>
      <p:sp>
        <p:nvSpPr>
          <p:cNvPr id="4876" name="Google Shape;4876;p56"/>
          <p:cNvSpPr txBox="1"/>
          <p:nvPr/>
        </p:nvSpPr>
        <p:spPr>
          <a:xfrm>
            <a:off x="5900724" y="1435087"/>
            <a:ext cx="2350450" cy="706500"/>
          </a:xfrm>
          <a:prstGeom prst="rect">
            <a:avLst/>
          </a:prstGeom>
          <a:noFill/>
          <a:ln>
            <a:noFill/>
          </a:ln>
        </p:spPr>
        <p:txBody>
          <a:bodyPr spcFirstLastPara="1" wrap="square" lIns="91425" tIns="91425" rIns="91425" bIns="91425" anchor="b" anchorCtr="0">
            <a:noAutofit/>
          </a:bodyPr>
          <a:lstStyle/>
          <a:p>
            <a:pPr marL="0" lvl="0" indent="0" algn="r" rtl="0">
              <a:spcBef>
                <a:spcPts val="0"/>
              </a:spcBef>
              <a:spcAft>
                <a:spcPts val="0"/>
              </a:spcAft>
              <a:buNone/>
            </a:pPr>
            <a:r>
              <a:rPr lang="en-US" sz="1900" b="1" dirty="0">
                <a:solidFill>
                  <a:schemeClr val="lt2"/>
                </a:solidFill>
                <a:latin typeface="Josefin Sans"/>
                <a:ea typeface="Josefin Sans"/>
                <a:cs typeface="Josefin Sans"/>
                <a:sym typeface="Josefin Sans"/>
              </a:rPr>
              <a:t>Modalized prepositions</a:t>
            </a:r>
            <a:endParaRPr sz="1900" b="1" dirty="0">
              <a:solidFill>
                <a:schemeClr val="lt2"/>
              </a:solidFill>
              <a:latin typeface="Josefin Sans"/>
              <a:ea typeface="Josefin Sans"/>
              <a:cs typeface="Josefin Sans"/>
              <a:sym typeface="Josefin Sans"/>
            </a:endParaRPr>
          </a:p>
        </p:txBody>
      </p:sp>
      <p:sp>
        <p:nvSpPr>
          <p:cNvPr id="4877" name="Google Shape;4877;p56"/>
          <p:cNvSpPr txBox="1"/>
          <p:nvPr/>
        </p:nvSpPr>
        <p:spPr>
          <a:xfrm>
            <a:off x="5990974" y="1972442"/>
            <a:ext cx="2260200" cy="753300"/>
          </a:xfrm>
          <a:prstGeom prst="rect">
            <a:avLst/>
          </a:prstGeom>
          <a:noFill/>
          <a:ln>
            <a:noFill/>
          </a:ln>
        </p:spPr>
        <p:txBody>
          <a:bodyPr spcFirstLastPara="1" wrap="square" lIns="91425" tIns="91425" rIns="91425" bIns="91425" anchor="t" anchorCtr="0">
            <a:noAutofit/>
          </a:bodyPr>
          <a:lstStyle/>
          <a:p>
            <a:pPr lvl="0" algn="r"/>
            <a:r>
              <a:rPr lang="ar-LY" sz="1500" dirty="0">
                <a:solidFill>
                  <a:schemeClr val="lt2"/>
                </a:solidFill>
                <a:latin typeface="Mukta"/>
                <a:ea typeface="Mukta"/>
                <a:cs typeface="+mn-cs"/>
                <a:sym typeface="Mukta"/>
              </a:rPr>
              <a:t>لـ</a:t>
            </a:r>
            <a:r>
              <a:rPr lang="ar-IQ" sz="1500" dirty="0">
                <a:solidFill>
                  <a:schemeClr val="lt2"/>
                </a:solidFill>
                <a:latin typeface="Mukta"/>
                <a:ea typeface="Mukta"/>
                <a:cs typeface="+mn-cs"/>
                <a:sym typeface="Mukta"/>
              </a:rPr>
              <a:t>ــ</a:t>
            </a:r>
            <a:endParaRPr lang="ar-LY" sz="1500" dirty="0">
              <a:solidFill>
                <a:schemeClr val="lt2"/>
              </a:solidFill>
              <a:latin typeface="Mukta"/>
              <a:ea typeface="Mukta"/>
              <a:cs typeface="+mn-cs"/>
              <a:sym typeface="Mukta"/>
            </a:endParaRPr>
          </a:p>
          <a:p>
            <a:pPr lvl="0" algn="r"/>
            <a:r>
              <a:rPr lang="ar-LY" sz="1500" dirty="0">
                <a:solidFill>
                  <a:schemeClr val="lt2"/>
                </a:solidFill>
                <a:latin typeface="Mukta"/>
                <a:ea typeface="Mukta"/>
                <a:cs typeface="+mn-cs"/>
                <a:sym typeface="Mukta"/>
              </a:rPr>
              <a:t>عل</a:t>
            </a:r>
            <a:r>
              <a:rPr lang="ar-IQ" sz="1500" dirty="0">
                <a:solidFill>
                  <a:schemeClr val="lt2"/>
                </a:solidFill>
                <a:latin typeface="Mukta"/>
                <a:ea typeface="Mukta"/>
                <a:cs typeface="+mn-cs"/>
                <a:sym typeface="Mukta"/>
              </a:rPr>
              <a:t>ـى</a:t>
            </a:r>
            <a:endParaRPr lang="ar-LY" sz="1500" dirty="0">
              <a:solidFill>
                <a:schemeClr val="lt2"/>
              </a:solidFill>
              <a:latin typeface="Mukta"/>
              <a:ea typeface="Mukta"/>
              <a:cs typeface="+mn-cs"/>
              <a:sym typeface="Mukta"/>
            </a:endParaRPr>
          </a:p>
          <a:p>
            <a:pPr marL="0" lvl="0" indent="0" algn="r" rtl="0">
              <a:spcBef>
                <a:spcPts val="0"/>
              </a:spcBef>
              <a:spcAft>
                <a:spcPts val="0"/>
              </a:spcAft>
              <a:buNone/>
            </a:pPr>
            <a:r>
              <a:rPr lang="en-US" sz="1500" dirty="0">
                <a:solidFill>
                  <a:schemeClr val="lt2"/>
                </a:solidFill>
                <a:latin typeface="Mukta"/>
                <a:ea typeface="Mukta"/>
                <a:cs typeface="Mukta"/>
                <a:sym typeface="Mukta"/>
              </a:rPr>
              <a:t>etc.</a:t>
            </a:r>
            <a:endParaRPr sz="1500" dirty="0">
              <a:solidFill>
                <a:schemeClr val="lt2"/>
              </a:solidFill>
              <a:latin typeface="Mukta"/>
              <a:ea typeface="Mukta"/>
              <a:cs typeface="Mukta"/>
              <a:sym typeface="Mukta"/>
            </a:endParaRPr>
          </a:p>
        </p:txBody>
      </p:sp>
      <p:sp>
        <p:nvSpPr>
          <p:cNvPr id="4880" name="Google Shape;4880;p56"/>
          <p:cNvSpPr txBox="1"/>
          <p:nvPr/>
        </p:nvSpPr>
        <p:spPr>
          <a:xfrm>
            <a:off x="1841823" y="2990829"/>
            <a:ext cx="2260200" cy="991237"/>
          </a:xfrm>
          <a:prstGeom prst="rect">
            <a:avLst/>
          </a:prstGeom>
          <a:noFill/>
          <a:ln>
            <a:noFill/>
          </a:ln>
        </p:spPr>
        <p:txBody>
          <a:bodyPr spcFirstLastPara="1" wrap="square" lIns="91425" tIns="91425" rIns="91425" bIns="91425" anchor="b" anchorCtr="0">
            <a:noAutofit/>
          </a:bodyPr>
          <a:lstStyle/>
          <a:p>
            <a:pPr marL="0" lvl="0" indent="0" algn="r" rtl="0">
              <a:spcBef>
                <a:spcPts val="0"/>
              </a:spcBef>
              <a:spcAft>
                <a:spcPts val="0"/>
              </a:spcAft>
              <a:buNone/>
            </a:pPr>
            <a:r>
              <a:rPr lang="en-US" sz="1900" b="1" dirty="0">
                <a:solidFill>
                  <a:schemeClr val="lt2"/>
                </a:solidFill>
                <a:latin typeface="Josefin Sans"/>
                <a:ea typeface="Josefin Sans"/>
                <a:cs typeface="Josefin Sans"/>
                <a:sym typeface="Josefin Sans"/>
              </a:rPr>
              <a:t>Modalized prepositional phrases</a:t>
            </a:r>
            <a:endParaRPr sz="1900" b="1" dirty="0">
              <a:solidFill>
                <a:schemeClr val="lt2"/>
              </a:solidFill>
              <a:latin typeface="Josefin Sans"/>
              <a:ea typeface="Josefin Sans"/>
              <a:cs typeface="Josefin Sans"/>
              <a:sym typeface="Josefin Sans"/>
            </a:endParaRPr>
          </a:p>
        </p:txBody>
      </p:sp>
      <p:sp>
        <p:nvSpPr>
          <p:cNvPr id="4881" name="Google Shape;4881;p56"/>
          <p:cNvSpPr txBox="1"/>
          <p:nvPr/>
        </p:nvSpPr>
        <p:spPr>
          <a:xfrm>
            <a:off x="1915449" y="3902892"/>
            <a:ext cx="2260200" cy="1029366"/>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ar-LY" sz="1500" dirty="0">
                <a:solidFill>
                  <a:schemeClr val="lt2"/>
                </a:solidFill>
                <a:latin typeface="Mukta"/>
                <a:ea typeface="Mukta"/>
                <a:cs typeface="+mn-cs"/>
                <a:sym typeface="Mukta"/>
              </a:rPr>
              <a:t>من الُمرّجح</a:t>
            </a:r>
          </a:p>
          <a:p>
            <a:pPr marL="0" lvl="0" indent="0" algn="r" rtl="0">
              <a:spcBef>
                <a:spcPts val="0"/>
              </a:spcBef>
              <a:spcAft>
                <a:spcPts val="0"/>
              </a:spcAft>
              <a:buNone/>
            </a:pPr>
            <a:r>
              <a:rPr lang="ar-LY" sz="1500" dirty="0">
                <a:solidFill>
                  <a:schemeClr val="lt2"/>
                </a:solidFill>
                <a:latin typeface="Mukta"/>
                <a:ea typeface="Mukta"/>
                <a:cs typeface="+mn-cs"/>
                <a:sym typeface="Mukta"/>
              </a:rPr>
              <a:t>من الممكن</a:t>
            </a:r>
          </a:p>
          <a:p>
            <a:pPr marL="0" lvl="0" indent="0" algn="r" rtl="0">
              <a:spcBef>
                <a:spcPts val="0"/>
              </a:spcBef>
              <a:spcAft>
                <a:spcPts val="0"/>
              </a:spcAft>
              <a:buNone/>
            </a:pPr>
            <a:r>
              <a:rPr lang="ar-LY" sz="1500" dirty="0">
                <a:solidFill>
                  <a:schemeClr val="lt2"/>
                </a:solidFill>
                <a:latin typeface="Mukta"/>
                <a:ea typeface="Mukta"/>
                <a:cs typeface="+mn-cs"/>
                <a:sym typeface="Mukta"/>
              </a:rPr>
              <a:t>من المفروض</a:t>
            </a:r>
          </a:p>
          <a:p>
            <a:pPr marL="0" lvl="0" indent="0" algn="r" rtl="0">
              <a:spcBef>
                <a:spcPts val="0"/>
              </a:spcBef>
              <a:spcAft>
                <a:spcPts val="0"/>
              </a:spcAft>
              <a:buNone/>
            </a:pPr>
            <a:r>
              <a:rPr lang="ar-LY" sz="1500" dirty="0">
                <a:solidFill>
                  <a:schemeClr val="lt2"/>
                </a:solidFill>
                <a:latin typeface="Mukta"/>
                <a:ea typeface="Mukta"/>
                <a:cs typeface="+mn-cs"/>
                <a:sym typeface="Mukta"/>
              </a:rPr>
              <a:t>من الواجب</a:t>
            </a:r>
            <a:endParaRPr sz="1500" dirty="0">
              <a:solidFill>
                <a:schemeClr val="lt2"/>
              </a:solidFill>
              <a:latin typeface="Mukta"/>
              <a:ea typeface="Mukta"/>
              <a:cs typeface="+mn-cs"/>
              <a:sym typeface="Mukta"/>
            </a:endParaRPr>
          </a:p>
        </p:txBody>
      </p:sp>
      <p:cxnSp>
        <p:nvCxnSpPr>
          <p:cNvPr id="4887" name="Google Shape;4887;p56"/>
          <p:cNvCxnSpPr>
            <a:endCxn id="4888" idx="3"/>
          </p:cNvCxnSpPr>
          <p:nvPr/>
        </p:nvCxnSpPr>
        <p:spPr>
          <a:xfrm>
            <a:off x="708449" y="2821600"/>
            <a:ext cx="7718400" cy="0"/>
          </a:xfrm>
          <a:prstGeom prst="straightConnector1">
            <a:avLst/>
          </a:prstGeom>
          <a:noFill/>
          <a:ln w="38100" cap="flat" cmpd="sng">
            <a:solidFill>
              <a:schemeClr val="lt2"/>
            </a:solidFill>
            <a:prstDash val="solid"/>
            <a:round/>
            <a:headEnd type="none" w="med" len="med"/>
            <a:tailEnd type="none" w="med" len="med"/>
          </a:ln>
        </p:spPr>
      </p:cxnSp>
      <p:sp>
        <p:nvSpPr>
          <p:cNvPr id="4889" name="Google Shape;4889;p56"/>
          <p:cNvSpPr/>
          <p:nvPr/>
        </p:nvSpPr>
        <p:spPr>
          <a:xfrm>
            <a:off x="2819624" y="2749600"/>
            <a:ext cx="144000" cy="144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0" name="Google Shape;4890;p56"/>
          <p:cNvSpPr/>
          <p:nvPr/>
        </p:nvSpPr>
        <p:spPr>
          <a:xfrm>
            <a:off x="5707127" y="1803150"/>
            <a:ext cx="99650" cy="1003669"/>
          </a:xfrm>
          <a:custGeom>
            <a:avLst/>
            <a:gdLst/>
            <a:ahLst/>
            <a:cxnLst/>
            <a:rect l="l" t="t" r="r" b="b"/>
            <a:pathLst>
              <a:path w="3986" h="25240" extrusionOk="0">
                <a:moveTo>
                  <a:pt x="3986" y="25240"/>
                </a:moveTo>
                <a:lnTo>
                  <a:pt x="3986" y="0"/>
                </a:lnTo>
                <a:lnTo>
                  <a:pt x="0" y="0"/>
                </a:lnTo>
              </a:path>
            </a:pathLst>
          </a:custGeom>
          <a:noFill/>
          <a:ln w="19050" cap="flat" cmpd="sng">
            <a:solidFill>
              <a:schemeClr val="lt2"/>
            </a:solidFill>
            <a:prstDash val="solid"/>
            <a:round/>
            <a:headEnd type="none" w="med" len="med"/>
            <a:tailEnd type="none" w="med" len="med"/>
          </a:ln>
        </p:spPr>
      </p:sp>
      <p:sp>
        <p:nvSpPr>
          <p:cNvPr id="4891" name="Google Shape;4891;p56"/>
          <p:cNvSpPr/>
          <p:nvPr/>
        </p:nvSpPr>
        <p:spPr>
          <a:xfrm>
            <a:off x="5756724" y="2764414"/>
            <a:ext cx="144000" cy="144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2" name="Google Shape;4892;p56"/>
          <p:cNvSpPr/>
          <p:nvPr/>
        </p:nvSpPr>
        <p:spPr>
          <a:xfrm>
            <a:off x="8255024" y="1803150"/>
            <a:ext cx="99650" cy="1003669"/>
          </a:xfrm>
          <a:custGeom>
            <a:avLst/>
            <a:gdLst/>
            <a:ahLst/>
            <a:cxnLst/>
            <a:rect l="l" t="t" r="r" b="b"/>
            <a:pathLst>
              <a:path w="3986" h="25240" extrusionOk="0">
                <a:moveTo>
                  <a:pt x="3986" y="25240"/>
                </a:moveTo>
                <a:lnTo>
                  <a:pt x="3986" y="0"/>
                </a:lnTo>
                <a:lnTo>
                  <a:pt x="0" y="0"/>
                </a:lnTo>
              </a:path>
            </a:pathLst>
          </a:custGeom>
          <a:noFill/>
          <a:ln w="19050" cap="flat" cmpd="sng">
            <a:solidFill>
              <a:schemeClr val="lt2"/>
            </a:solidFill>
            <a:prstDash val="solid"/>
            <a:round/>
            <a:headEnd type="none" w="med" len="med"/>
            <a:tailEnd type="none" w="med" len="med"/>
          </a:ln>
        </p:spPr>
      </p:sp>
      <p:sp>
        <p:nvSpPr>
          <p:cNvPr id="4888" name="Google Shape;4888;p56"/>
          <p:cNvSpPr/>
          <p:nvPr/>
        </p:nvSpPr>
        <p:spPr>
          <a:xfrm>
            <a:off x="8282849" y="2749600"/>
            <a:ext cx="144000" cy="144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3" name="Google Shape;4893;p56"/>
          <p:cNvSpPr/>
          <p:nvPr/>
        </p:nvSpPr>
        <p:spPr>
          <a:xfrm rot="10800000" flipH="1">
            <a:off x="4175649" y="2836414"/>
            <a:ext cx="99650" cy="881886"/>
          </a:xfrm>
          <a:custGeom>
            <a:avLst/>
            <a:gdLst/>
            <a:ahLst/>
            <a:cxnLst/>
            <a:rect l="l" t="t" r="r" b="b"/>
            <a:pathLst>
              <a:path w="3986" h="25240" extrusionOk="0">
                <a:moveTo>
                  <a:pt x="3986" y="25240"/>
                </a:moveTo>
                <a:lnTo>
                  <a:pt x="3986" y="0"/>
                </a:lnTo>
                <a:lnTo>
                  <a:pt x="0" y="0"/>
                </a:lnTo>
              </a:path>
            </a:pathLst>
          </a:custGeom>
          <a:noFill/>
          <a:ln w="19050" cap="flat" cmpd="sng">
            <a:solidFill>
              <a:schemeClr val="lt2"/>
            </a:solidFill>
            <a:prstDash val="solid"/>
            <a:round/>
            <a:headEnd type="none" w="med" len="med"/>
            <a:tailEnd type="none" w="med" len="med"/>
          </a:ln>
        </p:spPr>
      </p:sp>
      <p:sp>
        <p:nvSpPr>
          <p:cNvPr id="4894" name="Google Shape;4894;p56"/>
          <p:cNvSpPr/>
          <p:nvPr/>
        </p:nvSpPr>
        <p:spPr>
          <a:xfrm rot="10800000" flipH="1">
            <a:off x="4204925" y="2749600"/>
            <a:ext cx="144000" cy="144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4873;p56">
            <a:extLst>
              <a:ext uri="{FF2B5EF4-FFF2-40B4-BE49-F238E27FC236}">
                <a16:creationId xmlns:a16="http://schemas.microsoft.com/office/drawing/2014/main" id="{5D0C4C27-B41D-4657-8310-A7A54A00313E}"/>
              </a:ext>
            </a:extLst>
          </p:cNvPr>
          <p:cNvSpPr txBox="1"/>
          <p:nvPr/>
        </p:nvSpPr>
        <p:spPr>
          <a:xfrm>
            <a:off x="2908588" y="1741805"/>
            <a:ext cx="2163600" cy="1214574"/>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ar-LY" sz="1500" dirty="0">
                <a:solidFill>
                  <a:schemeClr val="lt2"/>
                </a:solidFill>
                <a:latin typeface="Arial" panose="020B0604020202020204" pitchFamily="34" charset="0"/>
                <a:ea typeface="Mukta"/>
                <a:cs typeface="Arial" panose="020B0604020202020204" pitchFamily="34" charset="0"/>
                <a:sym typeface="Mukta"/>
              </a:rPr>
              <a:t>يُستحسن </a:t>
            </a:r>
          </a:p>
          <a:p>
            <a:pPr marL="0" lvl="0" indent="0" algn="r" rtl="0">
              <a:spcBef>
                <a:spcPts val="0"/>
              </a:spcBef>
              <a:spcAft>
                <a:spcPts val="0"/>
              </a:spcAft>
              <a:buNone/>
            </a:pPr>
            <a:r>
              <a:rPr lang="ar-LY" sz="1500" dirty="0">
                <a:solidFill>
                  <a:schemeClr val="lt2"/>
                </a:solidFill>
                <a:latin typeface="Arial" panose="020B0604020202020204" pitchFamily="34" charset="0"/>
                <a:ea typeface="Mukta"/>
                <a:cs typeface="Arial" panose="020B0604020202020204" pitchFamily="34" charset="0"/>
                <a:sym typeface="Mukta"/>
              </a:rPr>
              <a:t>يُحتمل</a:t>
            </a:r>
          </a:p>
          <a:p>
            <a:pPr marL="0" lvl="0" indent="0" algn="r" rtl="0">
              <a:spcBef>
                <a:spcPts val="0"/>
              </a:spcBef>
              <a:spcAft>
                <a:spcPts val="0"/>
              </a:spcAft>
              <a:buNone/>
            </a:pPr>
            <a:r>
              <a:rPr lang="ar-LY" sz="1500" dirty="0">
                <a:solidFill>
                  <a:schemeClr val="lt2"/>
                </a:solidFill>
                <a:latin typeface="Arial" panose="020B0604020202020204" pitchFamily="34" charset="0"/>
                <a:ea typeface="Mukta"/>
                <a:cs typeface="Arial" panose="020B0604020202020204" pitchFamily="34" charset="0"/>
                <a:sym typeface="Mukta"/>
              </a:rPr>
              <a:t>يستطيع</a:t>
            </a:r>
          </a:p>
          <a:p>
            <a:pPr marL="0" lvl="0" indent="0" algn="r" rtl="0">
              <a:spcBef>
                <a:spcPts val="0"/>
              </a:spcBef>
              <a:spcAft>
                <a:spcPts val="0"/>
              </a:spcAft>
              <a:buNone/>
            </a:pPr>
            <a:r>
              <a:rPr lang="ar-LY" sz="1500" dirty="0">
                <a:solidFill>
                  <a:schemeClr val="lt2"/>
                </a:solidFill>
                <a:latin typeface="Arial" panose="020B0604020202020204" pitchFamily="34" charset="0"/>
                <a:ea typeface="Mukta"/>
                <a:cs typeface="Arial" panose="020B0604020202020204" pitchFamily="34" charset="0"/>
                <a:sym typeface="Mukta"/>
              </a:rPr>
              <a:t>يُفّضل </a:t>
            </a:r>
          </a:p>
        </p:txBody>
      </p:sp>
      <p:sp>
        <p:nvSpPr>
          <p:cNvPr id="30" name="Google Shape;4881;p56">
            <a:extLst>
              <a:ext uri="{FF2B5EF4-FFF2-40B4-BE49-F238E27FC236}">
                <a16:creationId xmlns:a16="http://schemas.microsoft.com/office/drawing/2014/main" id="{2D6655CE-370F-4F44-9634-67095664E160}"/>
              </a:ext>
            </a:extLst>
          </p:cNvPr>
          <p:cNvSpPr txBox="1"/>
          <p:nvPr/>
        </p:nvSpPr>
        <p:spPr>
          <a:xfrm>
            <a:off x="937087" y="3885692"/>
            <a:ext cx="2260200" cy="1029366"/>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ar-LY" sz="1500" dirty="0">
                <a:solidFill>
                  <a:schemeClr val="lt2"/>
                </a:solidFill>
                <a:latin typeface="Mukta"/>
                <a:ea typeface="Mukta"/>
                <a:cs typeface="+mn-cs"/>
                <a:sym typeface="Mukta"/>
              </a:rPr>
              <a:t>من الُمحتمل </a:t>
            </a:r>
          </a:p>
          <a:p>
            <a:pPr marL="0" lvl="0" indent="0" algn="r" rtl="0">
              <a:spcBef>
                <a:spcPts val="0"/>
              </a:spcBef>
              <a:spcAft>
                <a:spcPts val="0"/>
              </a:spcAft>
              <a:buNone/>
            </a:pPr>
            <a:r>
              <a:rPr lang="ar-LY" sz="1500" dirty="0">
                <a:solidFill>
                  <a:schemeClr val="lt2"/>
                </a:solidFill>
                <a:latin typeface="Mukta"/>
                <a:ea typeface="Mukta"/>
                <a:cs typeface="+mn-cs"/>
                <a:sym typeface="Mukta"/>
              </a:rPr>
              <a:t>من الُمستبعد</a:t>
            </a:r>
          </a:p>
          <a:p>
            <a:pPr marL="0" lvl="0" indent="0" algn="r" rtl="0">
              <a:spcBef>
                <a:spcPts val="0"/>
              </a:spcBef>
              <a:spcAft>
                <a:spcPts val="0"/>
              </a:spcAft>
              <a:buNone/>
            </a:pPr>
            <a:r>
              <a:rPr lang="ar-LY" sz="1500" dirty="0">
                <a:solidFill>
                  <a:schemeClr val="lt2"/>
                </a:solidFill>
                <a:latin typeface="Mukta"/>
                <a:ea typeface="Mukta"/>
                <a:cs typeface="+mn-cs"/>
                <a:sym typeface="Mukta"/>
              </a:rPr>
              <a:t>من الُمفّضل </a:t>
            </a:r>
          </a:p>
          <a:p>
            <a:pPr marL="0" lvl="0" indent="0" algn="r" rtl="0">
              <a:spcBef>
                <a:spcPts val="0"/>
              </a:spcBef>
              <a:spcAft>
                <a:spcPts val="0"/>
              </a:spcAft>
              <a:buNone/>
            </a:pPr>
            <a:r>
              <a:rPr lang="ar-LY" sz="1500" dirty="0">
                <a:solidFill>
                  <a:schemeClr val="lt2"/>
                </a:solidFill>
                <a:latin typeface="Mukta"/>
                <a:ea typeface="Mukta"/>
                <a:cs typeface="+mn-cs"/>
                <a:sym typeface="Mukta"/>
              </a:rPr>
              <a:t>من الُمحبّذ</a:t>
            </a:r>
            <a:endParaRPr sz="1500" dirty="0">
              <a:solidFill>
                <a:schemeClr val="lt2"/>
              </a:solidFill>
              <a:latin typeface="Mukta"/>
              <a:ea typeface="Mukta"/>
              <a:cs typeface="+mn-cs"/>
              <a:sym typeface="Mukta"/>
            </a:endParaRPr>
          </a:p>
        </p:txBody>
      </p:sp>
      <p:sp>
        <p:nvSpPr>
          <p:cNvPr id="31" name="Google Shape;4881;p56">
            <a:extLst>
              <a:ext uri="{FF2B5EF4-FFF2-40B4-BE49-F238E27FC236}">
                <a16:creationId xmlns:a16="http://schemas.microsoft.com/office/drawing/2014/main" id="{484192DC-6505-4E6B-B793-96141D099855}"/>
              </a:ext>
            </a:extLst>
          </p:cNvPr>
          <p:cNvSpPr txBox="1"/>
          <p:nvPr/>
        </p:nvSpPr>
        <p:spPr>
          <a:xfrm>
            <a:off x="32351" y="3894292"/>
            <a:ext cx="2260200" cy="1029366"/>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ar-LY" sz="1500" dirty="0">
                <a:solidFill>
                  <a:schemeClr val="lt2"/>
                </a:solidFill>
                <a:latin typeface="Mukta"/>
                <a:ea typeface="Mukta"/>
                <a:cs typeface="+mn-cs"/>
                <a:sym typeface="Mukta"/>
              </a:rPr>
              <a:t>من الُمستحسن </a:t>
            </a:r>
          </a:p>
          <a:p>
            <a:pPr marL="0" lvl="0" indent="0" algn="r" rtl="0">
              <a:spcBef>
                <a:spcPts val="0"/>
              </a:spcBef>
              <a:spcAft>
                <a:spcPts val="0"/>
              </a:spcAft>
              <a:buNone/>
            </a:pPr>
            <a:r>
              <a:rPr lang="ar-LY" sz="1500" dirty="0">
                <a:solidFill>
                  <a:schemeClr val="lt2"/>
                </a:solidFill>
                <a:latin typeface="Mukta"/>
                <a:ea typeface="Mukta"/>
                <a:cs typeface="+mn-cs"/>
                <a:sym typeface="Mukta"/>
              </a:rPr>
              <a:t>من الُمتعيّن </a:t>
            </a:r>
          </a:p>
          <a:p>
            <a:pPr marL="0" lvl="0" indent="0" algn="r" rtl="0">
              <a:spcBef>
                <a:spcPts val="0"/>
              </a:spcBef>
              <a:spcAft>
                <a:spcPts val="0"/>
              </a:spcAft>
              <a:buNone/>
            </a:pPr>
            <a:r>
              <a:rPr lang="en-US" sz="1500" dirty="0" err="1">
                <a:solidFill>
                  <a:schemeClr val="lt2"/>
                </a:solidFill>
                <a:latin typeface="Mukta"/>
                <a:ea typeface="Mukta"/>
                <a:cs typeface="+mn-cs"/>
                <a:sym typeface="Mukta"/>
              </a:rPr>
              <a:t>etc</a:t>
            </a:r>
            <a:r>
              <a:rPr lang="en-US" sz="1500" dirty="0">
                <a:solidFill>
                  <a:schemeClr val="lt2"/>
                </a:solidFill>
                <a:latin typeface="Mukta"/>
                <a:ea typeface="Mukta"/>
                <a:cs typeface="+mn-cs"/>
                <a:sym typeface="Mukta"/>
              </a:rPr>
              <a:t> </a:t>
            </a:r>
            <a:endParaRPr sz="1500" dirty="0">
              <a:solidFill>
                <a:schemeClr val="lt2"/>
              </a:solidFill>
              <a:latin typeface="Mukta"/>
              <a:ea typeface="Mukta"/>
              <a:cs typeface="+mn-cs"/>
              <a:sym typeface="Mukt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23"/>
        <p:cNvGrpSpPr/>
        <p:nvPr/>
      </p:nvGrpSpPr>
      <p:grpSpPr>
        <a:xfrm>
          <a:off x="0" y="0"/>
          <a:ext cx="0" cy="0"/>
          <a:chOff x="0" y="0"/>
          <a:chExt cx="0" cy="0"/>
        </a:xfrm>
      </p:grpSpPr>
      <p:sp>
        <p:nvSpPr>
          <p:cNvPr id="724" name="Google Shape;724;p47"/>
          <p:cNvSpPr txBox="1">
            <a:spLocks noGrp="1"/>
          </p:cNvSpPr>
          <p:nvPr>
            <p:ph type="title"/>
          </p:nvPr>
        </p:nvSpPr>
        <p:spPr>
          <a:xfrm>
            <a:off x="1767600" y="1101210"/>
            <a:ext cx="5608800" cy="2685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2400" dirty="0"/>
              <a:t>Modality can be classified into two main types, viz. “</a:t>
            </a:r>
            <a:r>
              <a:rPr lang="en-US" sz="2400" i="1" dirty="0"/>
              <a:t>deontic modality</a:t>
            </a:r>
            <a:r>
              <a:rPr lang="en-US" sz="2400" dirty="0"/>
              <a:t>” and </a:t>
            </a:r>
            <a:r>
              <a:rPr lang="en-US" sz="2400" i="1" dirty="0"/>
              <a:t>“epistemic modality</a:t>
            </a:r>
            <a:r>
              <a:rPr lang="en-US" sz="2400" dirty="0"/>
              <a:t>” (</a:t>
            </a:r>
            <a:r>
              <a:rPr lang="en-US" sz="2400" dirty="0" err="1"/>
              <a:t>Almanna</a:t>
            </a:r>
            <a:r>
              <a:rPr lang="en-US" sz="2400" dirty="0"/>
              <a:t> 2016; Halliday 1970; </a:t>
            </a:r>
            <a:r>
              <a:rPr lang="en-US" sz="2400" dirty="0" err="1"/>
              <a:t>Hoye</a:t>
            </a:r>
            <a:r>
              <a:rPr lang="en-US" sz="2400" dirty="0"/>
              <a:t> 1997; </a:t>
            </a:r>
            <a:r>
              <a:rPr lang="en-US" sz="2400" dirty="0" err="1"/>
              <a:t>Jarjour</a:t>
            </a:r>
            <a:r>
              <a:rPr lang="en-US" sz="2400" dirty="0"/>
              <a:t> 2006; Lyons 1977; Perkins 1983, among others).</a:t>
            </a:r>
            <a:endParaRP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24"/>
                                        </p:tgtEl>
                                        <p:attrNameLst>
                                          <p:attrName>style.visibility</p:attrName>
                                        </p:attrNameLst>
                                      </p:cBhvr>
                                      <p:to>
                                        <p:strVal val="visible"/>
                                      </p:to>
                                    </p:set>
                                    <p:animEffect transition="in" filter="barn(inVertical)">
                                      <p:cBhvr>
                                        <p:cTn id="7" dur="500"/>
                                        <p:tgtEl>
                                          <p:spTgt spid="7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4" grpId="0" animBg="1"/>
    </p:bldLst>
  </p:timing>
</p:sld>
</file>

<file path=ppt/theme/theme1.xml><?xml version="1.0" encoding="utf-8"?>
<a:theme xmlns:a="http://schemas.openxmlformats.org/drawingml/2006/main" name="English Language Day by Slidesgo">
  <a:themeElements>
    <a:clrScheme name="Simple Light">
      <a:dk1>
        <a:srgbClr val="000000"/>
      </a:dk1>
      <a:lt1>
        <a:srgbClr val="FFFFFF"/>
      </a:lt1>
      <a:dk2>
        <a:srgbClr val="616161"/>
      </a:dk2>
      <a:lt2>
        <a:srgbClr val="F7F7F7"/>
      </a:lt2>
      <a:accent1>
        <a:srgbClr val="000000"/>
      </a:accent1>
      <a:accent2>
        <a:srgbClr val="5A5A5A"/>
      </a:accent2>
      <a:accent3>
        <a:srgbClr val="797979"/>
      </a:accent3>
      <a:accent4>
        <a:srgbClr val="ACACAC"/>
      </a:accent4>
      <a:accent5>
        <a:srgbClr val="CECECE"/>
      </a:accent5>
      <a:accent6>
        <a:srgbClr val="FFFFFF"/>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205</TotalTime>
  <Words>1536</Words>
  <Application>Microsoft Office PowerPoint</Application>
  <PresentationFormat>On-screen Show (16:9)</PresentationFormat>
  <Paragraphs>145</Paragraphs>
  <Slides>18</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Nunito</vt:lpstr>
      <vt:lpstr>Josefin Sans</vt:lpstr>
      <vt:lpstr>Gadugi</vt:lpstr>
      <vt:lpstr>Mukta</vt:lpstr>
      <vt:lpstr>English Language Day by Slidesgo</vt:lpstr>
      <vt:lpstr>Modality</vt:lpstr>
      <vt:lpstr>TABLE OF CONTENTS</vt:lpstr>
      <vt:lpstr>01  Modality</vt:lpstr>
      <vt:lpstr>Notions Of Modality</vt:lpstr>
      <vt:lpstr>Types of modality</vt:lpstr>
      <vt:lpstr>English modality is expressed by :</vt:lpstr>
      <vt:lpstr>In Arabic, although there is no well-defined class of modals perfectly cor- responding to English modal verbs and expressions (Abdel-Fattah 2005; Almanna 2016; Al-Qinai 2008; Aziz 1989; Farghal and Shunnaq 1999), modality can be expressed by :</vt:lpstr>
      <vt:lpstr>Arabic modality is expressed by :</vt:lpstr>
      <vt:lpstr>Modality can be classified into two main types, viz. “deontic modality” and “epistemic modality” (Almanna 2016; Halliday 1970; Hoye 1997; Jarjour 2006; Lyons 1977; Perkins 1983, among others).</vt:lpstr>
      <vt:lpstr>1- Deontic modality</vt:lpstr>
      <vt:lpstr>Translating modality</vt:lpstr>
      <vt:lpstr>Steps adopted with a slight modification from Bell’s (1991) cognitive approach :</vt:lpstr>
      <vt:lpstr>As an illustration, the following example may be considered:</vt:lpstr>
      <vt:lpstr>To make this point clear, this example extracted from Hans Küng’s book Islam: Past, Present and Future (cited in and translated by Al-Shuraīqī 2016: 23) may be given full consideration :</vt:lpstr>
      <vt:lpstr>Modality: Different functions</vt:lpstr>
      <vt:lpstr>PowerPoint Presentation</vt:lpstr>
      <vt:lpstr>References :   Almanna, A. (2016). The Routledge Course in Translation Annotation: Arabic-English- Arabic. London/New York: Routledge.  Almanna, A., and Almanna, F. (2008). Translation: History, Theory and Practice (in Arabic). London: Sayyab Books Ltd.  Al-Qinai, J. (2008). “Translating Modals between English and Arabic”, Translation and Interpreting Studies, Vol. 3.1/3.2, pp. 30–67.  Aziz, Y. (1989). A Contrastive Grammar of English and Arabic. Iraq: Mosul Univer- sity Press.  Halliday, M. A. K. (1970). “Functional Diversity in Language as Seen from a Considera- tion of Modality and Mood in English”, Foundations of Language: International Journal of Language and Philosophy, Vol. 6, pp. 322–361</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LANGUAGE DAY</dc:title>
  <dc:creator>sww</dc:creator>
  <cp:lastModifiedBy>ahmed qadoury</cp:lastModifiedBy>
  <cp:revision>13</cp:revision>
  <dcterms:modified xsi:type="dcterms:W3CDTF">2021-12-13T19:04:59Z</dcterms:modified>
</cp:coreProperties>
</file>