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7" r:id="rId1"/>
  </p:sldMasterIdLst>
  <p:notesMasterIdLst>
    <p:notesMasterId r:id="rId16"/>
  </p:notesMasterIdLst>
  <p:sldIdLst>
    <p:sldId id="256" r:id="rId2"/>
    <p:sldId id="259" r:id="rId3"/>
    <p:sldId id="264" r:id="rId4"/>
    <p:sldId id="295" r:id="rId5"/>
    <p:sldId id="296" r:id="rId6"/>
    <p:sldId id="297" r:id="rId7"/>
    <p:sldId id="298" r:id="rId8"/>
    <p:sldId id="299" r:id="rId9"/>
    <p:sldId id="300" r:id="rId10"/>
    <p:sldId id="301" r:id="rId11"/>
    <p:sldId id="302" r:id="rId12"/>
    <p:sldId id="303" r:id="rId13"/>
    <p:sldId id="304" r:id="rId14"/>
    <p:sldId id="262" r:id="rId15"/>
  </p:sldIdLst>
  <p:sldSz cx="9144000" cy="5143500" type="screen16x9"/>
  <p:notesSz cx="6858000" cy="9144000"/>
  <p:embeddedFontLst>
    <p:embeddedFont>
      <p:font typeface="Amatic SC" panose="020B0604020202020204" pitchFamily="2" charset="-79"/>
      <p:regular r:id="rId17"/>
      <p:bold r:id="rId18"/>
    </p:embeddedFont>
    <p:embeddedFont>
      <p:font typeface="Caveat" panose="020B0604020202020204" charset="0"/>
      <p:regular r:id="rId19"/>
      <p:bold r:id="rId2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538BD12-EAE8-4576-9333-31C1577E420B}">
  <a:tblStyle styleId="{D538BD12-EAE8-4576-9333-31C1577E420B}"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387734F6-05E5-4954-8C8A-BEEB59E1C33F}"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940" y="5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77540305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Google Shape;43;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4" name="Google Shape;44;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35ed75ccf_0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35ed75ccf_0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35f391192_0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4" name="Google Shape;104;g35f391192_0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bg>
      <p:bgPr>
        <a:solidFill>
          <a:srgbClr val="000000"/>
        </a:solidFill>
        <a:effectLst/>
      </p:bgPr>
    </p:bg>
    <p:spTree>
      <p:nvGrpSpPr>
        <p:cNvPr id="1" name="Shape 9"/>
        <p:cNvGrpSpPr/>
        <p:nvPr/>
      </p:nvGrpSpPr>
      <p:grpSpPr>
        <a:xfrm>
          <a:off x="0" y="0"/>
          <a:ext cx="0" cy="0"/>
          <a:chOff x="0" y="0"/>
          <a:chExt cx="0" cy="0"/>
        </a:xfrm>
      </p:grpSpPr>
      <p:pic>
        <p:nvPicPr>
          <p:cNvPr id="10" name="Google Shape;10;p2"/>
          <p:cNvPicPr preferRelativeResize="0"/>
          <p:nvPr/>
        </p:nvPicPr>
        <p:blipFill>
          <a:blip r:embed="rId2">
            <a:alphaModFix/>
          </a:blip>
          <a:stretch>
            <a:fillRect/>
          </a:stretch>
        </p:blipFill>
        <p:spPr>
          <a:xfrm>
            <a:off x="0" y="0"/>
            <a:ext cx="9144000" cy="5143500"/>
          </a:xfrm>
          <a:prstGeom prst="rect">
            <a:avLst/>
          </a:prstGeom>
          <a:noFill/>
          <a:ln>
            <a:noFill/>
          </a:ln>
        </p:spPr>
      </p:pic>
      <p:pic>
        <p:nvPicPr>
          <p:cNvPr id="11" name="Google Shape;11;p2"/>
          <p:cNvPicPr preferRelativeResize="0"/>
          <p:nvPr/>
        </p:nvPicPr>
        <p:blipFill>
          <a:blip r:embed="rId3">
            <a:alphaModFix/>
          </a:blip>
          <a:stretch>
            <a:fillRect/>
          </a:stretch>
        </p:blipFill>
        <p:spPr>
          <a:xfrm>
            <a:off x="2350825" y="972913"/>
            <a:ext cx="5051951" cy="3197675"/>
          </a:xfrm>
          <a:prstGeom prst="rect">
            <a:avLst/>
          </a:prstGeom>
          <a:noFill/>
          <a:ln>
            <a:noFill/>
          </a:ln>
        </p:spPr>
      </p:pic>
      <p:sp>
        <p:nvSpPr>
          <p:cNvPr id="12" name="Google Shape;12;p2"/>
          <p:cNvSpPr txBox="1">
            <a:spLocks noGrp="1"/>
          </p:cNvSpPr>
          <p:nvPr>
            <p:ph type="ctrTitle"/>
          </p:nvPr>
        </p:nvSpPr>
        <p:spPr>
          <a:xfrm>
            <a:off x="2765775" y="1645750"/>
            <a:ext cx="4227000" cy="1431900"/>
          </a:xfrm>
          <a:prstGeom prst="rect">
            <a:avLst/>
          </a:prstGeom>
        </p:spPr>
        <p:txBody>
          <a:bodyPr spcFirstLastPara="1" wrap="square" lIns="0" tIns="0" rIns="0" bIns="0" anchor="t" anchorCtr="0">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spTree>
      <p:nvGrpSpPr>
        <p:cNvPr id="1" name="Shape 13"/>
        <p:cNvGrpSpPr/>
        <p:nvPr/>
      </p:nvGrpSpPr>
      <p:grpSpPr>
        <a:xfrm>
          <a:off x="0" y="0"/>
          <a:ext cx="0" cy="0"/>
          <a:chOff x="0" y="0"/>
          <a:chExt cx="0" cy="0"/>
        </a:xfrm>
      </p:grpSpPr>
      <p:sp>
        <p:nvSpPr>
          <p:cNvPr id="14" name="Google Shape;14;p3"/>
          <p:cNvSpPr txBox="1">
            <a:spLocks noGrp="1"/>
          </p:cNvSpPr>
          <p:nvPr>
            <p:ph type="ctrTitle"/>
          </p:nvPr>
        </p:nvSpPr>
        <p:spPr>
          <a:xfrm>
            <a:off x="1519100" y="1142662"/>
            <a:ext cx="6939000" cy="1159800"/>
          </a:xfrm>
          <a:prstGeom prst="rect">
            <a:avLst/>
          </a:prstGeom>
        </p:spPr>
        <p:txBody>
          <a:bodyPr spcFirstLastPara="1" wrap="square" lIns="0" tIns="0" rIns="0" bIns="0" anchor="b"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15" name="Google Shape;15;p3"/>
          <p:cNvSpPr txBox="1">
            <a:spLocks noGrp="1"/>
          </p:cNvSpPr>
          <p:nvPr>
            <p:ph type="subTitle" idx="1"/>
          </p:nvPr>
        </p:nvSpPr>
        <p:spPr>
          <a:xfrm>
            <a:off x="1519100" y="2279990"/>
            <a:ext cx="6939000" cy="784800"/>
          </a:xfrm>
          <a:prstGeom prst="rect">
            <a:avLst/>
          </a:prstGeom>
        </p:spPr>
        <p:txBody>
          <a:bodyPr spcFirstLastPara="1" wrap="square" lIns="0" tIns="0" rIns="0" bIns="0" anchor="t" anchorCtr="0">
            <a:noAutofit/>
          </a:bodyPr>
          <a:lstStyle>
            <a:lvl1pPr lvl="0" rtl="0">
              <a:spcBef>
                <a:spcPts val="0"/>
              </a:spcBef>
              <a:spcAft>
                <a:spcPts val="0"/>
              </a:spcAft>
              <a:buSzPts val="2200"/>
              <a:buNone/>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3 columns">
  <p:cSld name="TITLE_AND_TWO_COLUMNS_1">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1411775" y="129768"/>
            <a:ext cx="7273800" cy="857400"/>
          </a:xfrm>
          <a:prstGeom prst="rect">
            <a:avLst/>
          </a:prstGeom>
        </p:spPr>
        <p:txBody>
          <a:bodyPr spcFirstLastPara="1" wrap="square" lIns="0" tIns="0" rIns="0" bIns="0" anchor="b"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30" name="Google Shape;30;p7"/>
          <p:cNvSpPr txBox="1">
            <a:spLocks noGrp="1"/>
          </p:cNvSpPr>
          <p:nvPr>
            <p:ph type="body" idx="1"/>
          </p:nvPr>
        </p:nvSpPr>
        <p:spPr>
          <a:xfrm>
            <a:off x="1411775" y="1287950"/>
            <a:ext cx="2238000" cy="3637800"/>
          </a:xfrm>
          <a:prstGeom prst="rect">
            <a:avLst/>
          </a:prstGeom>
        </p:spPr>
        <p:txBody>
          <a:bodyPr spcFirstLastPara="1" wrap="square" lIns="0" tIns="0" rIns="0" bIns="0" anchor="t" anchorCtr="0">
            <a:noAutofit/>
          </a:bodyPr>
          <a:lstStyle>
            <a:lvl1pPr marL="457200" lvl="0" indent="-368300" rtl="0">
              <a:spcBef>
                <a:spcPts val="0"/>
              </a:spcBef>
              <a:spcAft>
                <a:spcPts val="0"/>
              </a:spcAft>
              <a:buSzPts val="2200"/>
              <a:buChar char="•"/>
              <a:defRPr/>
            </a:lvl1pPr>
            <a:lvl2pPr marL="914400" lvl="1" indent="-368300" rtl="0">
              <a:spcBef>
                <a:spcPts val="0"/>
              </a:spcBef>
              <a:spcAft>
                <a:spcPts val="0"/>
              </a:spcAft>
              <a:buSzPts val="2200"/>
              <a:buChar char="•"/>
              <a:defRPr/>
            </a:lvl2pPr>
            <a:lvl3pPr marL="1371600" lvl="2" indent="-368300" rtl="0">
              <a:spcBef>
                <a:spcPts val="0"/>
              </a:spcBef>
              <a:spcAft>
                <a:spcPts val="0"/>
              </a:spcAft>
              <a:buSzPts val="2200"/>
              <a:buChar char="•"/>
              <a:defRPr/>
            </a:lvl3pPr>
            <a:lvl4pPr marL="1828800" lvl="3" indent="-368300" rtl="0">
              <a:spcBef>
                <a:spcPts val="0"/>
              </a:spcBef>
              <a:spcAft>
                <a:spcPts val="0"/>
              </a:spcAft>
              <a:buSzPts val="2200"/>
              <a:buChar char="•"/>
              <a:defRPr/>
            </a:lvl4pPr>
            <a:lvl5pPr marL="2286000" lvl="4" indent="-368300" rtl="0">
              <a:spcBef>
                <a:spcPts val="0"/>
              </a:spcBef>
              <a:spcAft>
                <a:spcPts val="0"/>
              </a:spcAft>
              <a:buSzPts val="2200"/>
              <a:buChar char="•"/>
              <a:defRPr/>
            </a:lvl5pPr>
            <a:lvl6pPr marL="2743200" lvl="5" indent="-368300" rtl="0">
              <a:spcBef>
                <a:spcPts val="0"/>
              </a:spcBef>
              <a:spcAft>
                <a:spcPts val="0"/>
              </a:spcAft>
              <a:buSzPts val="2200"/>
              <a:buChar char="•"/>
              <a:defRPr/>
            </a:lvl6pPr>
            <a:lvl7pPr marL="3200400" lvl="6" indent="-368300" rtl="0">
              <a:spcBef>
                <a:spcPts val="0"/>
              </a:spcBef>
              <a:spcAft>
                <a:spcPts val="0"/>
              </a:spcAft>
              <a:buSzPts val="2200"/>
              <a:buChar char="•"/>
              <a:defRPr/>
            </a:lvl7pPr>
            <a:lvl8pPr marL="3657600" lvl="7" indent="-368300" rtl="0">
              <a:spcBef>
                <a:spcPts val="0"/>
              </a:spcBef>
              <a:spcAft>
                <a:spcPts val="0"/>
              </a:spcAft>
              <a:buSzPts val="2200"/>
              <a:buChar char="•"/>
              <a:defRPr/>
            </a:lvl8pPr>
            <a:lvl9pPr marL="4114800" lvl="8" indent="-368300" rtl="0">
              <a:spcBef>
                <a:spcPts val="0"/>
              </a:spcBef>
              <a:spcAft>
                <a:spcPts val="0"/>
              </a:spcAft>
              <a:buSzPts val="2200"/>
              <a:buChar char="•"/>
              <a:defRPr/>
            </a:lvl9pPr>
          </a:lstStyle>
          <a:p>
            <a:endParaRPr/>
          </a:p>
        </p:txBody>
      </p:sp>
      <p:sp>
        <p:nvSpPr>
          <p:cNvPr id="31" name="Google Shape;31;p7"/>
          <p:cNvSpPr txBox="1">
            <a:spLocks noGrp="1"/>
          </p:cNvSpPr>
          <p:nvPr>
            <p:ph type="body" idx="2"/>
          </p:nvPr>
        </p:nvSpPr>
        <p:spPr>
          <a:xfrm>
            <a:off x="3929671" y="1287950"/>
            <a:ext cx="2238000" cy="3637800"/>
          </a:xfrm>
          <a:prstGeom prst="rect">
            <a:avLst/>
          </a:prstGeom>
        </p:spPr>
        <p:txBody>
          <a:bodyPr spcFirstLastPara="1" wrap="square" lIns="0" tIns="0" rIns="0" bIns="0" anchor="t" anchorCtr="0">
            <a:noAutofit/>
          </a:bodyPr>
          <a:lstStyle>
            <a:lvl1pPr marL="457200" lvl="0" indent="-368300" rtl="0">
              <a:spcBef>
                <a:spcPts val="0"/>
              </a:spcBef>
              <a:spcAft>
                <a:spcPts val="0"/>
              </a:spcAft>
              <a:buSzPts val="2200"/>
              <a:buChar char="•"/>
              <a:defRPr/>
            </a:lvl1pPr>
            <a:lvl2pPr marL="914400" lvl="1" indent="-368300" rtl="0">
              <a:spcBef>
                <a:spcPts val="0"/>
              </a:spcBef>
              <a:spcAft>
                <a:spcPts val="0"/>
              </a:spcAft>
              <a:buSzPts val="2200"/>
              <a:buChar char="•"/>
              <a:defRPr/>
            </a:lvl2pPr>
            <a:lvl3pPr marL="1371600" lvl="2" indent="-368300" rtl="0">
              <a:spcBef>
                <a:spcPts val="0"/>
              </a:spcBef>
              <a:spcAft>
                <a:spcPts val="0"/>
              </a:spcAft>
              <a:buSzPts val="2200"/>
              <a:buChar char="•"/>
              <a:defRPr/>
            </a:lvl3pPr>
            <a:lvl4pPr marL="1828800" lvl="3" indent="-368300" rtl="0">
              <a:spcBef>
                <a:spcPts val="0"/>
              </a:spcBef>
              <a:spcAft>
                <a:spcPts val="0"/>
              </a:spcAft>
              <a:buSzPts val="2200"/>
              <a:buChar char="•"/>
              <a:defRPr/>
            </a:lvl4pPr>
            <a:lvl5pPr marL="2286000" lvl="4" indent="-368300" rtl="0">
              <a:spcBef>
                <a:spcPts val="0"/>
              </a:spcBef>
              <a:spcAft>
                <a:spcPts val="0"/>
              </a:spcAft>
              <a:buSzPts val="2200"/>
              <a:buChar char="•"/>
              <a:defRPr/>
            </a:lvl5pPr>
            <a:lvl6pPr marL="2743200" lvl="5" indent="-368300" rtl="0">
              <a:spcBef>
                <a:spcPts val="0"/>
              </a:spcBef>
              <a:spcAft>
                <a:spcPts val="0"/>
              </a:spcAft>
              <a:buSzPts val="2200"/>
              <a:buChar char="•"/>
              <a:defRPr/>
            </a:lvl6pPr>
            <a:lvl7pPr marL="3200400" lvl="6" indent="-368300" rtl="0">
              <a:spcBef>
                <a:spcPts val="0"/>
              </a:spcBef>
              <a:spcAft>
                <a:spcPts val="0"/>
              </a:spcAft>
              <a:buSzPts val="2200"/>
              <a:buChar char="•"/>
              <a:defRPr/>
            </a:lvl7pPr>
            <a:lvl8pPr marL="3657600" lvl="7" indent="-368300" rtl="0">
              <a:spcBef>
                <a:spcPts val="0"/>
              </a:spcBef>
              <a:spcAft>
                <a:spcPts val="0"/>
              </a:spcAft>
              <a:buSzPts val="2200"/>
              <a:buChar char="•"/>
              <a:defRPr/>
            </a:lvl8pPr>
            <a:lvl9pPr marL="4114800" lvl="8" indent="-368300" rtl="0">
              <a:spcBef>
                <a:spcPts val="0"/>
              </a:spcBef>
              <a:spcAft>
                <a:spcPts val="0"/>
              </a:spcAft>
              <a:buSzPts val="2200"/>
              <a:buChar char="•"/>
              <a:defRPr/>
            </a:lvl9pPr>
          </a:lstStyle>
          <a:p>
            <a:endParaRPr/>
          </a:p>
        </p:txBody>
      </p:sp>
      <p:sp>
        <p:nvSpPr>
          <p:cNvPr id="32" name="Google Shape;32;p7"/>
          <p:cNvSpPr txBox="1">
            <a:spLocks noGrp="1"/>
          </p:cNvSpPr>
          <p:nvPr>
            <p:ph type="body" idx="3"/>
          </p:nvPr>
        </p:nvSpPr>
        <p:spPr>
          <a:xfrm>
            <a:off x="6447566" y="1287950"/>
            <a:ext cx="2238000" cy="3637800"/>
          </a:xfrm>
          <a:prstGeom prst="rect">
            <a:avLst/>
          </a:prstGeom>
        </p:spPr>
        <p:txBody>
          <a:bodyPr spcFirstLastPara="1" wrap="square" lIns="0" tIns="0" rIns="0" bIns="0" anchor="t" anchorCtr="0">
            <a:noAutofit/>
          </a:bodyPr>
          <a:lstStyle>
            <a:lvl1pPr marL="457200" lvl="0" indent="-368300" rtl="0">
              <a:spcBef>
                <a:spcPts val="0"/>
              </a:spcBef>
              <a:spcAft>
                <a:spcPts val="0"/>
              </a:spcAft>
              <a:buSzPts val="2200"/>
              <a:buChar char="•"/>
              <a:defRPr/>
            </a:lvl1pPr>
            <a:lvl2pPr marL="914400" lvl="1" indent="-368300" rtl="0">
              <a:spcBef>
                <a:spcPts val="0"/>
              </a:spcBef>
              <a:spcAft>
                <a:spcPts val="0"/>
              </a:spcAft>
              <a:buSzPts val="2200"/>
              <a:buChar char="•"/>
              <a:defRPr/>
            </a:lvl2pPr>
            <a:lvl3pPr marL="1371600" lvl="2" indent="-368300" rtl="0">
              <a:spcBef>
                <a:spcPts val="0"/>
              </a:spcBef>
              <a:spcAft>
                <a:spcPts val="0"/>
              </a:spcAft>
              <a:buSzPts val="2200"/>
              <a:buChar char="•"/>
              <a:defRPr/>
            </a:lvl3pPr>
            <a:lvl4pPr marL="1828800" lvl="3" indent="-368300" rtl="0">
              <a:spcBef>
                <a:spcPts val="0"/>
              </a:spcBef>
              <a:spcAft>
                <a:spcPts val="0"/>
              </a:spcAft>
              <a:buSzPts val="2200"/>
              <a:buChar char="•"/>
              <a:defRPr/>
            </a:lvl4pPr>
            <a:lvl5pPr marL="2286000" lvl="4" indent="-368300" rtl="0">
              <a:spcBef>
                <a:spcPts val="0"/>
              </a:spcBef>
              <a:spcAft>
                <a:spcPts val="0"/>
              </a:spcAft>
              <a:buSzPts val="2200"/>
              <a:buChar char="•"/>
              <a:defRPr/>
            </a:lvl5pPr>
            <a:lvl6pPr marL="2743200" lvl="5" indent="-368300" rtl="0">
              <a:spcBef>
                <a:spcPts val="0"/>
              </a:spcBef>
              <a:spcAft>
                <a:spcPts val="0"/>
              </a:spcAft>
              <a:buSzPts val="2200"/>
              <a:buChar char="•"/>
              <a:defRPr/>
            </a:lvl6pPr>
            <a:lvl7pPr marL="3200400" lvl="6" indent="-368300" rtl="0">
              <a:spcBef>
                <a:spcPts val="0"/>
              </a:spcBef>
              <a:spcAft>
                <a:spcPts val="0"/>
              </a:spcAft>
              <a:buSzPts val="2200"/>
              <a:buChar char="•"/>
              <a:defRPr/>
            </a:lvl7pPr>
            <a:lvl8pPr marL="3657600" lvl="7" indent="-368300" rtl="0">
              <a:spcBef>
                <a:spcPts val="0"/>
              </a:spcBef>
              <a:spcAft>
                <a:spcPts val="0"/>
              </a:spcAft>
              <a:buSzPts val="2200"/>
              <a:buChar char="•"/>
              <a:defRPr/>
            </a:lvl8pPr>
            <a:lvl9pPr marL="4114800" lvl="8" indent="-368300" rtl="0">
              <a:spcBef>
                <a:spcPts val="0"/>
              </a:spcBef>
              <a:spcAft>
                <a:spcPts val="0"/>
              </a:spcAft>
              <a:buSzPts val="2200"/>
              <a:buChar char="•"/>
              <a:defRPr/>
            </a:lvl9pPr>
          </a:lstStyle>
          <a:p>
            <a:endParaRPr/>
          </a:p>
        </p:txBody>
      </p:sp>
      <p:sp>
        <p:nvSpPr>
          <p:cNvPr id="33" name="Google Shape;33;p7"/>
          <p:cNvSpPr txBox="1">
            <a:spLocks noGrp="1"/>
          </p:cNvSpPr>
          <p:nvPr>
            <p:ph type="sldNum" idx="12"/>
          </p:nvPr>
        </p:nvSpPr>
        <p:spPr>
          <a:xfrm>
            <a:off x="8404384" y="254051"/>
            <a:ext cx="548700" cy="3936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0"/>
        <p:cNvGrpSpPr/>
        <p:nvPr/>
      </p:nvGrpSpPr>
      <p:grpSpPr>
        <a:xfrm>
          <a:off x="0" y="0"/>
          <a:ext cx="0" cy="0"/>
          <a:chOff x="0" y="0"/>
          <a:chExt cx="0" cy="0"/>
        </a:xfrm>
      </p:grpSpPr>
      <p:sp>
        <p:nvSpPr>
          <p:cNvPr id="41" name="Google Shape;41;p10"/>
          <p:cNvSpPr txBox="1">
            <a:spLocks noGrp="1"/>
          </p:cNvSpPr>
          <p:nvPr>
            <p:ph type="sldNum" idx="12"/>
          </p:nvPr>
        </p:nvSpPr>
        <p:spPr>
          <a:xfrm>
            <a:off x="8404384" y="254051"/>
            <a:ext cx="548700" cy="393600"/>
          </a:xfrm>
          <a:prstGeom prst="rect">
            <a:avLst/>
          </a:prstGeom>
        </p:spPr>
        <p:txBody>
          <a:bodyPr spcFirstLastPara="1" wrap="square" lIns="0" tIns="0" rIns="0" bIns="0"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blipFill>
          <a:blip r:embed="rId6">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411775" y="129768"/>
            <a:ext cx="7273800" cy="857400"/>
          </a:xfrm>
          <a:prstGeom prst="rect">
            <a:avLst/>
          </a:prstGeom>
          <a:noFill/>
          <a:ln>
            <a:noFill/>
          </a:ln>
        </p:spPr>
        <p:txBody>
          <a:bodyPr spcFirstLastPara="1" wrap="square" lIns="0" tIns="0" rIns="0" bIns="0" anchor="b" anchorCtr="0">
            <a:noAutofit/>
          </a:bodyPr>
          <a:lstStyle>
            <a:lvl1pPr lvl="0">
              <a:spcBef>
                <a:spcPts val="0"/>
              </a:spcBef>
              <a:spcAft>
                <a:spcPts val="0"/>
              </a:spcAft>
              <a:buClr>
                <a:schemeClr val="dk1"/>
              </a:buClr>
              <a:buSzPts val="3200"/>
              <a:buFont typeface="Amatic SC"/>
              <a:buNone/>
              <a:defRPr sz="3200" b="1">
                <a:solidFill>
                  <a:schemeClr val="dk1"/>
                </a:solidFill>
                <a:latin typeface="Amatic SC"/>
                <a:ea typeface="Amatic SC"/>
                <a:cs typeface="Amatic SC"/>
                <a:sym typeface="Amatic SC"/>
              </a:defRPr>
            </a:lvl1pPr>
            <a:lvl2pPr lvl="1">
              <a:spcBef>
                <a:spcPts val="0"/>
              </a:spcBef>
              <a:spcAft>
                <a:spcPts val="0"/>
              </a:spcAft>
              <a:buClr>
                <a:schemeClr val="dk1"/>
              </a:buClr>
              <a:buSzPts val="3200"/>
              <a:buFont typeface="Amatic SC"/>
              <a:buNone/>
              <a:defRPr sz="3200" b="1">
                <a:solidFill>
                  <a:schemeClr val="dk1"/>
                </a:solidFill>
                <a:latin typeface="Amatic SC"/>
                <a:ea typeface="Amatic SC"/>
                <a:cs typeface="Amatic SC"/>
                <a:sym typeface="Amatic SC"/>
              </a:defRPr>
            </a:lvl2pPr>
            <a:lvl3pPr lvl="2">
              <a:spcBef>
                <a:spcPts val="0"/>
              </a:spcBef>
              <a:spcAft>
                <a:spcPts val="0"/>
              </a:spcAft>
              <a:buClr>
                <a:schemeClr val="dk1"/>
              </a:buClr>
              <a:buSzPts val="3200"/>
              <a:buFont typeface="Amatic SC"/>
              <a:buNone/>
              <a:defRPr sz="3200" b="1">
                <a:solidFill>
                  <a:schemeClr val="dk1"/>
                </a:solidFill>
                <a:latin typeface="Amatic SC"/>
                <a:ea typeface="Amatic SC"/>
                <a:cs typeface="Amatic SC"/>
                <a:sym typeface="Amatic SC"/>
              </a:defRPr>
            </a:lvl3pPr>
            <a:lvl4pPr lvl="3">
              <a:spcBef>
                <a:spcPts val="0"/>
              </a:spcBef>
              <a:spcAft>
                <a:spcPts val="0"/>
              </a:spcAft>
              <a:buClr>
                <a:schemeClr val="dk1"/>
              </a:buClr>
              <a:buSzPts val="3200"/>
              <a:buFont typeface="Amatic SC"/>
              <a:buNone/>
              <a:defRPr sz="3200" b="1">
                <a:solidFill>
                  <a:schemeClr val="dk1"/>
                </a:solidFill>
                <a:latin typeface="Amatic SC"/>
                <a:ea typeface="Amatic SC"/>
                <a:cs typeface="Amatic SC"/>
                <a:sym typeface="Amatic SC"/>
              </a:defRPr>
            </a:lvl4pPr>
            <a:lvl5pPr lvl="4">
              <a:spcBef>
                <a:spcPts val="0"/>
              </a:spcBef>
              <a:spcAft>
                <a:spcPts val="0"/>
              </a:spcAft>
              <a:buClr>
                <a:schemeClr val="dk1"/>
              </a:buClr>
              <a:buSzPts val="3200"/>
              <a:buFont typeface="Amatic SC"/>
              <a:buNone/>
              <a:defRPr sz="3200" b="1">
                <a:solidFill>
                  <a:schemeClr val="dk1"/>
                </a:solidFill>
                <a:latin typeface="Amatic SC"/>
                <a:ea typeface="Amatic SC"/>
                <a:cs typeface="Amatic SC"/>
                <a:sym typeface="Amatic SC"/>
              </a:defRPr>
            </a:lvl5pPr>
            <a:lvl6pPr lvl="5">
              <a:spcBef>
                <a:spcPts val="0"/>
              </a:spcBef>
              <a:spcAft>
                <a:spcPts val="0"/>
              </a:spcAft>
              <a:buClr>
                <a:schemeClr val="dk1"/>
              </a:buClr>
              <a:buSzPts val="3200"/>
              <a:buFont typeface="Amatic SC"/>
              <a:buNone/>
              <a:defRPr sz="3200" b="1">
                <a:solidFill>
                  <a:schemeClr val="dk1"/>
                </a:solidFill>
                <a:latin typeface="Amatic SC"/>
                <a:ea typeface="Amatic SC"/>
                <a:cs typeface="Amatic SC"/>
                <a:sym typeface="Amatic SC"/>
              </a:defRPr>
            </a:lvl6pPr>
            <a:lvl7pPr lvl="6">
              <a:spcBef>
                <a:spcPts val="0"/>
              </a:spcBef>
              <a:spcAft>
                <a:spcPts val="0"/>
              </a:spcAft>
              <a:buClr>
                <a:schemeClr val="dk1"/>
              </a:buClr>
              <a:buSzPts val="3200"/>
              <a:buFont typeface="Amatic SC"/>
              <a:buNone/>
              <a:defRPr sz="3200" b="1">
                <a:solidFill>
                  <a:schemeClr val="dk1"/>
                </a:solidFill>
                <a:latin typeface="Amatic SC"/>
                <a:ea typeface="Amatic SC"/>
                <a:cs typeface="Amatic SC"/>
                <a:sym typeface="Amatic SC"/>
              </a:defRPr>
            </a:lvl7pPr>
            <a:lvl8pPr lvl="7">
              <a:spcBef>
                <a:spcPts val="0"/>
              </a:spcBef>
              <a:spcAft>
                <a:spcPts val="0"/>
              </a:spcAft>
              <a:buClr>
                <a:schemeClr val="dk1"/>
              </a:buClr>
              <a:buSzPts val="3200"/>
              <a:buFont typeface="Amatic SC"/>
              <a:buNone/>
              <a:defRPr sz="3200" b="1">
                <a:solidFill>
                  <a:schemeClr val="dk1"/>
                </a:solidFill>
                <a:latin typeface="Amatic SC"/>
                <a:ea typeface="Amatic SC"/>
                <a:cs typeface="Amatic SC"/>
                <a:sym typeface="Amatic SC"/>
              </a:defRPr>
            </a:lvl8pPr>
            <a:lvl9pPr lvl="8">
              <a:spcBef>
                <a:spcPts val="0"/>
              </a:spcBef>
              <a:spcAft>
                <a:spcPts val="0"/>
              </a:spcAft>
              <a:buClr>
                <a:schemeClr val="dk1"/>
              </a:buClr>
              <a:buSzPts val="3200"/>
              <a:buFont typeface="Amatic SC"/>
              <a:buNone/>
              <a:defRPr sz="3200" b="1">
                <a:solidFill>
                  <a:schemeClr val="dk1"/>
                </a:solidFill>
                <a:latin typeface="Amatic SC"/>
                <a:ea typeface="Amatic SC"/>
                <a:cs typeface="Amatic SC"/>
                <a:sym typeface="Amatic SC"/>
              </a:defRPr>
            </a:lvl9pPr>
          </a:lstStyle>
          <a:p>
            <a:endParaRPr/>
          </a:p>
        </p:txBody>
      </p:sp>
      <p:sp>
        <p:nvSpPr>
          <p:cNvPr id="7" name="Google Shape;7;p1"/>
          <p:cNvSpPr txBox="1">
            <a:spLocks noGrp="1"/>
          </p:cNvSpPr>
          <p:nvPr>
            <p:ph type="body" idx="1"/>
          </p:nvPr>
        </p:nvSpPr>
        <p:spPr>
          <a:xfrm>
            <a:off x="1411775" y="1287956"/>
            <a:ext cx="7273800" cy="3271200"/>
          </a:xfrm>
          <a:prstGeom prst="rect">
            <a:avLst/>
          </a:prstGeom>
          <a:noFill/>
          <a:ln>
            <a:noFill/>
          </a:ln>
        </p:spPr>
        <p:txBody>
          <a:bodyPr spcFirstLastPara="1" wrap="square" lIns="0" tIns="0" rIns="0" bIns="0" anchor="t" anchorCtr="0">
            <a:noAutofit/>
          </a:bodyPr>
          <a:lstStyle>
            <a:lvl1pPr marL="457200" lvl="0" indent="-368300">
              <a:lnSpc>
                <a:spcPct val="100000"/>
              </a:lnSpc>
              <a:spcBef>
                <a:spcPts val="0"/>
              </a:spcBef>
              <a:spcAft>
                <a:spcPts val="0"/>
              </a:spcAft>
              <a:buClr>
                <a:schemeClr val="dk1"/>
              </a:buClr>
              <a:buSzPts val="2200"/>
              <a:buFont typeface="Caveat"/>
              <a:buChar char="•"/>
              <a:defRPr sz="2200">
                <a:solidFill>
                  <a:schemeClr val="dk1"/>
                </a:solidFill>
                <a:latin typeface="Caveat"/>
                <a:ea typeface="Caveat"/>
                <a:cs typeface="Caveat"/>
                <a:sym typeface="Caveat"/>
              </a:defRPr>
            </a:lvl1pPr>
            <a:lvl2pPr marL="914400" lvl="1" indent="-368300">
              <a:lnSpc>
                <a:spcPct val="100000"/>
              </a:lnSpc>
              <a:spcBef>
                <a:spcPts val="0"/>
              </a:spcBef>
              <a:spcAft>
                <a:spcPts val="0"/>
              </a:spcAft>
              <a:buClr>
                <a:schemeClr val="dk1"/>
              </a:buClr>
              <a:buSzPts val="2200"/>
              <a:buFont typeface="Caveat"/>
              <a:buChar char="•"/>
              <a:defRPr sz="2200">
                <a:solidFill>
                  <a:schemeClr val="dk1"/>
                </a:solidFill>
                <a:latin typeface="Caveat"/>
                <a:ea typeface="Caveat"/>
                <a:cs typeface="Caveat"/>
                <a:sym typeface="Caveat"/>
              </a:defRPr>
            </a:lvl2pPr>
            <a:lvl3pPr marL="1371600" lvl="2" indent="-368300">
              <a:lnSpc>
                <a:spcPct val="100000"/>
              </a:lnSpc>
              <a:spcBef>
                <a:spcPts val="0"/>
              </a:spcBef>
              <a:spcAft>
                <a:spcPts val="0"/>
              </a:spcAft>
              <a:buClr>
                <a:schemeClr val="dk1"/>
              </a:buClr>
              <a:buSzPts val="2200"/>
              <a:buFont typeface="Caveat"/>
              <a:buChar char="•"/>
              <a:defRPr sz="2200">
                <a:solidFill>
                  <a:schemeClr val="dk1"/>
                </a:solidFill>
                <a:latin typeface="Caveat"/>
                <a:ea typeface="Caveat"/>
                <a:cs typeface="Caveat"/>
                <a:sym typeface="Caveat"/>
              </a:defRPr>
            </a:lvl3pPr>
            <a:lvl4pPr marL="1828800" lvl="3" indent="-368300">
              <a:lnSpc>
                <a:spcPct val="100000"/>
              </a:lnSpc>
              <a:spcBef>
                <a:spcPts val="0"/>
              </a:spcBef>
              <a:spcAft>
                <a:spcPts val="0"/>
              </a:spcAft>
              <a:buClr>
                <a:schemeClr val="dk1"/>
              </a:buClr>
              <a:buSzPts val="2200"/>
              <a:buFont typeface="Caveat"/>
              <a:buChar char="•"/>
              <a:defRPr sz="2200">
                <a:solidFill>
                  <a:schemeClr val="dk1"/>
                </a:solidFill>
                <a:latin typeface="Caveat"/>
                <a:ea typeface="Caveat"/>
                <a:cs typeface="Caveat"/>
                <a:sym typeface="Caveat"/>
              </a:defRPr>
            </a:lvl4pPr>
            <a:lvl5pPr marL="2286000" lvl="4" indent="-368300">
              <a:lnSpc>
                <a:spcPct val="100000"/>
              </a:lnSpc>
              <a:spcBef>
                <a:spcPts val="0"/>
              </a:spcBef>
              <a:spcAft>
                <a:spcPts val="0"/>
              </a:spcAft>
              <a:buClr>
                <a:schemeClr val="dk1"/>
              </a:buClr>
              <a:buSzPts val="2200"/>
              <a:buFont typeface="Caveat"/>
              <a:buChar char="•"/>
              <a:defRPr sz="2200">
                <a:solidFill>
                  <a:schemeClr val="dk1"/>
                </a:solidFill>
                <a:latin typeface="Caveat"/>
                <a:ea typeface="Caveat"/>
                <a:cs typeface="Caveat"/>
                <a:sym typeface="Caveat"/>
              </a:defRPr>
            </a:lvl5pPr>
            <a:lvl6pPr marL="2743200" lvl="5" indent="-368300">
              <a:lnSpc>
                <a:spcPct val="100000"/>
              </a:lnSpc>
              <a:spcBef>
                <a:spcPts val="0"/>
              </a:spcBef>
              <a:spcAft>
                <a:spcPts val="0"/>
              </a:spcAft>
              <a:buClr>
                <a:schemeClr val="dk1"/>
              </a:buClr>
              <a:buSzPts val="2200"/>
              <a:buFont typeface="Caveat"/>
              <a:buChar char="•"/>
              <a:defRPr sz="2200">
                <a:solidFill>
                  <a:schemeClr val="dk1"/>
                </a:solidFill>
                <a:latin typeface="Caveat"/>
                <a:ea typeface="Caveat"/>
                <a:cs typeface="Caveat"/>
                <a:sym typeface="Caveat"/>
              </a:defRPr>
            </a:lvl6pPr>
            <a:lvl7pPr marL="3200400" lvl="6" indent="-368300">
              <a:lnSpc>
                <a:spcPct val="100000"/>
              </a:lnSpc>
              <a:spcBef>
                <a:spcPts val="0"/>
              </a:spcBef>
              <a:spcAft>
                <a:spcPts val="0"/>
              </a:spcAft>
              <a:buClr>
                <a:schemeClr val="dk1"/>
              </a:buClr>
              <a:buSzPts val="2200"/>
              <a:buFont typeface="Caveat"/>
              <a:buChar char="•"/>
              <a:defRPr sz="2200">
                <a:solidFill>
                  <a:schemeClr val="dk1"/>
                </a:solidFill>
                <a:latin typeface="Caveat"/>
                <a:ea typeface="Caveat"/>
                <a:cs typeface="Caveat"/>
                <a:sym typeface="Caveat"/>
              </a:defRPr>
            </a:lvl7pPr>
            <a:lvl8pPr marL="3657600" lvl="7" indent="-368300">
              <a:lnSpc>
                <a:spcPct val="100000"/>
              </a:lnSpc>
              <a:spcBef>
                <a:spcPts val="0"/>
              </a:spcBef>
              <a:spcAft>
                <a:spcPts val="0"/>
              </a:spcAft>
              <a:buClr>
                <a:schemeClr val="dk1"/>
              </a:buClr>
              <a:buSzPts val="2200"/>
              <a:buFont typeface="Caveat"/>
              <a:buChar char="•"/>
              <a:defRPr sz="2200">
                <a:solidFill>
                  <a:schemeClr val="dk1"/>
                </a:solidFill>
                <a:latin typeface="Caveat"/>
                <a:ea typeface="Caveat"/>
                <a:cs typeface="Caveat"/>
                <a:sym typeface="Caveat"/>
              </a:defRPr>
            </a:lvl8pPr>
            <a:lvl9pPr marL="4114800" lvl="8" indent="-368300">
              <a:lnSpc>
                <a:spcPct val="100000"/>
              </a:lnSpc>
              <a:spcBef>
                <a:spcPts val="0"/>
              </a:spcBef>
              <a:spcAft>
                <a:spcPts val="0"/>
              </a:spcAft>
              <a:buClr>
                <a:schemeClr val="dk1"/>
              </a:buClr>
              <a:buSzPts val="2200"/>
              <a:buFont typeface="Caveat"/>
              <a:buChar char="•"/>
              <a:defRPr sz="2200">
                <a:solidFill>
                  <a:schemeClr val="dk1"/>
                </a:solidFill>
                <a:latin typeface="Caveat"/>
                <a:ea typeface="Caveat"/>
                <a:cs typeface="Caveat"/>
                <a:sym typeface="Caveat"/>
              </a:defRPr>
            </a:lvl9pPr>
          </a:lstStyle>
          <a:p>
            <a:endParaRPr/>
          </a:p>
        </p:txBody>
      </p:sp>
      <p:sp>
        <p:nvSpPr>
          <p:cNvPr id="8" name="Google Shape;8;p1"/>
          <p:cNvSpPr txBox="1">
            <a:spLocks noGrp="1"/>
          </p:cNvSpPr>
          <p:nvPr>
            <p:ph type="sldNum" idx="12"/>
          </p:nvPr>
        </p:nvSpPr>
        <p:spPr>
          <a:xfrm>
            <a:off x="8404384" y="254051"/>
            <a:ext cx="548700" cy="393600"/>
          </a:xfrm>
          <a:prstGeom prst="rect">
            <a:avLst/>
          </a:prstGeom>
          <a:noFill/>
          <a:ln>
            <a:noFill/>
          </a:ln>
        </p:spPr>
        <p:txBody>
          <a:bodyPr spcFirstLastPara="1" wrap="square" lIns="0" tIns="0" rIns="0" bIns="0" anchor="ctr" anchorCtr="0">
            <a:noAutofit/>
          </a:bodyPr>
          <a:lstStyle>
            <a:lvl1pPr lvl="0" algn="r">
              <a:buNone/>
              <a:defRPr>
                <a:solidFill>
                  <a:srgbClr val="6CC2DC"/>
                </a:solidFill>
                <a:latin typeface="Caveat"/>
                <a:ea typeface="Caveat"/>
                <a:cs typeface="Caveat"/>
                <a:sym typeface="Caveat"/>
              </a:defRPr>
            </a:lvl1pPr>
            <a:lvl2pPr lvl="1" algn="r">
              <a:buNone/>
              <a:defRPr>
                <a:solidFill>
                  <a:srgbClr val="6CC2DC"/>
                </a:solidFill>
                <a:latin typeface="Caveat"/>
                <a:ea typeface="Caveat"/>
                <a:cs typeface="Caveat"/>
                <a:sym typeface="Caveat"/>
              </a:defRPr>
            </a:lvl2pPr>
            <a:lvl3pPr lvl="2" algn="r">
              <a:buNone/>
              <a:defRPr>
                <a:solidFill>
                  <a:srgbClr val="6CC2DC"/>
                </a:solidFill>
                <a:latin typeface="Caveat"/>
                <a:ea typeface="Caveat"/>
                <a:cs typeface="Caveat"/>
                <a:sym typeface="Caveat"/>
              </a:defRPr>
            </a:lvl3pPr>
            <a:lvl4pPr lvl="3" algn="r">
              <a:buNone/>
              <a:defRPr>
                <a:solidFill>
                  <a:srgbClr val="6CC2DC"/>
                </a:solidFill>
                <a:latin typeface="Caveat"/>
                <a:ea typeface="Caveat"/>
                <a:cs typeface="Caveat"/>
                <a:sym typeface="Caveat"/>
              </a:defRPr>
            </a:lvl4pPr>
            <a:lvl5pPr lvl="4" algn="r">
              <a:buNone/>
              <a:defRPr>
                <a:solidFill>
                  <a:srgbClr val="6CC2DC"/>
                </a:solidFill>
                <a:latin typeface="Caveat"/>
                <a:ea typeface="Caveat"/>
                <a:cs typeface="Caveat"/>
                <a:sym typeface="Caveat"/>
              </a:defRPr>
            </a:lvl5pPr>
            <a:lvl6pPr lvl="5" algn="r">
              <a:buNone/>
              <a:defRPr>
                <a:solidFill>
                  <a:srgbClr val="6CC2DC"/>
                </a:solidFill>
                <a:latin typeface="Caveat"/>
                <a:ea typeface="Caveat"/>
                <a:cs typeface="Caveat"/>
                <a:sym typeface="Caveat"/>
              </a:defRPr>
            </a:lvl6pPr>
            <a:lvl7pPr lvl="6" algn="r">
              <a:buNone/>
              <a:defRPr>
                <a:solidFill>
                  <a:srgbClr val="6CC2DC"/>
                </a:solidFill>
                <a:latin typeface="Caveat"/>
                <a:ea typeface="Caveat"/>
                <a:cs typeface="Caveat"/>
                <a:sym typeface="Caveat"/>
              </a:defRPr>
            </a:lvl7pPr>
            <a:lvl8pPr lvl="7" algn="r">
              <a:buNone/>
              <a:defRPr>
                <a:solidFill>
                  <a:srgbClr val="6CC2DC"/>
                </a:solidFill>
                <a:latin typeface="Caveat"/>
                <a:ea typeface="Caveat"/>
                <a:cs typeface="Caveat"/>
                <a:sym typeface="Caveat"/>
              </a:defRPr>
            </a:lvl8pPr>
            <a:lvl9pPr lvl="8" algn="r">
              <a:buNone/>
              <a:defRPr>
                <a:solidFill>
                  <a:srgbClr val="6CC2DC"/>
                </a:solidFill>
                <a:latin typeface="Caveat"/>
                <a:ea typeface="Caveat"/>
                <a:cs typeface="Caveat"/>
                <a:sym typeface="Caveat"/>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3" r:id="rId3"/>
    <p:sldLayoutId id="2147483656" r:id="rId4"/>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46" name="Google Shape;46;p11"/>
          <p:cNvSpPr txBox="1">
            <a:spLocks noGrp="1"/>
          </p:cNvSpPr>
          <p:nvPr>
            <p:ph type="ctrTitle"/>
          </p:nvPr>
        </p:nvSpPr>
        <p:spPr>
          <a:xfrm>
            <a:off x="2743200" y="1809750"/>
            <a:ext cx="4227000" cy="1143000"/>
          </a:xfrm>
          <a:prstGeom prst="rect">
            <a:avLst/>
          </a:prstGeom>
        </p:spPr>
        <p:txBody>
          <a:bodyPr spcFirstLastPara="1" wrap="square" lIns="0" tIns="0" rIns="0" bIns="0" anchor="t" anchorCtr="0">
            <a:noAutofit/>
          </a:bodyPr>
          <a:lstStyle/>
          <a:p>
            <a:pPr lvl="0"/>
            <a:r>
              <a:rPr lang="en-US" sz="3200" dirty="0">
                <a:latin typeface="Caveat" charset="0"/>
              </a:rPr>
              <a:t>Annotating Semantic Issues</a:t>
            </a:r>
            <a:br>
              <a:rPr lang="en-US" sz="3200" dirty="0"/>
            </a:br>
            <a:br>
              <a:rPr lang="en-US" sz="3200" dirty="0"/>
            </a:br>
            <a:br>
              <a:rPr lang="en-US" sz="3200" dirty="0"/>
            </a:br>
            <a:endParaRPr sz="3200" dirty="0"/>
          </a:p>
        </p:txBody>
      </p:sp>
      <p:sp>
        <p:nvSpPr>
          <p:cNvPr id="2" name="TextBox 1"/>
          <p:cNvSpPr txBox="1"/>
          <p:nvPr/>
        </p:nvSpPr>
        <p:spPr>
          <a:xfrm>
            <a:off x="2743200" y="2571750"/>
            <a:ext cx="4953000" cy="461665"/>
          </a:xfrm>
          <a:prstGeom prst="rect">
            <a:avLst/>
          </a:prstGeom>
          <a:noFill/>
        </p:spPr>
        <p:txBody>
          <a:bodyPr wrap="square" rtlCol="0">
            <a:spAutoFit/>
          </a:bodyPr>
          <a:lstStyle/>
          <a:p>
            <a:r>
              <a:rPr lang="en-US" sz="2400" b="1" dirty="0">
                <a:solidFill>
                  <a:srgbClr val="FF0000"/>
                </a:solidFill>
                <a:latin typeface="Caveat" charset="0"/>
                <a:cs typeface="Amatic SC" charset="-79"/>
              </a:rPr>
              <a:t>Presented by: Halla Mohammed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4"/>
          <p:cNvSpPr txBox="1">
            <a:spLocks noGrp="1"/>
          </p:cNvSpPr>
          <p:nvPr>
            <p:ph type="ctrTitle"/>
          </p:nvPr>
        </p:nvSpPr>
        <p:spPr>
          <a:xfrm>
            <a:off x="1371600" y="26048"/>
            <a:ext cx="6939000" cy="626400"/>
          </a:xfrm>
          <a:prstGeom prst="rect">
            <a:avLst/>
          </a:prstGeom>
        </p:spPr>
        <p:txBody>
          <a:bodyPr spcFirstLastPara="1" wrap="square" lIns="0" tIns="0" rIns="0" bIns="0" anchor="b" anchorCtr="0">
            <a:noAutofit/>
          </a:bodyPr>
          <a:lstStyle/>
          <a:p>
            <a:pPr lvl="0"/>
            <a:r>
              <a:rPr lang="en-US" dirty="0">
                <a:solidFill>
                  <a:srgbClr val="FF0000"/>
                </a:solidFill>
              </a:rPr>
              <a:t>Annotation:</a:t>
            </a:r>
            <a:endParaRPr dirty="0">
              <a:solidFill>
                <a:srgbClr val="FF0000"/>
              </a:solidFill>
            </a:endParaRPr>
          </a:p>
        </p:txBody>
      </p:sp>
      <p:sp>
        <p:nvSpPr>
          <p:cNvPr id="69" name="Google Shape;69;p14"/>
          <p:cNvSpPr txBox="1">
            <a:spLocks noGrp="1"/>
          </p:cNvSpPr>
          <p:nvPr>
            <p:ph type="subTitle" idx="1"/>
          </p:nvPr>
        </p:nvSpPr>
        <p:spPr>
          <a:xfrm>
            <a:off x="1371600" y="590550"/>
            <a:ext cx="7620000" cy="5410200"/>
          </a:xfrm>
          <a:prstGeom prst="rect">
            <a:avLst/>
          </a:prstGeom>
        </p:spPr>
        <p:txBody>
          <a:bodyPr spcFirstLastPara="1" wrap="square" lIns="0" tIns="0" rIns="0" bIns="0" anchor="t" anchorCtr="0">
            <a:noAutofit/>
          </a:bodyPr>
          <a:lstStyle/>
          <a:p>
            <a:pPr marL="342900" lvl="0" indent="-342900">
              <a:buClr>
                <a:srgbClr val="FF0000"/>
              </a:buClr>
              <a:buFont typeface="Symbol" pitchFamily="18" charset="2"/>
              <a:buChar char=""/>
            </a:pPr>
            <a:r>
              <a:rPr lang="en-US" b="1" dirty="0">
                <a:solidFill>
                  <a:schemeClr val="tx1"/>
                </a:solidFill>
                <a:cs typeface="A Hemmat" pitchFamily="2" charset="-78"/>
              </a:rPr>
              <a:t>What is meant by the verb ( </a:t>
            </a:r>
            <a:r>
              <a:rPr lang="ar-IQ" b="1" dirty="0">
                <a:solidFill>
                  <a:schemeClr val="tx1"/>
                </a:solidFill>
                <a:cs typeface="A Hemmat" pitchFamily="2" charset="-78"/>
              </a:rPr>
              <a:t>نزع </a:t>
            </a:r>
            <a:r>
              <a:rPr lang="en-US" b="1" dirty="0">
                <a:solidFill>
                  <a:schemeClr val="tx1"/>
                </a:solidFill>
                <a:cs typeface="A Hemmat" pitchFamily="2" charset="-78"/>
              </a:rPr>
              <a:t>) here is that one of the soldiers, having dipped the defendant’s thumb into a dark sticky liquid, took it out of the liquid to stick it on a piece of paper. As such, rendering it literally will produce an inaccurate and misleading mental image</a:t>
            </a:r>
          </a:p>
          <a:p>
            <a:pPr marL="342900" lvl="0" indent="-342900">
              <a:buClr>
                <a:srgbClr val="FF0000"/>
              </a:buClr>
              <a:buFont typeface="Symbol" pitchFamily="18" charset="2"/>
              <a:buChar char=""/>
            </a:pPr>
            <a:r>
              <a:rPr lang="en-US" b="1" dirty="0">
                <a:solidFill>
                  <a:schemeClr val="tx1"/>
                </a:solidFill>
                <a:cs typeface="A Hemmat" pitchFamily="2" charset="-78"/>
              </a:rPr>
              <a:t>To reflect singularity/plurality of the no countable noun, viz. paper, words like piece, item, article, etc. can be employed</a:t>
            </a:r>
          </a:p>
          <a:p>
            <a:pPr marL="342900" lvl="0" indent="-342900">
              <a:buClr>
                <a:srgbClr val="FF0000"/>
              </a:buClr>
              <a:buFont typeface="Symbol" pitchFamily="18" charset="2"/>
              <a:buChar char=""/>
            </a:pPr>
            <a:r>
              <a:rPr lang="en-US" b="1" dirty="0">
                <a:solidFill>
                  <a:schemeClr val="tx1"/>
                </a:solidFill>
                <a:cs typeface="A Hemmat" pitchFamily="2" charset="-78"/>
              </a:rPr>
              <a:t>The denotative meaning of ( </a:t>
            </a:r>
            <a:r>
              <a:rPr lang="ar-IQ" b="1" dirty="0">
                <a:solidFill>
                  <a:schemeClr val="tx1"/>
                </a:solidFill>
                <a:cs typeface="A Hemmat" pitchFamily="2" charset="-78"/>
              </a:rPr>
              <a:t>اخذ </a:t>
            </a:r>
            <a:r>
              <a:rPr lang="en-US" b="1" dirty="0">
                <a:solidFill>
                  <a:schemeClr val="tx1"/>
                </a:solidFill>
                <a:cs typeface="A Hemmat" pitchFamily="2" charset="-78"/>
              </a:rPr>
              <a:t>)  is to carry somebody or something, or to go with somebody from one place to another. However, when it is followed by a verb in the present tense, such as ( </a:t>
            </a:r>
            <a:r>
              <a:rPr lang="ar-IQ" b="1" dirty="0">
                <a:solidFill>
                  <a:schemeClr val="tx1"/>
                </a:solidFill>
                <a:cs typeface="A Hemmat" pitchFamily="2" charset="-78"/>
              </a:rPr>
              <a:t>يضغط </a:t>
            </a:r>
            <a:r>
              <a:rPr lang="en-US" b="1" dirty="0">
                <a:solidFill>
                  <a:schemeClr val="tx1"/>
                </a:solidFill>
                <a:cs typeface="A Hemmat" pitchFamily="2" charset="-78"/>
              </a:rPr>
              <a:t>) the emphasis is placed on the continuity of the act of pressing in a specific period of time in the past, and thus it is best rendered as to begin or to start in the past.</a:t>
            </a:r>
          </a:p>
        </p:txBody>
      </p:sp>
    </p:spTree>
    <p:extLst>
      <p:ext uri="{BB962C8B-B14F-4D97-AF65-F5344CB8AC3E}">
        <p14:creationId xmlns:p14="http://schemas.microsoft.com/office/powerpoint/2010/main" val="17550528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4"/>
          <p:cNvSpPr txBox="1">
            <a:spLocks noGrp="1"/>
          </p:cNvSpPr>
          <p:nvPr>
            <p:ph type="ctrTitle"/>
          </p:nvPr>
        </p:nvSpPr>
        <p:spPr>
          <a:xfrm>
            <a:off x="1371600" y="26048"/>
            <a:ext cx="6939000" cy="626400"/>
          </a:xfrm>
          <a:prstGeom prst="rect">
            <a:avLst/>
          </a:prstGeom>
        </p:spPr>
        <p:txBody>
          <a:bodyPr spcFirstLastPara="1" wrap="square" lIns="0" tIns="0" rIns="0" bIns="0" anchor="b" anchorCtr="0">
            <a:noAutofit/>
          </a:bodyPr>
          <a:lstStyle/>
          <a:p>
            <a:pPr lvl="0"/>
            <a:r>
              <a:rPr lang="en-US" dirty="0">
                <a:solidFill>
                  <a:srgbClr val="FF0000"/>
                </a:solidFill>
              </a:rPr>
              <a:t>Annotation:</a:t>
            </a:r>
            <a:endParaRPr dirty="0">
              <a:solidFill>
                <a:srgbClr val="FF0000"/>
              </a:solidFill>
            </a:endParaRPr>
          </a:p>
        </p:txBody>
      </p:sp>
      <p:sp>
        <p:nvSpPr>
          <p:cNvPr id="69" name="Google Shape;69;p14"/>
          <p:cNvSpPr txBox="1">
            <a:spLocks noGrp="1"/>
          </p:cNvSpPr>
          <p:nvPr>
            <p:ph type="subTitle" idx="1"/>
          </p:nvPr>
        </p:nvSpPr>
        <p:spPr>
          <a:xfrm>
            <a:off x="1371600" y="590550"/>
            <a:ext cx="7620000" cy="5410200"/>
          </a:xfrm>
          <a:prstGeom prst="rect">
            <a:avLst/>
          </a:prstGeom>
        </p:spPr>
        <p:txBody>
          <a:bodyPr spcFirstLastPara="1" wrap="square" lIns="0" tIns="0" rIns="0" bIns="0" anchor="t" anchorCtr="0">
            <a:noAutofit/>
          </a:bodyPr>
          <a:lstStyle/>
          <a:p>
            <a:pPr marL="0" lvl="0" indent="0">
              <a:buClr>
                <a:srgbClr val="FF0000"/>
              </a:buClr>
            </a:pPr>
            <a:r>
              <a:rPr lang="en-US" b="1" u="sng" dirty="0">
                <a:solidFill>
                  <a:srgbClr val="FF0000"/>
                </a:solidFill>
                <a:cs typeface="A Hemmat" pitchFamily="2" charset="-78"/>
              </a:rPr>
              <a:t>Exercise3</a:t>
            </a:r>
            <a:r>
              <a:rPr lang="en-US" b="1" dirty="0">
                <a:solidFill>
                  <a:schemeClr val="tx1"/>
                </a:solidFill>
                <a:cs typeface="A Hemmat" pitchFamily="2" charset="-78"/>
              </a:rPr>
              <a:t> </a:t>
            </a:r>
          </a:p>
          <a:p>
            <a:pPr marL="0" lvl="0" indent="0">
              <a:buClr>
                <a:srgbClr val="FF0000"/>
              </a:buClr>
            </a:pPr>
            <a:r>
              <a:rPr lang="en-US" b="1" dirty="0">
                <a:solidFill>
                  <a:schemeClr val="tx1"/>
                </a:solidFill>
                <a:cs typeface="A Hemmat" pitchFamily="2" charset="-78"/>
              </a:rPr>
              <a:t>ST </a:t>
            </a:r>
          </a:p>
          <a:p>
            <a:pPr marL="0" lvl="0" indent="0" algn="r">
              <a:buClr>
                <a:srgbClr val="FF0000"/>
              </a:buClr>
            </a:pPr>
            <a:r>
              <a:rPr lang="ar-IQ" b="1" dirty="0">
                <a:solidFill>
                  <a:schemeClr val="tx1"/>
                </a:solidFill>
                <a:cs typeface="A Hemmat" pitchFamily="2" charset="-78"/>
              </a:rPr>
              <a:t>ثم التفت الى صاحبنا .. وسحب رسم بصمته الذي كان قد  جف .. وطابقه  مع  نفس  البصمة  المكبرة  وعاد يقول :  انه  هو  ... المتمرد  ...  خذوه  ) </a:t>
            </a:r>
            <a:endParaRPr lang="en-US" b="1" dirty="0">
              <a:solidFill>
                <a:schemeClr val="tx1"/>
              </a:solidFill>
              <a:cs typeface="A Hemmat" pitchFamily="2" charset="-78"/>
            </a:endParaRPr>
          </a:p>
          <a:p>
            <a:pPr marL="0" lvl="0" indent="0">
              <a:buClr>
                <a:srgbClr val="FF0000"/>
              </a:buClr>
            </a:pPr>
            <a:r>
              <a:rPr lang="en-US" b="1" dirty="0">
                <a:solidFill>
                  <a:schemeClr val="tx1"/>
                </a:solidFill>
                <a:cs typeface="A Hemmat" pitchFamily="2" charset="-78"/>
              </a:rPr>
              <a:t>TT</a:t>
            </a:r>
          </a:p>
          <a:p>
            <a:pPr marL="0" lvl="0" indent="0">
              <a:buClr>
                <a:srgbClr val="FF0000"/>
              </a:buClr>
            </a:pPr>
            <a:r>
              <a:rPr lang="en-US" b="1" dirty="0">
                <a:solidFill>
                  <a:schemeClr val="accent1"/>
                </a:solidFill>
                <a:cs typeface="A Hemmat" pitchFamily="2" charset="-78"/>
              </a:rPr>
              <a:t>Then, the officer turned to our friend and pulled up the depiction of his fingerprint which had dried and compared it to the magnified fingerprint. Once again, he stated: “It’s him, it’s the insubordinate, take him away”.</a:t>
            </a:r>
          </a:p>
          <a:p>
            <a:pPr marL="0" lvl="0" indent="0">
              <a:buClr>
                <a:srgbClr val="FF0000"/>
              </a:buClr>
            </a:pPr>
            <a:endParaRPr lang="en-US" b="1" dirty="0">
              <a:solidFill>
                <a:schemeClr val="accent1"/>
              </a:solidFill>
              <a:cs typeface="A Hemmat" pitchFamily="2" charset="-78"/>
            </a:endParaRPr>
          </a:p>
          <a:p>
            <a:pPr marL="0" lvl="0" indent="0">
              <a:buClr>
                <a:srgbClr val="FF0000"/>
              </a:buClr>
            </a:pPr>
            <a:endParaRPr lang="en-US" b="1" dirty="0">
              <a:solidFill>
                <a:schemeClr val="accent1"/>
              </a:solidFill>
              <a:cs typeface="A Hemmat" pitchFamily="2" charset="-78"/>
            </a:endParaRPr>
          </a:p>
        </p:txBody>
      </p:sp>
    </p:spTree>
    <p:extLst>
      <p:ext uri="{BB962C8B-B14F-4D97-AF65-F5344CB8AC3E}">
        <p14:creationId xmlns:p14="http://schemas.microsoft.com/office/powerpoint/2010/main" val="489310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4"/>
          <p:cNvSpPr txBox="1">
            <a:spLocks noGrp="1"/>
          </p:cNvSpPr>
          <p:nvPr>
            <p:ph type="ctrTitle"/>
          </p:nvPr>
        </p:nvSpPr>
        <p:spPr>
          <a:xfrm>
            <a:off x="1371600" y="26048"/>
            <a:ext cx="6939000" cy="626400"/>
          </a:xfrm>
          <a:prstGeom prst="rect">
            <a:avLst/>
          </a:prstGeom>
        </p:spPr>
        <p:txBody>
          <a:bodyPr spcFirstLastPara="1" wrap="square" lIns="0" tIns="0" rIns="0" bIns="0" anchor="b" anchorCtr="0">
            <a:noAutofit/>
          </a:bodyPr>
          <a:lstStyle/>
          <a:p>
            <a:pPr lvl="0"/>
            <a:r>
              <a:rPr lang="en-US" dirty="0">
                <a:solidFill>
                  <a:srgbClr val="FF0000"/>
                </a:solidFill>
              </a:rPr>
              <a:t>Annotation:</a:t>
            </a:r>
            <a:endParaRPr dirty="0">
              <a:solidFill>
                <a:srgbClr val="FF0000"/>
              </a:solidFill>
            </a:endParaRPr>
          </a:p>
        </p:txBody>
      </p:sp>
      <p:sp>
        <p:nvSpPr>
          <p:cNvPr id="69" name="Google Shape;69;p14"/>
          <p:cNvSpPr txBox="1">
            <a:spLocks noGrp="1"/>
          </p:cNvSpPr>
          <p:nvPr>
            <p:ph type="subTitle" idx="1"/>
          </p:nvPr>
        </p:nvSpPr>
        <p:spPr>
          <a:xfrm>
            <a:off x="1371600" y="590550"/>
            <a:ext cx="7620000" cy="5410200"/>
          </a:xfrm>
          <a:prstGeom prst="rect">
            <a:avLst/>
          </a:prstGeom>
        </p:spPr>
        <p:txBody>
          <a:bodyPr spcFirstLastPara="1" wrap="square" lIns="0" tIns="0" rIns="0" bIns="0" anchor="t" anchorCtr="0">
            <a:noAutofit/>
          </a:bodyPr>
          <a:lstStyle/>
          <a:p>
            <a:pPr marL="342900" lvl="0" indent="-342900">
              <a:buClr>
                <a:srgbClr val="FF0000"/>
              </a:buClr>
              <a:buFont typeface="Symbol" pitchFamily="18" charset="2"/>
              <a:buChar char=""/>
            </a:pPr>
            <a:r>
              <a:rPr lang="en-US" b="1" dirty="0">
                <a:solidFill>
                  <a:schemeClr val="accent1"/>
                </a:solidFill>
                <a:cs typeface="A Hemmat" pitchFamily="2" charset="-78"/>
              </a:rPr>
              <a:t>In the original text, there are four processes, namely process of doing </a:t>
            </a:r>
            <a:r>
              <a:rPr lang="ar-IQ" b="1" dirty="0">
                <a:solidFill>
                  <a:schemeClr val="accent1"/>
                </a:solidFill>
                <a:cs typeface="A Hemmat" pitchFamily="2" charset="-78"/>
              </a:rPr>
              <a:t>التفت الى صاحبنا </a:t>
            </a:r>
            <a:r>
              <a:rPr lang="en-US" b="1" dirty="0">
                <a:solidFill>
                  <a:schemeClr val="accent1"/>
                </a:solidFill>
                <a:cs typeface="A Hemmat" pitchFamily="2" charset="-78"/>
              </a:rPr>
              <a:t>process of doing, </a:t>
            </a:r>
            <a:r>
              <a:rPr lang="ar-IQ" b="1" dirty="0">
                <a:solidFill>
                  <a:schemeClr val="accent1"/>
                </a:solidFill>
                <a:cs typeface="A Hemmat" pitchFamily="2" charset="-78"/>
              </a:rPr>
              <a:t>سحب رسم بصمته الذي كان قد جف , </a:t>
            </a:r>
            <a:r>
              <a:rPr lang="en-US" b="1" dirty="0">
                <a:solidFill>
                  <a:schemeClr val="accent1"/>
                </a:solidFill>
                <a:cs typeface="A Hemmat" pitchFamily="2" charset="-78"/>
              </a:rPr>
              <a:t>process of doing </a:t>
            </a:r>
            <a:r>
              <a:rPr lang="ar-IQ" b="1" dirty="0">
                <a:solidFill>
                  <a:schemeClr val="accent1"/>
                </a:solidFill>
                <a:cs typeface="A Hemmat" pitchFamily="2" charset="-78"/>
              </a:rPr>
              <a:t>طابقه مع نفس البصمة المكبرة  </a:t>
            </a:r>
            <a:r>
              <a:rPr lang="en-US" b="1" dirty="0">
                <a:solidFill>
                  <a:schemeClr val="accent1"/>
                </a:solidFill>
                <a:cs typeface="A Hemmat" pitchFamily="2" charset="-78"/>
              </a:rPr>
              <a:t>and process of saying </a:t>
            </a:r>
            <a:r>
              <a:rPr lang="ar-IQ" b="1" dirty="0">
                <a:solidFill>
                  <a:schemeClr val="accent1"/>
                </a:solidFill>
                <a:cs typeface="A Hemmat" pitchFamily="2" charset="-78"/>
              </a:rPr>
              <a:t>وعاد يقول  </a:t>
            </a:r>
            <a:r>
              <a:rPr lang="en-US" b="1" dirty="0">
                <a:solidFill>
                  <a:schemeClr val="accent1"/>
                </a:solidFill>
                <a:cs typeface="A Hemmat" pitchFamily="2" charset="-78"/>
              </a:rPr>
              <a:t>it is worth noting that the second and third processes are conjoined by the additive connector </a:t>
            </a:r>
            <a:r>
              <a:rPr lang="ar-IQ" b="1" dirty="0">
                <a:solidFill>
                  <a:schemeClr val="accent1"/>
                </a:solidFill>
                <a:cs typeface="A Hemmat" pitchFamily="2" charset="-78"/>
              </a:rPr>
              <a:t>(و) </a:t>
            </a:r>
            <a:r>
              <a:rPr lang="en-US" b="1" dirty="0">
                <a:solidFill>
                  <a:schemeClr val="accent1"/>
                </a:solidFill>
                <a:cs typeface="A Hemmat" pitchFamily="2" charset="-78"/>
              </a:rPr>
              <a:t> (and) thus indicating that there is no time span between the two processes </a:t>
            </a:r>
            <a:r>
              <a:rPr lang="ar-IQ" b="1" dirty="0">
                <a:solidFill>
                  <a:schemeClr val="accent1"/>
                </a:solidFill>
                <a:cs typeface="A Hemmat" pitchFamily="2" charset="-78"/>
              </a:rPr>
              <a:t>سحب رسم بصمته .. طابقه </a:t>
            </a:r>
            <a:r>
              <a:rPr lang="en-US" b="1" dirty="0">
                <a:solidFill>
                  <a:schemeClr val="accent1"/>
                </a:solidFill>
                <a:cs typeface="A Hemmat" pitchFamily="2" charset="-78"/>
              </a:rPr>
              <a:t> </a:t>
            </a:r>
            <a:r>
              <a:rPr lang="ar-IQ" b="1" dirty="0">
                <a:solidFill>
                  <a:schemeClr val="accent1"/>
                </a:solidFill>
                <a:cs typeface="A Hemmat" pitchFamily="2" charset="-78"/>
              </a:rPr>
              <a:t>سحب) </a:t>
            </a:r>
            <a:r>
              <a:rPr lang="en-US" b="1" dirty="0">
                <a:solidFill>
                  <a:schemeClr val="accent1"/>
                </a:solidFill>
                <a:cs typeface="A Hemmat" pitchFamily="2" charset="-78"/>
              </a:rPr>
              <a:t>he pulled up the depiction of his fingerprint … and compared it). As such, an attempt is made here to avoid translating it into something like to or in order to. Resorting to connectors, such as to or in order to, for instance, will safeguard acceptability, readability and naturalness. However, it will create a time gap that slows down the psychological speed of events.</a:t>
            </a:r>
          </a:p>
          <a:p>
            <a:pPr marL="0" lvl="0" indent="0">
              <a:buClr>
                <a:srgbClr val="FF0000"/>
              </a:buClr>
            </a:pPr>
            <a:endParaRPr lang="en-US" b="1" dirty="0">
              <a:solidFill>
                <a:schemeClr val="accent1"/>
              </a:solidFill>
              <a:cs typeface="A Hemmat" pitchFamily="2" charset="-78"/>
            </a:endParaRPr>
          </a:p>
          <a:p>
            <a:pPr marL="0" lvl="0" indent="0">
              <a:buClr>
                <a:srgbClr val="FF0000"/>
              </a:buClr>
            </a:pPr>
            <a:endParaRPr lang="en-US" b="1" dirty="0">
              <a:solidFill>
                <a:schemeClr val="accent1"/>
              </a:solidFill>
              <a:cs typeface="A Hemmat" pitchFamily="2" charset="-78"/>
            </a:endParaRPr>
          </a:p>
        </p:txBody>
      </p:sp>
    </p:spTree>
    <p:extLst>
      <p:ext uri="{BB962C8B-B14F-4D97-AF65-F5344CB8AC3E}">
        <p14:creationId xmlns:p14="http://schemas.microsoft.com/office/powerpoint/2010/main" val="625342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4"/>
          <p:cNvSpPr txBox="1">
            <a:spLocks noGrp="1"/>
          </p:cNvSpPr>
          <p:nvPr>
            <p:ph type="ctrTitle"/>
          </p:nvPr>
        </p:nvSpPr>
        <p:spPr>
          <a:xfrm>
            <a:off x="1371600" y="26048"/>
            <a:ext cx="6939000" cy="626400"/>
          </a:xfrm>
          <a:prstGeom prst="rect">
            <a:avLst/>
          </a:prstGeom>
        </p:spPr>
        <p:txBody>
          <a:bodyPr spcFirstLastPara="1" wrap="square" lIns="0" tIns="0" rIns="0" bIns="0" anchor="b" anchorCtr="0">
            <a:noAutofit/>
          </a:bodyPr>
          <a:lstStyle/>
          <a:p>
            <a:pPr lvl="0"/>
            <a:r>
              <a:rPr lang="en-US" dirty="0">
                <a:solidFill>
                  <a:srgbClr val="FF0000"/>
                </a:solidFill>
              </a:rPr>
              <a:t>Annotation:</a:t>
            </a:r>
            <a:endParaRPr dirty="0">
              <a:solidFill>
                <a:srgbClr val="FF0000"/>
              </a:solidFill>
            </a:endParaRPr>
          </a:p>
        </p:txBody>
      </p:sp>
      <p:sp>
        <p:nvSpPr>
          <p:cNvPr id="69" name="Google Shape;69;p14"/>
          <p:cNvSpPr txBox="1">
            <a:spLocks noGrp="1"/>
          </p:cNvSpPr>
          <p:nvPr>
            <p:ph type="subTitle" idx="1"/>
          </p:nvPr>
        </p:nvSpPr>
        <p:spPr>
          <a:xfrm>
            <a:off x="1371600" y="971550"/>
            <a:ext cx="7620000" cy="5410200"/>
          </a:xfrm>
          <a:prstGeom prst="rect">
            <a:avLst/>
          </a:prstGeom>
        </p:spPr>
        <p:txBody>
          <a:bodyPr spcFirstLastPara="1" wrap="square" lIns="0" tIns="0" rIns="0" bIns="0" anchor="t" anchorCtr="0">
            <a:noAutofit/>
          </a:bodyPr>
          <a:lstStyle/>
          <a:p>
            <a:pPr marL="342900" lvl="0" indent="-342900">
              <a:buClr>
                <a:srgbClr val="FF0000"/>
              </a:buClr>
              <a:buFont typeface="Symbol" pitchFamily="18" charset="2"/>
              <a:buChar char=""/>
            </a:pPr>
            <a:r>
              <a:rPr lang="en-US" b="1" dirty="0">
                <a:solidFill>
                  <a:schemeClr val="accent1"/>
                </a:solidFill>
                <a:cs typeface="A Hemmat" pitchFamily="2" charset="-78"/>
              </a:rPr>
              <a:t>Further, the emphasis in the original relative clause </a:t>
            </a:r>
            <a:r>
              <a:rPr lang="ar-IQ" b="1" dirty="0">
                <a:solidFill>
                  <a:schemeClr val="accent1"/>
                </a:solidFill>
                <a:cs typeface="A Hemmat" pitchFamily="2" charset="-78"/>
              </a:rPr>
              <a:t>الذي كان قد جف </a:t>
            </a:r>
            <a:r>
              <a:rPr lang="en-US" b="1" dirty="0">
                <a:solidFill>
                  <a:schemeClr val="accent1"/>
                </a:solidFill>
                <a:cs typeface="A Hemmat" pitchFamily="2" charset="-78"/>
              </a:rPr>
              <a:t>  is</a:t>
            </a:r>
          </a:p>
          <a:p>
            <a:pPr marL="0" lvl="0" indent="0">
              <a:buClr>
                <a:srgbClr val="FF0000"/>
              </a:buClr>
            </a:pPr>
            <a:r>
              <a:rPr lang="en-US" b="1" dirty="0">
                <a:solidFill>
                  <a:schemeClr val="accent1"/>
                </a:solidFill>
                <a:cs typeface="A Hemmat" pitchFamily="2" charset="-78"/>
              </a:rPr>
              <a:t>placed on the duration of the action that began in the past and is seen</a:t>
            </a:r>
          </a:p>
          <a:p>
            <a:pPr marL="0" lvl="0" indent="0">
              <a:buClr>
                <a:srgbClr val="FF0000"/>
              </a:buClr>
            </a:pPr>
            <a:r>
              <a:rPr lang="en-US" b="1" dirty="0">
                <a:solidFill>
                  <a:schemeClr val="accent1"/>
                </a:solidFill>
                <a:cs typeface="A Hemmat" pitchFamily="2" charset="-78"/>
              </a:rPr>
              <a:t>as relevant to the act of pulling up the depiction of his fingerprint. It</a:t>
            </a:r>
          </a:p>
          <a:p>
            <a:pPr marL="0" lvl="0" indent="0">
              <a:buClr>
                <a:srgbClr val="FF0000"/>
              </a:buClr>
            </a:pPr>
            <a:r>
              <a:rPr lang="en-US" b="1" dirty="0">
                <a:solidFill>
                  <a:schemeClr val="accent1"/>
                </a:solidFill>
                <a:cs typeface="A Hemmat" pitchFamily="2" charset="-78"/>
              </a:rPr>
              <a:t>therefore lends itself to a past perfect tense had dried. The change in</a:t>
            </a:r>
          </a:p>
          <a:p>
            <a:pPr marL="0" lvl="0" indent="0">
              <a:buClr>
                <a:srgbClr val="FF0000"/>
              </a:buClr>
            </a:pPr>
            <a:r>
              <a:rPr lang="en-US" b="1" dirty="0">
                <a:solidFill>
                  <a:schemeClr val="accent1"/>
                </a:solidFill>
                <a:cs typeface="A Hemmat" pitchFamily="2" charset="-78"/>
              </a:rPr>
              <a:t>aspect from perfect aspect to simple aspect will definitely produce a</a:t>
            </a:r>
          </a:p>
          <a:p>
            <a:pPr marL="0" lvl="0" indent="0">
              <a:buClr>
                <a:srgbClr val="FF0000"/>
              </a:buClr>
            </a:pPr>
            <a:r>
              <a:rPr lang="en-US" b="1" dirty="0">
                <a:solidFill>
                  <a:schemeClr val="accent1"/>
                </a:solidFill>
                <a:cs typeface="A Hemmat" pitchFamily="2" charset="-78"/>
              </a:rPr>
              <a:t>change in time reference, thereby affecting the pragmatic communicative effect. </a:t>
            </a:r>
          </a:p>
          <a:p>
            <a:pPr marL="0" lvl="0" indent="0">
              <a:buClr>
                <a:srgbClr val="FF0000"/>
              </a:buClr>
            </a:pPr>
            <a:endParaRPr lang="en-US" b="1" dirty="0">
              <a:solidFill>
                <a:schemeClr val="accent1"/>
              </a:solidFill>
              <a:cs typeface="A Hemmat" pitchFamily="2" charset="-78"/>
            </a:endParaRPr>
          </a:p>
        </p:txBody>
      </p:sp>
    </p:spTree>
    <p:extLst>
      <p:ext uri="{BB962C8B-B14F-4D97-AF65-F5344CB8AC3E}">
        <p14:creationId xmlns:p14="http://schemas.microsoft.com/office/powerpoint/2010/main" val="10303457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7"/>
          <p:cNvSpPr txBox="1">
            <a:spLocks noGrp="1"/>
          </p:cNvSpPr>
          <p:nvPr>
            <p:ph type="ctrTitle" idx="4294967295"/>
          </p:nvPr>
        </p:nvSpPr>
        <p:spPr>
          <a:xfrm>
            <a:off x="2438400" y="1968548"/>
            <a:ext cx="4874100" cy="1159800"/>
          </a:xfrm>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en" sz="7200" dirty="0"/>
              <a:t>Thank you</a:t>
            </a:r>
            <a:endParaRPr sz="7200" dirty="0"/>
          </a:p>
        </p:txBody>
      </p:sp>
      <p:sp>
        <p:nvSpPr>
          <p:cNvPr id="89" name="Google Shape;89;p17"/>
          <p:cNvSpPr/>
          <p:nvPr/>
        </p:nvSpPr>
        <p:spPr>
          <a:xfrm>
            <a:off x="6711071" y="2548448"/>
            <a:ext cx="1693301" cy="1715846"/>
          </a:xfrm>
          <a:custGeom>
            <a:avLst/>
            <a:gdLst/>
            <a:ahLst/>
            <a:cxnLst/>
            <a:rect l="l" t="t" r="r" b="b"/>
            <a:pathLst>
              <a:path w="16449" h="16668" extrusionOk="0">
                <a:moveTo>
                  <a:pt x="12288" y="1995"/>
                </a:moveTo>
                <a:lnTo>
                  <a:pt x="12093" y="2117"/>
                </a:lnTo>
                <a:lnTo>
                  <a:pt x="11923" y="2239"/>
                </a:lnTo>
                <a:lnTo>
                  <a:pt x="11655" y="2531"/>
                </a:lnTo>
                <a:lnTo>
                  <a:pt x="11461" y="2433"/>
                </a:lnTo>
                <a:lnTo>
                  <a:pt x="11874" y="2214"/>
                </a:lnTo>
                <a:lnTo>
                  <a:pt x="12288" y="1995"/>
                </a:lnTo>
                <a:close/>
                <a:moveTo>
                  <a:pt x="13261" y="2239"/>
                </a:moveTo>
                <a:lnTo>
                  <a:pt x="13359" y="2263"/>
                </a:lnTo>
                <a:lnTo>
                  <a:pt x="13456" y="2287"/>
                </a:lnTo>
                <a:lnTo>
                  <a:pt x="13529" y="2336"/>
                </a:lnTo>
                <a:lnTo>
                  <a:pt x="13578" y="2433"/>
                </a:lnTo>
                <a:lnTo>
                  <a:pt x="13626" y="2531"/>
                </a:lnTo>
                <a:lnTo>
                  <a:pt x="13675" y="2725"/>
                </a:lnTo>
                <a:lnTo>
                  <a:pt x="13651" y="2896"/>
                </a:lnTo>
                <a:lnTo>
                  <a:pt x="13626" y="3090"/>
                </a:lnTo>
                <a:lnTo>
                  <a:pt x="13578" y="3285"/>
                </a:lnTo>
                <a:lnTo>
                  <a:pt x="13480" y="3480"/>
                </a:lnTo>
                <a:lnTo>
                  <a:pt x="13383" y="3650"/>
                </a:lnTo>
                <a:lnTo>
                  <a:pt x="13188" y="4015"/>
                </a:lnTo>
                <a:lnTo>
                  <a:pt x="12969" y="3674"/>
                </a:lnTo>
                <a:lnTo>
                  <a:pt x="12702" y="3358"/>
                </a:lnTo>
                <a:lnTo>
                  <a:pt x="12410" y="3066"/>
                </a:lnTo>
                <a:lnTo>
                  <a:pt x="12093" y="2823"/>
                </a:lnTo>
                <a:lnTo>
                  <a:pt x="12288" y="2677"/>
                </a:lnTo>
                <a:lnTo>
                  <a:pt x="12483" y="2531"/>
                </a:lnTo>
                <a:lnTo>
                  <a:pt x="12726" y="2385"/>
                </a:lnTo>
                <a:lnTo>
                  <a:pt x="12945" y="2287"/>
                </a:lnTo>
                <a:lnTo>
                  <a:pt x="13164" y="2239"/>
                </a:lnTo>
                <a:close/>
                <a:moveTo>
                  <a:pt x="7981" y="3699"/>
                </a:moveTo>
                <a:lnTo>
                  <a:pt x="7981" y="3723"/>
                </a:lnTo>
                <a:lnTo>
                  <a:pt x="7932" y="3723"/>
                </a:lnTo>
                <a:lnTo>
                  <a:pt x="7908" y="3747"/>
                </a:lnTo>
                <a:lnTo>
                  <a:pt x="7835" y="3796"/>
                </a:lnTo>
                <a:lnTo>
                  <a:pt x="7786" y="3845"/>
                </a:lnTo>
                <a:lnTo>
                  <a:pt x="7738" y="3918"/>
                </a:lnTo>
                <a:lnTo>
                  <a:pt x="7689" y="3991"/>
                </a:lnTo>
                <a:lnTo>
                  <a:pt x="7689" y="4064"/>
                </a:lnTo>
                <a:lnTo>
                  <a:pt x="7689" y="4088"/>
                </a:lnTo>
                <a:lnTo>
                  <a:pt x="7689" y="4112"/>
                </a:lnTo>
                <a:lnTo>
                  <a:pt x="7689" y="4137"/>
                </a:lnTo>
                <a:lnTo>
                  <a:pt x="7689" y="4161"/>
                </a:lnTo>
                <a:lnTo>
                  <a:pt x="7689" y="4307"/>
                </a:lnTo>
                <a:lnTo>
                  <a:pt x="7738" y="4453"/>
                </a:lnTo>
                <a:lnTo>
                  <a:pt x="7786" y="4526"/>
                </a:lnTo>
                <a:lnTo>
                  <a:pt x="7859" y="4574"/>
                </a:lnTo>
                <a:lnTo>
                  <a:pt x="8030" y="4672"/>
                </a:lnTo>
                <a:lnTo>
                  <a:pt x="8176" y="4720"/>
                </a:lnTo>
                <a:lnTo>
                  <a:pt x="8297" y="4720"/>
                </a:lnTo>
                <a:lnTo>
                  <a:pt x="8395" y="4696"/>
                </a:lnTo>
                <a:lnTo>
                  <a:pt x="8492" y="4672"/>
                </a:lnTo>
                <a:lnTo>
                  <a:pt x="8589" y="4599"/>
                </a:lnTo>
                <a:lnTo>
                  <a:pt x="8662" y="4526"/>
                </a:lnTo>
                <a:lnTo>
                  <a:pt x="8711" y="4429"/>
                </a:lnTo>
                <a:lnTo>
                  <a:pt x="8711" y="4307"/>
                </a:lnTo>
                <a:lnTo>
                  <a:pt x="8711" y="4185"/>
                </a:lnTo>
                <a:lnTo>
                  <a:pt x="8662" y="4064"/>
                </a:lnTo>
                <a:lnTo>
                  <a:pt x="8614" y="3942"/>
                </a:lnTo>
                <a:lnTo>
                  <a:pt x="8541" y="3845"/>
                </a:lnTo>
                <a:lnTo>
                  <a:pt x="8468" y="3772"/>
                </a:lnTo>
                <a:lnTo>
                  <a:pt x="8370" y="3723"/>
                </a:lnTo>
                <a:lnTo>
                  <a:pt x="8273" y="3699"/>
                </a:lnTo>
                <a:close/>
                <a:moveTo>
                  <a:pt x="9830" y="3966"/>
                </a:moveTo>
                <a:lnTo>
                  <a:pt x="9709" y="3991"/>
                </a:lnTo>
                <a:lnTo>
                  <a:pt x="9611" y="4064"/>
                </a:lnTo>
                <a:lnTo>
                  <a:pt x="9538" y="4161"/>
                </a:lnTo>
                <a:lnTo>
                  <a:pt x="9514" y="4258"/>
                </a:lnTo>
                <a:lnTo>
                  <a:pt x="9490" y="4356"/>
                </a:lnTo>
                <a:lnTo>
                  <a:pt x="9514" y="4453"/>
                </a:lnTo>
                <a:lnTo>
                  <a:pt x="9563" y="4574"/>
                </a:lnTo>
                <a:lnTo>
                  <a:pt x="9636" y="4647"/>
                </a:lnTo>
                <a:lnTo>
                  <a:pt x="9757" y="4720"/>
                </a:lnTo>
                <a:lnTo>
                  <a:pt x="9879" y="4745"/>
                </a:lnTo>
                <a:lnTo>
                  <a:pt x="10025" y="4696"/>
                </a:lnTo>
                <a:lnTo>
                  <a:pt x="10098" y="4672"/>
                </a:lnTo>
                <a:lnTo>
                  <a:pt x="10147" y="4623"/>
                </a:lnTo>
                <a:lnTo>
                  <a:pt x="10244" y="4502"/>
                </a:lnTo>
                <a:lnTo>
                  <a:pt x="10268" y="4429"/>
                </a:lnTo>
                <a:lnTo>
                  <a:pt x="10268" y="4356"/>
                </a:lnTo>
                <a:lnTo>
                  <a:pt x="10244" y="4234"/>
                </a:lnTo>
                <a:lnTo>
                  <a:pt x="10220" y="4161"/>
                </a:lnTo>
                <a:lnTo>
                  <a:pt x="10147" y="4064"/>
                </a:lnTo>
                <a:lnTo>
                  <a:pt x="10074" y="4015"/>
                </a:lnTo>
                <a:lnTo>
                  <a:pt x="9952" y="3966"/>
                </a:lnTo>
                <a:close/>
                <a:moveTo>
                  <a:pt x="9125" y="5572"/>
                </a:moveTo>
                <a:lnTo>
                  <a:pt x="9003" y="5596"/>
                </a:lnTo>
                <a:lnTo>
                  <a:pt x="8881" y="5669"/>
                </a:lnTo>
                <a:lnTo>
                  <a:pt x="8808" y="5791"/>
                </a:lnTo>
                <a:lnTo>
                  <a:pt x="8784" y="5913"/>
                </a:lnTo>
                <a:lnTo>
                  <a:pt x="8808" y="6034"/>
                </a:lnTo>
                <a:lnTo>
                  <a:pt x="8881" y="6156"/>
                </a:lnTo>
                <a:lnTo>
                  <a:pt x="9003" y="6229"/>
                </a:lnTo>
                <a:lnTo>
                  <a:pt x="9125" y="6253"/>
                </a:lnTo>
                <a:lnTo>
                  <a:pt x="9246" y="6229"/>
                </a:lnTo>
                <a:lnTo>
                  <a:pt x="9368" y="6156"/>
                </a:lnTo>
                <a:lnTo>
                  <a:pt x="9441" y="6034"/>
                </a:lnTo>
                <a:lnTo>
                  <a:pt x="9465" y="5913"/>
                </a:lnTo>
                <a:lnTo>
                  <a:pt x="9441" y="5791"/>
                </a:lnTo>
                <a:lnTo>
                  <a:pt x="9368" y="5669"/>
                </a:lnTo>
                <a:lnTo>
                  <a:pt x="9246" y="5596"/>
                </a:lnTo>
                <a:lnTo>
                  <a:pt x="9125" y="5572"/>
                </a:lnTo>
                <a:close/>
                <a:moveTo>
                  <a:pt x="5013" y="9441"/>
                </a:moveTo>
                <a:lnTo>
                  <a:pt x="4842" y="9538"/>
                </a:lnTo>
                <a:lnTo>
                  <a:pt x="4672" y="9684"/>
                </a:lnTo>
                <a:lnTo>
                  <a:pt x="4502" y="9855"/>
                </a:lnTo>
                <a:lnTo>
                  <a:pt x="4356" y="10025"/>
                </a:lnTo>
                <a:lnTo>
                  <a:pt x="4112" y="10414"/>
                </a:lnTo>
                <a:lnTo>
                  <a:pt x="3918" y="10779"/>
                </a:lnTo>
                <a:lnTo>
                  <a:pt x="3723" y="11144"/>
                </a:lnTo>
                <a:lnTo>
                  <a:pt x="3650" y="11363"/>
                </a:lnTo>
                <a:lnTo>
                  <a:pt x="3553" y="11582"/>
                </a:lnTo>
                <a:lnTo>
                  <a:pt x="3504" y="11826"/>
                </a:lnTo>
                <a:lnTo>
                  <a:pt x="3480" y="12045"/>
                </a:lnTo>
                <a:lnTo>
                  <a:pt x="3480" y="12239"/>
                </a:lnTo>
                <a:lnTo>
                  <a:pt x="3528" y="12337"/>
                </a:lnTo>
                <a:lnTo>
                  <a:pt x="3577" y="12410"/>
                </a:lnTo>
                <a:lnTo>
                  <a:pt x="3601" y="12434"/>
                </a:lnTo>
                <a:lnTo>
                  <a:pt x="3626" y="12458"/>
                </a:lnTo>
                <a:lnTo>
                  <a:pt x="3650" y="12434"/>
                </a:lnTo>
                <a:lnTo>
                  <a:pt x="3674" y="12410"/>
                </a:lnTo>
                <a:lnTo>
                  <a:pt x="3747" y="12288"/>
                </a:lnTo>
                <a:lnTo>
                  <a:pt x="3772" y="12166"/>
                </a:lnTo>
                <a:lnTo>
                  <a:pt x="3820" y="11874"/>
                </a:lnTo>
                <a:lnTo>
                  <a:pt x="3869" y="11631"/>
                </a:lnTo>
                <a:lnTo>
                  <a:pt x="3966" y="11388"/>
                </a:lnTo>
                <a:lnTo>
                  <a:pt x="4137" y="10925"/>
                </a:lnTo>
                <a:lnTo>
                  <a:pt x="4331" y="10536"/>
                </a:lnTo>
                <a:lnTo>
                  <a:pt x="4575" y="10171"/>
                </a:lnTo>
                <a:lnTo>
                  <a:pt x="4818" y="9830"/>
                </a:lnTo>
                <a:lnTo>
                  <a:pt x="5061" y="9490"/>
                </a:lnTo>
                <a:lnTo>
                  <a:pt x="5061" y="9465"/>
                </a:lnTo>
                <a:lnTo>
                  <a:pt x="5061" y="9441"/>
                </a:lnTo>
                <a:close/>
                <a:moveTo>
                  <a:pt x="9003" y="2287"/>
                </a:moveTo>
                <a:lnTo>
                  <a:pt x="9319" y="2312"/>
                </a:lnTo>
                <a:lnTo>
                  <a:pt x="9611" y="2360"/>
                </a:lnTo>
                <a:lnTo>
                  <a:pt x="9928" y="2409"/>
                </a:lnTo>
                <a:lnTo>
                  <a:pt x="10220" y="2482"/>
                </a:lnTo>
                <a:lnTo>
                  <a:pt x="10512" y="2579"/>
                </a:lnTo>
                <a:lnTo>
                  <a:pt x="10804" y="2677"/>
                </a:lnTo>
                <a:lnTo>
                  <a:pt x="11071" y="2798"/>
                </a:lnTo>
                <a:lnTo>
                  <a:pt x="11339" y="2944"/>
                </a:lnTo>
                <a:lnTo>
                  <a:pt x="11582" y="3066"/>
                </a:lnTo>
                <a:lnTo>
                  <a:pt x="11826" y="3236"/>
                </a:lnTo>
                <a:lnTo>
                  <a:pt x="12020" y="3382"/>
                </a:lnTo>
                <a:lnTo>
                  <a:pt x="12215" y="3577"/>
                </a:lnTo>
                <a:lnTo>
                  <a:pt x="12580" y="3966"/>
                </a:lnTo>
                <a:lnTo>
                  <a:pt x="12921" y="4380"/>
                </a:lnTo>
                <a:lnTo>
                  <a:pt x="12410" y="5012"/>
                </a:lnTo>
                <a:lnTo>
                  <a:pt x="11874" y="5596"/>
                </a:lnTo>
                <a:lnTo>
                  <a:pt x="11339" y="6180"/>
                </a:lnTo>
                <a:lnTo>
                  <a:pt x="10804" y="6764"/>
                </a:lnTo>
                <a:lnTo>
                  <a:pt x="9684" y="7908"/>
                </a:lnTo>
                <a:lnTo>
                  <a:pt x="9149" y="8492"/>
                </a:lnTo>
                <a:lnTo>
                  <a:pt x="8614" y="9076"/>
                </a:lnTo>
                <a:lnTo>
                  <a:pt x="6667" y="11217"/>
                </a:lnTo>
                <a:lnTo>
                  <a:pt x="6302" y="11631"/>
                </a:lnTo>
                <a:lnTo>
                  <a:pt x="5889" y="12045"/>
                </a:lnTo>
                <a:lnTo>
                  <a:pt x="5499" y="12410"/>
                </a:lnTo>
                <a:lnTo>
                  <a:pt x="5061" y="12774"/>
                </a:lnTo>
                <a:lnTo>
                  <a:pt x="5061" y="12774"/>
                </a:lnTo>
                <a:lnTo>
                  <a:pt x="5110" y="12677"/>
                </a:lnTo>
                <a:lnTo>
                  <a:pt x="5329" y="12166"/>
                </a:lnTo>
                <a:lnTo>
                  <a:pt x="5572" y="11631"/>
                </a:lnTo>
                <a:lnTo>
                  <a:pt x="5597" y="11582"/>
                </a:lnTo>
                <a:lnTo>
                  <a:pt x="5548" y="11558"/>
                </a:lnTo>
                <a:lnTo>
                  <a:pt x="5499" y="11534"/>
                </a:lnTo>
                <a:lnTo>
                  <a:pt x="5475" y="11582"/>
                </a:lnTo>
                <a:lnTo>
                  <a:pt x="5183" y="11996"/>
                </a:lnTo>
                <a:lnTo>
                  <a:pt x="4915" y="12434"/>
                </a:lnTo>
                <a:lnTo>
                  <a:pt x="4745" y="12750"/>
                </a:lnTo>
                <a:lnTo>
                  <a:pt x="4648" y="12920"/>
                </a:lnTo>
                <a:lnTo>
                  <a:pt x="4599" y="13091"/>
                </a:lnTo>
                <a:lnTo>
                  <a:pt x="4477" y="13188"/>
                </a:lnTo>
                <a:lnTo>
                  <a:pt x="4404" y="13115"/>
                </a:lnTo>
                <a:lnTo>
                  <a:pt x="4258" y="13042"/>
                </a:lnTo>
                <a:lnTo>
                  <a:pt x="4331" y="12750"/>
                </a:lnTo>
                <a:lnTo>
                  <a:pt x="4404" y="12507"/>
                </a:lnTo>
                <a:lnTo>
                  <a:pt x="4526" y="12264"/>
                </a:lnTo>
                <a:lnTo>
                  <a:pt x="4769" y="11801"/>
                </a:lnTo>
                <a:lnTo>
                  <a:pt x="5232" y="11071"/>
                </a:lnTo>
                <a:lnTo>
                  <a:pt x="5694" y="10366"/>
                </a:lnTo>
                <a:lnTo>
                  <a:pt x="5718" y="10341"/>
                </a:lnTo>
                <a:lnTo>
                  <a:pt x="5694" y="10317"/>
                </a:lnTo>
                <a:lnTo>
                  <a:pt x="5670" y="10293"/>
                </a:lnTo>
                <a:lnTo>
                  <a:pt x="5645" y="10317"/>
                </a:lnTo>
                <a:lnTo>
                  <a:pt x="5037" y="11047"/>
                </a:lnTo>
                <a:lnTo>
                  <a:pt x="4745" y="11412"/>
                </a:lnTo>
                <a:lnTo>
                  <a:pt x="4477" y="11801"/>
                </a:lnTo>
                <a:lnTo>
                  <a:pt x="4331" y="12020"/>
                </a:lnTo>
                <a:lnTo>
                  <a:pt x="4185" y="12288"/>
                </a:lnTo>
                <a:lnTo>
                  <a:pt x="4064" y="12556"/>
                </a:lnTo>
                <a:lnTo>
                  <a:pt x="3966" y="12847"/>
                </a:lnTo>
                <a:lnTo>
                  <a:pt x="3674" y="12604"/>
                </a:lnTo>
                <a:lnTo>
                  <a:pt x="3407" y="12312"/>
                </a:lnTo>
                <a:lnTo>
                  <a:pt x="3188" y="11996"/>
                </a:lnTo>
                <a:lnTo>
                  <a:pt x="2969" y="11655"/>
                </a:lnTo>
                <a:lnTo>
                  <a:pt x="3066" y="11436"/>
                </a:lnTo>
                <a:lnTo>
                  <a:pt x="3139" y="11193"/>
                </a:lnTo>
                <a:lnTo>
                  <a:pt x="3236" y="10950"/>
                </a:lnTo>
                <a:lnTo>
                  <a:pt x="3358" y="10706"/>
                </a:lnTo>
                <a:lnTo>
                  <a:pt x="3626" y="10220"/>
                </a:lnTo>
                <a:lnTo>
                  <a:pt x="3869" y="9782"/>
                </a:lnTo>
                <a:lnTo>
                  <a:pt x="4161" y="9368"/>
                </a:lnTo>
                <a:lnTo>
                  <a:pt x="4453" y="8954"/>
                </a:lnTo>
                <a:lnTo>
                  <a:pt x="4769" y="8565"/>
                </a:lnTo>
                <a:lnTo>
                  <a:pt x="4794" y="8541"/>
                </a:lnTo>
                <a:lnTo>
                  <a:pt x="4769" y="8516"/>
                </a:lnTo>
                <a:lnTo>
                  <a:pt x="4745" y="8492"/>
                </a:lnTo>
                <a:lnTo>
                  <a:pt x="4721" y="8492"/>
                </a:lnTo>
                <a:lnTo>
                  <a:pt x="4331" y="8808"/>
                </a:lnTo>
                <a:lnTo>
                  <a:pt x="3991" y="9149"/>
                </a:lnTo>
                <a:lnTo>
                  <a:pt x="3699" y="9514"/>
                </a:lnTo>
                <a:lnTo>
                  <a:pt x="3407" y="9928"/>
                </a:lnTo>
                <a:lnTo>
                  <a:pt x="3236" y="10195"/>
                </a:lnTo>
                <a:lnTo>
                  <a:pt x="3042" y="10512"/>
                </a:lnTo>
                <a:lnTo>
                  <a:pt x="2871" y="10852"/>
                </a:lnTo>
                <a:lnTo>
                  <a:pt x="2798" y="11047"/>
                </a:lnTo>
                <a:lnTo>
                  <a:pt x="2750" y="11217"/>
                </a:lnTo>
                <a:lnTo>
                  <a:pt x="2579" y="10852"/>
                </a:lnTo>
                <a:lnTo>
                  <a:pt x="2458" y="10487"/>
                </a:lnTo>
                <a:lnTo>
                  <a:pt x="2579" y="10341"/>
                </a:lnTo>
                <a:lnTo>
                  <a:pt x="2652" y="10195"/>
                </a:lnTo>
                <a:lnTo>
                  <a:pt x="2798" y="9830"/>
                </a:lnTo>
                <a:lnTo>
                  <a:pt x="3236" y="8954"/>
                </a:lnTo>
                <a:lnTo>
                  <a:pt x="3455" y="8565"/>
                </a:lnTo>
                <a:lnTo>
                  <a:pt x="3699" y="8200"/>
                </a:lnTo>
                <a:lnTo>
                  <a:pt x="3966" y="7835"/>
                </a:lnTo>
                <a:lnTo>
                  <a:pt x="4185" y="7446"/>
                </a:lnTo>
                <a:lnTo>
                  <a:pt x="4210" y="7421"/>
                </a:lnTo>
                <a:lnTo>
                  <a:pt x="4185" y="7397"/>
                </a:lnTo>
                <a:lnTo>
                  <a:pt x="4161" y="7373"/>
                </a:lnTo>
                <a:lnTo>
                  <a:pt x="4137" y="7397"/>
                </a:lnTo>
                <a:lnTo>
                  <a:pt x="3966" y="7494"/>
                </a:lnTo>
                <a:lnTo>
                  <a:pt x="3820" y="7640"/>
                </a:lnTo>
                <a:lnTo>
                  <a:pt x="3674" y="7786"/>
                </a:lnTo>
                <a:lnTo>
                  <a:pt x="3528" y="7957"/>
                </a:lnTo>
                <a:lnTo>
                  <a:pt x="3285" y="8346"/>
                </a:lnTo>
                <a:lnTo>
                  <a:pt x="3066" y="8687"/>
                </a:lnTo>
                <a:lnTo>
                  <a:pt x="2798" y="9198"/>
                </a:lnTo>
                <a:lnTo>
                  <a:pt x="2555" y="9709"/>
                </a:lnTo>
                <a:lnTo>
                  <a:pt x="2458" y="9928"/>
                </a:lnTo>
                <a:lnTo>
                  <a:pt x="2360" y="10171"/>
                </a:lnTo>
                <a:lnTo>
                  <a:pt x="2239" y="9757"/>
                </a:lnTo>
                <a:lnTo>
                  <a:pt x="2166" y="9368"/>
                </a:lnTo>
                <a:lnTo>
                  <a:pt x="2239" y="9173"/>
                </a:lnTo>
                <a:lnTo>
                  <a:pt x="2385" y="8833"/>
                </a:lnTo>
                <a:lnTo>
                  <a:pt x="2555" y="8492"/>
                </a:lnTo>
                <a:lnTo>
                  <a:pt x="2725" y="8176"/>
                </a:lnTo>
                <a:lnTo>
                  <a:pt x="2920" y="7859"/>
                </a:lnTo>
                <a:lnTo>
                  <a:pt x="3309" y="7300"/>
                </a:lnTo>
                <a:lnTo>
                  <a:pt x="3528" y="7056"/>
                </a:lnTo>
                <a:lnTo>
                  <a:pt x="3747" y="6789"/>
                </a:lnTo>
                <a:lnTo>
                  <a:pt x="3893" y="6667"/>
                </a:lnTo>
                <a:lnTo>
                  <a:pt x="4088" y="6545"/>
                </a:lnTo>
                <a:lnTo>
                  <a:pt x="4234" y="6399"/>
                </a:lnTo>
                <a:lnTo>
                  <a:pt x="4380" y="6253"/>
                </a:lnTo>
                <a:lnTo>
                  <a:pt x="4356" y="6229"/>
                </a:lnTo>
                <a:lnTo>
                  <a:pt x="4283" y="6205"/>
                </a:lnTo>
                <a:lnTo>
                  <a:pt x="4185" y="6180"/>
                </a:lnTo>
                <a:lnTo>
                  <a:pt x="4064" y="6229"/>
                </a:lnTo>
                <a:lnTo>
                  <a:pt x="3942" y="6278"/>
                </a:lnTo>
                <a:lnTo>
                  <a:pt x="3820" y="6375"/>
                </a:lnTo>
                <a:lnTo>
                  <a:pt x="3699" y="6472"/>
                </a:lnTo>
                <a:lnTo>
                  <a:pt x="3455" y="6716"/>
                </a:lnTo>
                <a:lnTo>
                  <a:pt x="3236" y="6983"/>
                </a:lnTo>
                <a:lnTo>
                  <a:pt x="3017" y="7251"/>
                </a:lnTo>
                <a:lnTo>
                  <a:pt x="2750" y="7640"/>
                </a:lnTo>
                <a:lnTo>
                  <a:pt x="2579" y="7908"/>
                </a:lnTo>
                <a:lnTo>
                  <a:pt x="2409" y="8176"/>
                </a:lnTo>
                <a:lnTo>
                  <a:pt x="2239" y="8468"/>
                </a:lnTo>
                <a:lnTo>
                  <a:pt x="2093" y="8784"/>
                </a:lnTo>
                <a:lnTo>
                  <a:pt x="2093" y="8565"/>
                </a:lnTo>
                <a:lnTo>
                  <a:pt x="2093" y="8224"/>
                </a:lnTo>
                <a:lnTo>
                  <a:pt x="2239" y="7835"/>
                </a:lnTo>
                <a:lnTo>
                  <a:pt x="2385" y="7567"/>
                </a:lnTo>
                <a:lnTo>
                  <a:pt x="2506" y="7324"/>
                </a:lnTo>
                <a:lnTo>
                  <a:pt x="2823" y="6837"/>
                </a:lnTo>
                <a:lnTo>
                  <a:pt x="3139" y="6375"/>
                </a:lnTo>
                <a:lnTo>
                  <a:pt x="3309" y="6156"/>
                </a:lnTo>
                <a:lnTo>
                  <a:pt x="3504" y="5961"/>
                </a:lnTo>
                <a:lnTo>
                  <a:pt x="3723" y="5742"/>
                </a:lnTo>
                <a:lnTo>
                  <a:pt x="3942" y="5572"/>
                </a:lnTo>
                <a:lnTo>
                  <a:pt x="4161" y="5402"/>
                </a:lnTo>
                <a:lnTo>
                  <a:pt x="4404" y="5256"/>
                </a:lnTo>
                <a:lnTo>
                  <a:pt x="4429" y="5207"/>
                </a:lnTo>
                <a:lnTo>
                  <a:pt x="4429" y="5158"/>
                </a:lnTo>
                <a:lnTo>
                  <a:pt x="4380" y="5110"/>
                </a:lnTo>
                <a:lnTo>
                  <a:pt x="4331" y="5110"/>
                </a:lnTo>
                <a:lnTo>
                  <a:pt x="4088" y="5207"/>
                </a:lnTo>
                <a:lnTo>
                  <a:pt x="3845" y="5353"/>
                </a:lnTo>
                <a:lnTo>
                  <a:pt x="3626" y="5499"/>
                </a:lnTo>
                <a:lnTo>
                  <a:pt x="3431" y="5645"/>
                </a:lnTo>
                <a:lnTo>
                  <a:pt x="3236" y="5840"/>
                </a:lnTo>
                <a:lnTo>
                  <a:pt x="3042" y="6034"/>
                </a:lnTo>
                <a:lnTo>
                  <a:pt x="2701" y="6424"/>
                </a:lnTo>
                <a:lnTo>
                  <a:pt x="2409" y="6837"/>
                </a:lnTo>
                <a:lnTo>
                  <a:pt x="2166" y="7251"/>
                </a:lnTo>
                <a:lnTo>
                  <a:pt x="2239" y="6910"/>
                </a:lnTo>
                <a:lnTo>
                  <a:pt x="2312" y="6570"/>
                </a:lnTo>
                <a:lnTo>
                  <a:pt x="2409" y="6229"/>
                </a:lnTo>
                <a:lnTo>
                  <a:pt x="2531" y="5888"/>
                </a:lnTo>
                <a:lnTo>
                  <a:pt x="2774" y="5621"/>
                </a:lnTo>
                <a:lnTo>
                  <a:pt x="3042" y="5402"/>
                </a:lnTo>
                <a:lnTo>
                  <a:pt x="3626" y="4964"/>
                </a:lnTo>
                <a:lnTo>
                  <a:pt x="3650" y="4915"/>
                </a:lnTo>
                <a:lnTo>
                  <a:pt x="3650" y="4866"/>
                </a:lnTo>
                <a:lnTo>
                  <a:pt x="3626" y="4818"/>
                </a:lnTo>
                <a:lnTo>
                  <a:pt x="3407" y="4818"/>
                </a:lnTo>
                <a:lnTo>
                  <a:pt x="3261" y="4866"/>
                </a:lnTo>
                <a:lnTo>
                  <a:pt x="3090" y="4939"/>
                </a:lnTo>
                <a:lnTo>
                  <a:pt x="2944" y="5012"/>
                </a:lnTo>
                <a:lnTo>
                  <a:pt x="3236" y="4574"/>
                </a:lnTo>
                <a:lnTo>
                  <a:pt x="3577" y="4161"/>
                </a:lnTo>
                <a:lnTo>
                  <a:pt x="3747" y="3966"/>
                </a:lnTo>
                <a:lnTo>
                  <a:pt x="3942" y="3796"/>
                </a:lnTo>
                <a:lnTo>
                  <a:pt x="4137" y="3626"/>
                </a:lnTo>
                <a:lnTo>
                  <a:pt x="4356" y="3480"/>
                </a:lnTo>
                <a:lnTo>
                  <a:pt x="4623" y="3309"/>
                </a:lnTo>
                <a:lnTo>
                  <a:pt x="4867" y="3163"/>
                </a:lnTo>
                <a:lnTo>
                  <a:pt x="5426" y="2896"/>
                </a:lnTo>
                <a:lnTo>
                  <a:pt x="5986" y="2677"/>
                </a:lnTo>
                <a:lnTo>
                  <a:pt x="6594" y="2506"/>
                </a:lnTo>
                <a:lnTo>
                  <a:pt x="7178" y="2385"/>
                </a:lnTo>
                <a:lnTo>
                  <a:pt x="7786" y="2312"/>
                </a:lnTo>
                <a:lnTo>
                  <a:pt x="8419" y="2287"/>
                </a:lnTo>
                <a:close/>
                <a:moveTo>
                  <a:pt x="2506" y="11947"/>
                </a:moveTo>
                <a:lnTo>
                  <a:pt x="2798" y="12410"/>
                </a:lnTo>
                <a:lnTo>
                  <a:pt x="2969" y="12628"/>
                </a:lnTo>
                <a:lnTo>
                  <a:pt x="3139" y="12823"/>
                </a:lnTo>
                <a:lnTo>
                  <a:pt x="3334" y="12993"/>
                </a:lnTo>
                <a:lnTo>
                  <a:pt x="3528" y="13188"/>
                </a:lnTo>
                <a:lnTo>
                  <a:pt x="3723" y="13334"/>
                </a:lnTo>
                <a:lnTo>
                  <a:pt x="3918" y="13480"/>
                </a:lnTo>
                <a:lnTo>
                  <a:pt x="3528" y="13675"/>
                </a:lnTo>
                <a:lnTo>
                  <a:pt x="3309" y="13748"/>
                </a:lnTo>
                <a:lnTo>
                  <a:pt x="3090" y="13821"/>
                </a:lnTo>
                <a:lnTo>
                  <a:pt x="2871" y="13845"/>
                </a:lnTo>
                <a:lnTo>
                  <a:pt x="2677" y="13845"/>
                </a:lnTo>
                <a:lnTo>
                  <a:pt x="2506" y="13796"/>
                </a:lnTo>
                <a:lnTo>
                  <a:pt x="2409" y="13772"/>
                </a:lnTo>
                <a:lnTo>
                  <a:pt x="2336" y="13723"/>
                </a:lnTo>
                <a:lnTo>
                  <a:pt x="2239" y="13626"/>
                </a:lnTo>
                <a:lnTo>
                  <a:pt x="2190" y="13553"/>
                </a:lnTo>
                <a:lnTo>
                  <a:pt x="2141" y="13456"/>
                </a:lnTo>
                <a:lnTo>
                  <a:pt x="2117" y="13358"/>
                </a:lnTo>
                <a:lnTo>
                  <a:pt x="2117" y="13139"/>
                </a:lnTo>
                <a:lnTo>
                  <a:pt x="2166" y="12896"/>
                </a:lnTo>
                <a:lnTo>
                  <a:pt x="2239" y="12653"/>
                </a:lnTo>
                <a:lnTo>
                  <a:pt x="2336" y="12410"/>
                </a:lnTo>
                <a:lnTo>
                  <a:pt x="2506" y="11947"/>
                </a:lnTo>
                <a:close/>
                <a:moveTo>
                  <a:pt x="14064" y="6570"/>
                </a:moveTo>
                <a:lnTo>
                  <a:pt x="14113" y="6740"/>
                </a:lnTo>
                <a:lnTo>
                  <a:pt x="14162" y="6910"/>
                </a:lnTo>
                <a:lnTo>
                  <a:pt x="14210" y="7105"/>
                </a:lnTo>
                <a:lnTo>
                  <a:pt x="14235" y="7324"/>
                </a:lnTo>
                <a:lnTo>
                  <a:pt x="14235" y="7713"/>
                </a:lnTo>
                <a:lnTo>
                  <a:pt x="14235" y="8078"/>
                </a:lnTo>
                <a:lnTo>
                  <a:pt x="14235" y="8541"/>
                </a:lnTo>
                <a:lnTo>
                  <a:pt x="14210" y="9003"/>
                </a:lnTo>
                <a:lnTo>
                  <a:pt x="14162" y="9465"/>
                </a:lnTo>
                <a:lnTo>
                  <a:pt x="14064" y="9928"/>
                </a:lnTo>
                <a:lnTo>
                  <a:pt x="13943" y="10341"/>
                </a:lnTo>
                <a:lnTo>
                  <a:pt x="13797" y="10731"/>
                </a:lnTo>
                <a:lnTo>
                  <a:pt x="13602" y="11120"/>
                </a:lnTo>
                <a:lnTo>
                  <a:pt x="13383" y="11485"/>
                </a:lnTo>
                <a:lnTo>
                  <a:pt x="13140" y="11850"/>
                </a:lnTo>
                <a:lnTo>
                  <a:pt x="12848" y="12166"/>
                </a:lnTo>
                <a:lnTo>
                  <a:pt x="12556" y="12483"/>
                </a:lnTo>
                <a:lnTo>
                  <a:pt x="12239" y="12799"/>
                </a:lnTo>
                <a:lnTo>
                  <a:pt x="12191" y="12726"/>
                </a:lnTo>
                <a:lnTo>
                  <a:pt x="12142" y="12701"/>
                </a:lnTo>
                <a:lnTo>
                  <a:pt x="12020" y="12628"/>
                </a:lnTo>
                <a:lnTo>
                  <a:pt x="11972" y="12628"/>
                </a:lnTo>
                <a:lnTo>
                  <a:pt x="11947" y="12653"/>
                </a:lnTo>
                <a:lnTo>
                  <a:pt x="11947" y="12677"/>
                </a:lnTo>
                <a:lnTo>
                  <a:pt x="11947" y="12726"/>
                </a:lnTo>
                <a:lnTo>
                  <a:pt x="11996" y="12774"/>
                </a:lnTo>
                <a:lnTo>
                  <a:pt x="12020" y="12823"/>
                </a:lnTo>
                <a:lnTo>
                  <a:pt x="12045" y="12969"/>
                </a:lnTo>
                <a:lnTo>
                  <a:pt x="11680" y="13237"/>
                </a:lnTo>
                <a:lnTo>
                  <a:pt x="11582" y="13018"/>
                </a:lnTo>
                <a:lnTo>
                  <a:pt x="11558" y="12896"/>
                </a:lnTo>
                <a:lnTo>
                  <a:pt x="11534" y="12774"/>
                </a:lnTo>
                <a:lnTo>
                  <a:pt x="11509" y="12726"/>
                </a:lnTo>
                <a:lnTo>
                  <a:pt x="11461" y="12701"/>
                </a:lnTo>
                <a:lnTo>
                  <a:pt x="11412" y="12726"/>
                </a:lnTo>
                <a:lnTo>
                  <a:pt x="11388" y="12774"/>
                </a:lnTo>
                <a:lnTo>
                  <a:pt x="11363" y="13115"/>
                </a:lnTo>
                <a:lnTo>
                  <a:pt x="11363" y="13285"/>
                </a:lnTo>
                <a:lnTo>
                  <a:pt x="11388" y="13431"/>
                </a:lnTo>
                <a:lnTo>
                  <a:pt x="11266" y="13529"/>
                </a:lnTo>
                <a:lnTo>
                  <a:pt x="11096" y="13626"/>
                </a:lnTo>
                <a:lnTo>
                  <a:pt x="11023" y="13310"/>
                </a:lnTo>
                <a:lnTo>
                  <a:pt x="10925" y="12993"/>
                </a:lnTo>
                <a:lnTo>
                  <a:pt x="10877" y="12969"/>
                </a:lnTo>
                <a:lnTo>
                  <a:pt x="10828" y="12993"/>
                </a:lnTo>
                <a:lnTo>
                  <a:pt x="10779" y="13188"/>
                </a:lnTo>
                <a:lnTo>
                  <a:pt x="10779" y="13383"/>
                </a:lnTo>
                <a:lnTo>
                  <a:pt x="10804" y="13577"/>
                </a:lnTo>
                <a:lnTo>
                  <a:pt x="10852" y="13772"/>
                </a:lnTo>
                <a:lnTo>
                  <a:pt x="10487" y="13918"/>
                </a:lnTo>
                <a:lnTo>
                  <a:pt x="10487" y="13821"/>
                </a:lnTo>
                <a:lnTo>
                  <a:pt x="10463" y="13480"/>
                </a:lnTo>
                <a:lnTo>
                  <a:pt x="10439" y="13310"/>
                </a:lnTo>
                <a:lnTo>
                  <a:pt x="10414" y="13139"/>
                </a:lnTo>
                <a:lnTo>
                  <a:pt x="10390" y="13091"/>
                </a:lnTo>
                <a:lnTo>
                  <a:pt x="10293" y="13091"/>
                </a:lnTo>
                <a:lnTo>
                  <a:pt x="10268" y="13139"/>
                </a:lnTo>
                <a:lnTo>
                  <a:pt x="10195" y="13480"/>
                </a:lnTo>
                <a:lnTo>
                  <a:pt x="10195" y="13821"/>
                </a:lnTo>
                <a:lnTo>
                  <a:pt x="10171" y="14040"/>
                </a:lnTo>
                <a:lnTo>
                  <a:pt x="9782" y="14186"/>
                </a:lnTo>
                <a:lnTo>
                  <a:pt x="9806" y="13845"/>
                </a:lnTo>
                <a:lnTo>
                  <a:pt x="9879" y="13504"/>
                </a:lnTo>
                <a:lnTo>
                  <a:pt x="9928" y="13164"/>
                </a:lnTo>
                <a:lnTo>
                  <a:pt x="9952" y="12823"/>
                </a:lnTo>
                <a:lnTo>
                  <a:pt x="9952" y="12774"/>
                </a:lnTo>
                <a:lnTo>
                  <a:pt x="9928" y="12750"/>
                </a:lnTo>
                <a:lnTo>
                  <a:pt x="9879" y="12726"/>
                </a:lnTo>
                <a:lnTo>
                  <a:pt x="9806" y="12750"/>
                </a:lnTo>
                <a:lnTo>
                  <a:pt x="9757" y="12799"/>
                </a:lnTo>
                <a:lnTo>
                  <a:pt x="9636" y="13139"/>
                </a:lnTo>
                <a:lnTo>
                  <a:pt x="9490" y="13504"/>
                </a:lnTo>
                <a:lnTo>
                  <a:pt x="9417" y="13894"/>
                </a:lnTo>
                <a:lnTo>
                  <a:pt x="9392" y="14088"/>
                </a:lnTo>
                <a:lnTo>
                  <a:pt x="9368" y="14283"/>
                </a:lnTo>
                <a:lnTo>
                  <a:pt x="9125" y="14332"/>
                </a:lnTo>
                <a:lnTo>
                  <a:pt x="9125" y="14064"/>
                </a:lnTo>
                <a:lnTo>
                  <a:pt x="9149" y="13821"/>
                </a:lnTo>
                <a:lnTo>
                  <a:pt x="9173" y="13431"/>
                </a:lnTo>
                <a:lnTo>
                  <a:pt x="9222" y="13237"/>
                </a:lnTo>
                <a:lnTo>
                  <a:pt x="9246" y="13139"/>
                </a:lnTo>
                <a:lnTo>
                  <a:pt x="9295" y="13091"/>
                </a:lnTo>
                <a:lnTo>
                  <a:pt x="9295" y="13066"/>
                </a:lnTo>
                <a:lnTo>
                  <a:pt x="9295" y="13042"/>
                </a:lnTo>
                <a:lnTo>
                  <a:pt x="9246" y="13042"/>
                </a:lnTo>
                <a:lnTo>
                  <a:pt x="9173" y="13091"/>
                </a:lnTo>
                <a:lnTo>
                  <a:pt x="9125" y="13139"/>
                </a:lnTo>
                <a:lnTo>
                  <a:pt x="9027" y="13310"/>
                </a:lnTo>
                <a:lnTo>
                  <a:pt x="8954" y="13480"/>
                </a:lnTo>
                <a:lnTo>
                  <a:pt x="8906" y="13650"/>
                </a:lnTo>
                <a:lnTo>
                  <a:pt x="8808" y="13991"/>
                </a:lnTo>
                <a:lnTo>
                  <a:pt x="8784" y="14210"/>
                </a:lnTo>
                <a:lnTo>
                  <a:pt x="8784" y="14405"/>
                </a:lnTo>
                <a:lnTo>
                  <a:pt x="8443" y="14453"/>
                </a:lnTo>
                <a:lnTo>
                  <a:pt x="8443" y="14332"/>
                </a:lnTo>
                <a:lnTo>
                  <a:pt x="8492" y="13894"/>
                </a:lnTo>
                <a:lnTo>
                  <a:pt x="8589" y="13456"/>
                </a:lnTo>
                <a:lnTo>
                  <a:pt x="8735" y="13042"/>
                </a:lnTo>
                <a:lnTo>
                  <a:pt x="8833" y="12847"/>
                </a:lnTo>
                <a:lnTo>
                  <a:pt x="8930" y="12653"/>
                </a:lnTo>
                <a:lnTo>
                  <a:pt x="8930" y="12628"/>
                </a:lnTo>
                <a:lnTo>
                  <a:pt x="8906" y="12580"/>
                </a:lnTo>
                <a:lnTo>
                  <a:pt x="8881" y="12580"/>
                </a:lnTo>
                <a:lnTo>
                  <a:pt x="8857" y="12604"/>
                </a:lnTo>
                <a:lnTo>
                  <a:pt x="8687" y="12799"/>
                </a:lnTo>
                <a:lnTo>
                  <a:pt x="8516" y="12993"/>
                </a:lnTo>
                <a:lnTo>
                  <a:pt x="8395" y="13237"/>
                </a:lnTo>
                <a:lnTo>
                  <a:pt x="8297" y="13456"/>
                </a:lnTo>
                <a:lnTo>
                  <a:pt x="8200" y="13723"/>
                </a:lnTo>
                <a:lnTo>
                  <a:pt x="8127" y="13967"/>
                </a:lnTo>
                <a:lnTo>
                  <a:pt x="8103" y="14234"/>
                </a:lnTo>
                <a:lnTo>
                  <a:pt x="8078" y="14478"/>
                </a:lnTo>
                <a:lnTo>
                  <a:pt x="7762" y="14502"/>
                </a:lnTo>
                <a:lnTo>
                  <a:pt x="7811" y="14259"/>
                </a:lnTo>
                <a:lnTo>
                  <a:pt x="7859" y="14113"/>
                </a:lnTo>
                <a:lnTo>
                  <a:pt x="7908" y="13967"/>
                </a:lnTo>
                <a:lnTo>
                  <a:pt x="7957" y="13796"/>
                </a:lnTo>
                <a:lnTo>
                  <a:pt x="7981" y="13650"/>
                </a:lnTo>
                <a:lnTo>
                  <a:pt x="7957" y="13602"/>
                </a:lnTo>
                <a:lnTo>
                  <a:pt x="7932" y="13577"/>
                </a:lnTo>
                <a:lnTo>
                  <a:pt x="7884" y="13577"/>
                </a:lnTo>
                <a:lnTo>
                  <a:pt x="7811" y="13626"/>
                </a:lnTo>
                <a:lnTo>
                  <a:pt x="7738" y="13699"/>
                </a:lnTo>
                <a:lnTo>
                  <a:pt x="7689" y="13772"/>
                </a:lnTo>
                <a:lnTo>
                  <a:pt x="7640" y="13869"/>
                </a:lnTo>
                <a:lnTo>
                  <a:pt x="7567" y="14064"/>
                </a:lnTo>
                <a:lnTo>
                  <a:pt x="7519" y="14259"/>
                </a:lnTo>
                <a:lnTo>
                  <a:pt x="7446" y="14526"/>
                </a:lnTo>
                <a:lnTo>
                  <a:pt x="7105" y="14526"/>
                </a:lnTo>
                <a:lnTo>
                  <a:pt x="7129" y="14380"/>
                </a:lnTo>
                <a:lnTo>
                  <a:pt x="7178" y="14210"/>
                </a:lnTo>
                <a:lnTo>
                  <a:pt x="7300" y="13894"/>
                </a:lnTo>
                <a:lnTo>
                  <a:pt x="7421" y="13577"/>
                </a:lnTo>
                <a:lnTo>
                  <a:pt x="7421" y="13529"/>
                </a:lnTo>
                <a:lnTo>
                  <a:pt x="7397" y="13504"/>
                </a:lnTo>
                <a:lnTo>
                  <a:pt x="7324" y="13504"/>
                </a:lnTo>
                <a:lnTo>
                  <a:pt x="7154" y="13650"/>
                </a:lnTo>
                <a:lnTo>
                  <a:pt x="7008" y="13821"/>
                </a:lnTo>
                <a:lnTo>
                  <a:pt x="6886" y="13991"/>
                </a:lnTo>
                <a:lnTo>
                  <a:pt x="6789" y="14210"/>
                </a:lnTo>
                <a:lnTo>
                  <a:pt x="6740" y="14332"/>
                </a:lnTo>
                <a:lnTo>
                  <a:pt x="6716" y="14502"/>
                </a:lnTo>
                <a:lnTo>
                  <a:pt x="6497" y="14453"/>
                </a:lnTo>
                <a:lnTo>
                  <a:pt x="6302" y="14380"/>
                </a:lnTo>
                <a:lnTo>
                  <a:pt x="5889" y="14210"/>
                </a:lnTo>
                <a:lnTo>
                  <a:pt x="7008" y="13358"/>
                </a:lnTo>
                <a:lnTo>
                  <a:pt x="8078" y="12458"/>
                </a:lnTo>
                <a:lnTo>
                  <a:pt x="8881" y="11777"/>
                </a:lnTo>
                <a:lnTo>
                  <a:pt x="9271" y="11436"/>
                </a:lnTo>
                <a:lnTo>
                  <a:pt x="9684" y="11120"/>
                </a:lnTo>
                <a:lnTo>
                  <a:pt x="10463" y="10512"/>
                </a:lnTo>
                <a:lnTo>
                  <a:pt x="10828" y="10195"/>
                </a:lnTo>
                <a:lnTo>
                  <a:pt x="11193" y="9855"/>
                </a:lnTo>
                <a:lnTo>
                  <a:pt x="11388" y="9636"/>
                </a:lnTo>
                <a:lnTo>
                  <a:pt x="11582" y="9417"/>
                </a:lnTo>
                <a:lnTo>
                  <a:pt x="11923" y="8930"/>
                </a:lnTo>
                <a:lnTo>
                  <a:pt x="12264" y="8443"/>
                </a:lnTo>
                <a:lnTo>
                  <a:pt x="12434" y="8200"/>
                </a:lnTo>
                <a:lnTo>
                  <a:pt x="12629" y="7981"/>
                </a:lnTo>
                <a:lnTo>
                  <a:pt x="12969" y="7616"/>
                </a:lnTo>
                <a:lnTo>
                  <a:pt x="13334" y="7251"/>
                </a:lnTo>
                <a:lnTo>
                  <a:pt x="13699" y="6910"/>
                </a:lnTo>
                <a:lnTo>
                  <a:pt x="14064" y="6570"/>
                </a:lnTo>
                <a:close/>
                <a:moveTo>
                  <a:pt x="14356" y="1460"/>
                </a:moveTo>
                <a:lnTo>
                  <a:pt x="14575" y="1509"/>
                </a:lnTo>
                <a:lnTo>
                  <a:pt x="14721" y="1582"/>
                </a:lnTo>
                <a:lnTo>
                  <a:pt x="14843" y="1679"/>
                </a:lnTo>
                <a:lnTo>
                  <a:pt x="14916" y="1825"/>
                </a:lnTo>
                <a:lnTo>
                  <a:pt x="14964" y="1971"/>
                </a:lnTo>
                <a:lnTo>
                  <a:pt x="14989" y="2141"/>
                </a:lnTo>
                <a:lnTo>
                  <a:pt x="14964" y="2312"/>
                </a:lnTo>
                <a:lnTo>
                  <a:pt x="14940" y="2506"/>
                </a:lnTo>
                <a:lnTo>
                  <a:pt x="14867" y="2701"/>
                </a:lnTo>
                <a:lnTo>
                  <a:pt x="14721" y="3090"/>
                </a:lnTo>
                <a:lnTo>
                  <a:pt x="14551" y="3455"/>
                </a:lnTo>
                <a:lnTo>
                  <a:pt x="14381" y="3747"/>
                </a:lnTo>
                <a:lnTo>
                  <a:pt x="14162" y="4112"/>
                </a:lnTo>
                <a:lnTo>
                  <a:pt x="13918" y="4477"/>
                </a:lnTo>
                <a:lnTo>
                  <a:pt x="13432" y="5183"/>
                </a:lnTo>
                <a:lnTo>
                  <a:pt x="12385" y="6545"/>
                </a:lnTo>
                <a:lnTo>
                  <a:pt x="12045" y="7008"/>
                </a:lnTo>
                <a:lnTo>
                  <a:pt x="11704" y="7421"/>
                </a:lnTo>
                <a:lnTo>
                  <a:pt x="11339" y="7835"/>
                </a:lnTo>
                <a:lnTo>
                  <a:pt x="10950" y="8224"/>
                </a:lnTo>
                <a:lnTo>
                  <a:pt x="10560" y="8614"/>
                </a:lnTo>
                <a:lnTo>
                  <a:pt x="10171" y="9003"/>
                </a:lnTo>
                <a:lnTo>
                  <a:pt x="9319" y="9733"/>
                </a:lnTo>
                <a:lnTo>
                  <a:pt x="8565" y="10341"/>
                </a:lnTo>
                <a:lnTo>
                  <a:pt x="7835" y="10974"/>
                </a:lnTo>
                <a:lnTo>
                  <a:pt x="7129" y="11607"/>
                </a:lnTo>
                <a:lnTo>
                  <a:pt x="6789" y="11947"/>
                </a:lnTo>
                <a:lnTo>
                  <a:pt x="6448" y="12288"/>
                </a:lnTo>
                <a:lnTo>
                  <a:pt x="5791" y="12945"/>
                </a:lnTo>
                <a:lnTo>
                  <a:pt x="5134" y="13602"/>
                </a:lnTo>
                <a:lnTo>
                  <a:pt x="4794" y="13918"/>
                </a:lnTo>
                <a:lnTo>
                  <a:pt x="4429" y="14210"/>
                </a:lnTo>
                <a:lnTo>
                  <a:pt x="4064" y="14478"/>
                </a:lnTo>
                <a:lnTo>
                  <a:pt x="3674" y="14745"/>
                </a:lnTo>
                <a:lnTo>
                  <a:pt x="3431" y="14891"/>
                </a:lnTo>
                <a:lnTo>
                  <a:pt x="3115" y="15037"/>
                </a:lnTo>
                <a:lnTo>
                  <a:pt x="2750" y="15208"/>
                </a:lnTo>
                <a:lnTo>
                  <a:pt x="2360" y="15305"/>
                </a:lnTo>
                <a:lnTo>
                  <a:pt x="2166" y="15354"/>
                </a:lnTo>
                <a:lnTo>
                  <a:pt x="1971" y="15378"/>
                </a:lnTo>
                <a:lnTo>
                  <a:pt x="1776" y="15402"/>
                </a:lnTo>
                <a:lnTo>
                  <a:pt x="1606" y="15378"/>
                </a:lnTo>
                <a:lnTo>
                  <a:pt x="1460" y="15329"/>
                </a:lnTo>
                <a:lnTo>
                  <a:pt x="1314" y="15256"/>
                </a:lnTo>
                <a:lnTo>
                  <a:pt x="1192" y="15159"/>
                </a:lnTo>
                <a:lnTo>
                  <a:pt x="1095" y="15037"/>
                </a:lnTo>
                <a:lnTo>
                  <a:pt x="1022" y="14867"/>
                </a:lnTo>
                <a:lnTo>
                  <a:pt x="973" y="14672"/>
                </a:lnTo>
                <a:lnTo>
                  <a:pt x="973" y="14478"/>
                </a:lnTo>
                <a:lnTo>
                  <a:pt x="973" y="14283"/>
                </a:lnTo>
                <a:lnTo>
                  <a:pt x="998" y="14064"/>
                </a:lnTo>
                <a:lnTo>
                  <a:pt x="1046" y="13869"/>
                </a:lnTo>
                <a:lnTo>
                  <a:pt x="1168" y="13456"/>
                </a:lnTo>
                <a:lnTo>
                  <a:pt x="1752" y="12288"/>
                </a:lnTo>
                <a:lnTo>
                  <a:pt x="2020" y="11753"/>
                </a:lnTo>
                <a:lnTo>
                  <a:pt x="2141" y="11558"/>
                </a:lnTo>
                <a:lnTo>
                  <a:pt x="2190" y="11485"/>
                </a:lnTo>
                <a:lnTo>
                  <a:pt x="2239" y="11436"/>
                </a:lnTo>
                <a:lnTo>
                  <a:pt x="2287" y="11534"/>
                </a:lnTo>
                <a:lnTo>
                  <a:pt x="2263" y="11558"/>
                </a:lnTo>
                <a:lnTo>
                  <a:pt x="1995" y="12118"/>
                </a:lnTo>
                <a:lnTo>
                  <a:pt x="1874" y="12410"/>
                </a:lnTo>
                <a:lnTo>
                  <a:pt x="1776" y="12701"/>
                </a:lnTo>
                <a:lnTo>
                  <a:pt x="1703" y="12993"/>
                </a:lnTo>
                <a:lnTo>
                  <a:pt x="1703" y="13139"/>
                </a:lnTo>
                <a:lnTo>
                  <a:pt x="1703" y="13285"/>
                </a:lnTo>
                <a:lnTo>
                  <a:pt x="1703" y="13431"/>
                </a:lnTo>
                <a:lnTo>
                  <a:pt x="1728" y="13577"/>
                </a:lnTo>
                <a:lnTo>
                  <a:pt x="1776" y="13723"/>
                </a:lnTo>
                <a:lnTo>
                  <a:pt x="1849" y="13869"/>
                </a:lnTo>
                <a:lnTo>
                  <a:pt x="1922" y="13967"/>
                </a:lnTo>
                <a:lnTo>
                  <a:pt x="2020" y="14064"/>
                </a:lnTo>
                <a:lnTo>
                  <a:pt x="2117" y="14137"/>
                </a:lnTo>
                <a:lnTo>
                  <a:pt x="2214" y="14210"/>
                </a:lnTo>
                <a:lnTo>
                  <a:pt x="2336" y="14234"/>
                </a:lnTo>
                <a:lnTo>
                  <a:pt x="2458" y="14283"/>
                </a:lnTo>
                <a:lnTo>
                  <a:pt x="2701" y="14283"/>
                </a:lnTo>
                <a:lnTo>
                  <a:pt x="2969" y="14259"/>
                </a:lnTo>
                <a:lnTo>
                  <a:pt x="3236" y="14210"/>
                </a:lnTo>
                <a:lnTo>
                  <a:pt x="3480" y="14137"/>
                </a:lnTo>
                <a:lnTo>
                  <a:pt x="3674" y="14040"/>
                </a:lnTo>
                <a:lnTo>
                  <a:pt x="4064" y="13869"/>
                </a:lnTo>
                <a:lnTo>
                  <a:pt x="4404" y="13650"/>
                </a:lnTo>
                <a:lnTo>
                  <a:pt x="4745" y="13407"/>
                </a:lnTo>
                <a:lnTo>
                  <a:pt x="5086" y="13139"/>
                </a:lnTo>
                <a:lnTo>
                  <a:pt x="5718" y="12580"/>
                </a:lnTo>
                <a:lnTo>
                  <a:pt x="6351" y="12020"/>
                </a:lnTo>
                <a:lnTo>
                  <a:pt x="7056" y="11315"/>
                </a:lnTo>
                <a:lnTo>
                  <a:pt x="7762" y="10585"/>
                </a:lnTo>
                <a:lnTo>
                  <a:pt x="8443" y="9855"/>
                </a:lnTo>
                <a:lnTo>
                  <a:pt x="9149" y="9125"/>
                </a:lnTo>
                <a:lnTo>
                  <a:pt x="10585" y="7665"/>
                </a:lnTo>
                <a:lnTo>
                  <a:pt x="11315" y="6910"/>
                </a:lnTo>
                <a:lnTo>
                  <a:pt x="12045" y="6180"/>
                </a:lnTo>
                <a:lnTo>
                  <a:pt x="12580" y="5596"/>
                </a:lnTo>
                <a:lnTo>
                  <a:pt x="13091" y="4988"/>
                </a:lnTo>
                <a:lnTo>
                  <a:pt x="13334" y="4672"/>
                </a:lnTo>
                <a:lnTo>
                  <a:pt x="13553" y="4356"/>
                </a:lnTo>
                <a:lnTo>
                  <a:pt x="13772" y="4015"/>
                </a:lnTo>
                <a:lnTo>
                  <a:pt x="13943" y="3674"/>
                </a:lnTo>
                <a:lnTo>
                  <a:pt x="14040" y="3407"/>
                </a:lnTo>
                <a:lnTo>
                  <a:pt x="14113" y="3163"/>
                </a:lnTo>
                <a:lnTo>
                  <a:pt x="14162" y="2896"/>
                </a:lnTo>
                <a:lnTo>
                  <a:pt x="14186" y="2628"/>
                </a:lnTo>
                <a:lnTo>
                  <a:pt x="14137" y="2385"/>
                </a:lnTo>
                <a:lnTo>
                  <a:pt x="14089" y="2263"/>
                </a:lnTo>
                <a:lnTo>
                  <a:pt x="14040" y="2141"/>
                </a:lnTo>
                <a:lnTo>
                  <a:pt x="13967" y="2044"/>
                </a:lnTo>
                <a:lnTo>
                  <a:pt x="13894" y="1947"/>
                </a:lnTo>
                <a:lnTo>
                  <a:pt x="13772" y="1849"/>
                </a:lnTo>
                <a:lnTo>
                  <a:pt x="13651" y="1776"/>
                </a:lnTo>
                <a:lnTo>
                  <a:pt x="13480" y="1703"/>
                </a:lnTo>
                <a:lnTo>
                  <a:pt x="13334" y="1679"/>
                </a:lnTo>
                <a:lnTo>
                  <a:pt x="12994" y="1679"/>
                </a:lnTo>
                <a:lnTo>
                  <a:pt x="13261" y="1606"/>
                </a:lnTo>
                <a:lnTo>
                  <a:pt x="13529" y="1533"/>
                </a:lnTo>
                <a:lnTo>
                  <a:pt x="13821" y="1484"/>
                </a:lnTo>
                <a:lnTo>
                  <a:pt x="14113" y="1460"/>
                </a:lnTo>
                <a:close/>
                <a:moveTo>
                  <a:pt x="15573" y="535"/>
                </a:moveTo>
                <a:lnTo>
                  <a:pt x="15694" y="584"/>
                </a:lnTo>
                <a:lnTo>
                  <a:pt x="15767" y="633"/>
                </a:lnTo>
                <a:lnTo>
                  <a:pt x="15816" y="681"/>
                </a:lnTo>
                <a:lnTo>
                  <a:pt x="15840" y="754"/>
                </a:lnTo>
                <a:lnTo>
                  <a:pt x="15889" y="852"/>
                </a:lnTo>
                <a:lnTo>
                  <a:pt x="15938" y="1119"/>
                </a:lnTo>
                <a:lnTo>
                  <a:pt x="15938" y="1387"/>
                </a:lnTo>
                <a:lnTo>
                  <a:pt x="15913" y="1679"/>
                </a:lnTo>
                <a:lnTo>
                  <a:pt x="15865" y="1971"/>
                </a:lnTo>
                <a:lnTo>
                  <a:pt x="15719" y="2531"/>
                </a:lnTo>
                <a:lnTo>
                  <a:pt x="15548" y="3066"/>
                </a:lnTo>
                <a:lnTo>
                  <a:pt x="15378" y="3577"/>
                </a:lnTo>
                <a:lnTo>
                  <a:pt x="15159" y="4088"/>
                </a:lnTo>
                <a:lnTo>
                  <a:pt x="14916" y="4574"/>
                </a:lnTo>
                <a:lnTo>
                  <a:pt x="14624" y="5061"/>
                </a:lnTo>
                <a:lnTo>
                  <a:pt x="14332" y="5499"/>
                </a:lnTo>
                <a:lnTo>
                  <a:pt x="13991" y="5937"/>
                </a:lnTo>
                <a:lnTo>
                  <a:pt x="13626" y="6351"/>
                </a:lnTo>
                <a:lnTo>
                  <a:pt x="13261" y="6740"/>
                </a:lnTo>
                <a:lnTo>
                  <a:pt x="12604" y="7397"/>
                </a:lnTo>
                <a:lnTo>
                  <a:pt x="12288" y="7738"/>
                </a:lnTo>
                <a:lnTo>
                  <a:pt x="11996" y="8103"/>
                </a:lnTo>
                <a:lnTo>
                  <a:pt x="11363" y="8979"/>
                </a:lnTo>
                <a:lnTo>
                  <a:pt x="11047" y="9392"/>
                </a:lnTo>
                <a:lnTo>
                  <a:pt x="10877" y="9611"/>
                </a:lnTo>
                <a:lnTo>
                  <a:pt x="10682" y="9806"/>
                </a:lnTo>
                <a:lnTo>
                  <a:pt x="10293" y="10122"/>
                </a:lnTo>
                <a:lnTo>
                  <a:pt x="9903" y="10439"/>
                </a:lnTo>
                <a:lnTo>
                  <a:pt x="9100" y="11047"/>
                </a:lnTo>
                <a:lnTo>
                  <a:pt x="8687" y="11388"/>
                </a:lnTo>
                <a:lnTo>
                  <a:pt x="8297" y="11728"/>
                </a:lnTo>
                <a:lnTo>
                  <a:pt x="7519" y="12410"/>
                </a:lnTo>
                <a:lnTo>
                  <a:pt x="6837" y="12969"/>
                </a:lnTo>
                <a:lnTo>
                  <a:pt x="6156" y="13529"/>
                </a:lnTo>
                <a:lnTo>
                  <a:pt x="5475" y="14064"/>
                </a:lnTo>
                <a:lnTo>
                  <a:pt x="4769" y="14575"/>
                </a:lnTo>
                <a:lnTo>
                  <a:pt x="4283" y="14916"/>
                </a:lnTo>
                <a:lnTo>
                  <a:pt x="3796" y="15208"/>
                </a:lnTo>
                <a:lnTo>
                  <a:pt x="3285" y="15500"/>
                </a:lnTo>
                <a:lnTo>
                  <a:pt x="2750" y="15767"/>
                </a:lnTo>
                <a:lnTo>
                  <a:pt x="2287" y="15962"/>
                </a:lnTo>
                <a:lnTo>
                  <a:pt x="2020" y="16059"/>
                </a:lnTo>
                <a:lnTo>
                  <a:pt x="1752" y="16132"/>
                </a:lnTo>
                <a:lnTo>
                  <a:pt x="1484" y="16205"/>
                </a:lnTo>
                <a:lnTo>
                  <a:pt x="1217" y="16230"/>
                </a:lnTo>
                <a:lnTo>
                  <a:pt x="949" y="16205"/>
                </a:lnTo>
                <a:lnTo>
                  <a:pt x="827" y="16181"/>
                </a:lnTo>
                <a:lnTo>
                  <a:pt x="730" y="16132"/>
                </a:lnTo>
                <a:lnTo>
                  <a:pt x="633" y="16084"/>
                </a:lnTo>
                <a:lnTo>
                  <a:pt x="560" y="16011"/>
                </a:lnTo>
                <a:lnTo>
                  <a:pt x="511" y="15938"/>
                </a:lnTo>
                <a:lnTo>
                  <a:pt x="462" y="15840"/>
                </a:lnTo>
                <a:lnTo>
                  <a:pt x="438" y="15646"/>
                </a:lnTo>
                <a:lnTo>
                  <a:pt x="438" y="15402"/>
                </a:lnTo>
                <a:lnTo>
                  <a:pt x="487" y="15159"/>
                </a:lnTo>
                <a:lnTo>
                  <a:pt x="560" y="14891"/>
                </a:lnTo>
                <a:lnTo>
                  <a:pt x="754" y="14405"/>
                </a:lnTo>
                <a:lnTo>
                  <a:pt x="754" y="14599"/>
                </a:lnTo>
                <a:lnTo>
                  <a:pt x="754" y="14794"/>
                </a:lnTo>
                <a:lnTo>
                  <a:pt x="803" y="14964"/>
                </a:lnTo>
                <a:lnTo>
                  <a:pt x="827" y="15110"/>
                </a:lnTo>
                <a:lnTo>
                  <a:pt x="900" y="15232"/>
                </a:lnTo>
                <a:lnTo>
                  <a:pt x="973" y="15354"/>
                </a:lnTo>
                <a:lnTo>
                  <a:pt x="1046" y="15427"/>
                </a:lnTo>
                <a:lnTo>
                  <a:pt x="1144" y="15500"/>
                </a:lnTo>
                <a:lnTo>
                  <a:pt x="1241" y="15573"/>
                </a:lnTo>
                <a:lnTo>
                  <a:pt x="1338" y="15597"/>
                </a:lnTo>
                <a:lnTo>
                  <a:pt x="1460" y="15646"/>
                </a:lnTo>
                <a:lnTo>
                  <a:pt x="1849" y="15646"/>
                </a:lnTo>
                <a:lnTo>
                  <a:pt x="2141" y="15597"/>
                </a:lnTo>
                <a:lnTo>
                  <a:pt x="2433" y="15500"/>
                </a:lnTo>
                <a:lnTo>
                  <a:pt x="2750" y="15402"/>
                </a:lnTo>
                <a:lnTo>
                  <a:pt x="3042" y="15256"/>
                </a:lnTo>
                <a:lnTo>
                  <a:pt x="3626" y="14964"/>
                </a:lnTo>
                <a:lnTo>
                  <a:pt x="4112" y="14648"/>
                </a:lnTo>
                <a:lnTo>
                  <a:pt x="4453" y="14405"/>
                </a:lnTo>
                <a:lnTo>
                  <a:pt x="4794" y="14137"/>
                </a:lnTo>
                <a:lnTo>
                  <a:pt x="5134" y="13845"/>
                </a:lnTo>
                <a:lnTo>
                  <a:pt x="5767" y="13261"/>
                </a:lnTo>
                <a:lnTo>
                  <a:pt x="6375" y="12653"/>
                </a:lnTo>
                <a:lnTo>
                  <a:pt x="6983" y="12045"/>
                </a:lnTo>
                <a:lnTo>
                  <a:pt x="7738" y="11363"/>
                </a:lnTo>
                <a:lnTo>
                  <a:pt x="8492" y="10731"/>
                </a:lnTo>
                <a:lnTo>
                  <a:pt x="9271" y="10098"/>
                </a:lnTo>
                <a:lnTo>
                  <a:pt x="10049" y="9465"/>
                </a:lnTo>
                <a:lnTo>
                  <a:pt x="10439" y="9125"/>
                </a:lnTo>
                <a:lnTo>
                  <a:pt x="10828" y="8760"/>
                </a:lnTo>
                <a:lnTo>
                  <a:pt x="11193" y="8395"/>
                </a:lnTo>
                <a:lnTo>
                  <a:pt x="11558" y="8030"/>
                </a:lnTo>
                <a:lnTo>
                  <a:pt x="11899" y="7665"/>
                </a:lnTo>
                <a:lnTo>
                  <a:pt x="12239" y="7275"/>
                </a:lnTo>
                <a:lnTo>
                  <a:pt x="12896" y="6448"/>
                </a:lnTo>
                <a:lnTo>
                  <a:pt x="13894" y="5110"/>
                </a:lnTo>
                <a:lnTo>
                  <a:pt x="14381" y="4429"/>
                </a:lnTo>
                <a:lnTo>
                  <a:pt x="14599" y="4064"/>
                </a:lnTo>
                <a:lnTo>
                  <a:pt x="14818" y="3723"/>
                </a:lnTo>
                <a:lnTo>
                  <a:pt x="14989" y="3382"/>
                </a:lnTo>
                <a:lnTo>
                  <a:pt x="15159" y="2993"/>
                </a:lnTo>
                <a:lnTo>
                  <a:pt x="15281" y="2604"/>
                </a:lnTo>
                <a:lnTo>
                  <a:pt x="15329" y="2409"/>
                </a:lnTo>
                <a:lnTo>
                  <a:pt x="15378" y="2214"/>
                </a:lnTo>
                <a:lnTo>
                  <a:pt x="15378" y="2020"/>
                </a:lnTo>
                <a:lnTo>
                  <a:pt x="15354" y="1849"/>
                </a:lnTo>
                <a:lnTo>
                  <a:pt x="15305" y="1655"/>
                </a:lnTo>
                <a:lnTo>
                  <a:pt x="15232" y="1509"/>
                </a:lnTo>
                <a:lnTo>
                  <a:pt x="15135" y="1363"/>
                </a:lnTo>
                <a:lnTo>
                  <a:pt x="14989" y="1241"/>
                </a:lnTo>
                <a:lnTo>
                  <a:pt x="14794" y="1144"/>
                </a:lnTo>
                <a:lnTo>
                  <a:pt x="14575" y="1046"/>
                </a:lnTo>
                <a:lnTo>
                  <a:pt x="14332" y="998"/>
                </a:lnTo>
                <a:lnTo>
                  <a:pt x="14089" y="973"/>
                </a:lnTo>
                <a:lnTo>
                  <a:pt x="14818" y="730"/>
                </a:lnTo>
                <a:lnTo>
                  <a:pt x="15110" y="608"/>
                </a:lnTo>
                <a:lnTo>
                  <a:pt x="15281" y="560"/>
                </a:lnTo>
                <a:lnTo>
                  <a:pt x="15427" y="535"/>
                </a:lnTo>
                <a:close/>
                <a:moveTo>
                  <a:pt x="15451" y="0"/>
                </a:moveTo>
                <a:lnTo>
                  <a:pt x="15305" y="24"/>
                </a:lnTo>
                <a:lnTo>
                  <a:pt x="15013" y="97"/>
                </a:lnTo>
                <a:lnTo>
                  <a:pt x="13845" y="462"/>
                </a:lnTo>
                <a:lnTo>
                  <a:pt x="13261" y="657"/>
                </a:lnTo>
                <a:lnTo>
                  <a:pt x="12702" y="876"/>
                </a:lnTo>
                <a:lnTo>
                  <a:pt x="12118" y="1119"/>
                </a:lnTo>
                <a:lnTo>
                  <a:pt x="11582" y="1411"/>
                </a:lnTo>
                <a:lnTo>
                  <a:pt x="11047" y="1703"/>
                </a:lnTo>
                <a:lnTo>
                  <a:pt x="10536" y="2020"/>
                </a:lnTo>
                <a:lnTo>
                  <a:pt x="10512" y="2068"/>
                </a:lnTo>
                <a:lnTo>
                  <a:pt x="10195" y="1971"/>
                </a:lnTo>
                <a:lnTo>
                  <a:pt x="9879" y="1898"/>
                </a:lnTo>
                <a:lnTo>
                  <a:pt x="9246" y="1801"/>
                </a:lnTo>
                <a:lnTo>
                  <a:pt x="8906" y="1776"/>
                </a:lnTo>
                <a:lnTo>
                  <a:pt x="8565" y="1752"/>
                </a:lnTo>
                <a:lnTo>
                  <a:pt x="8224" y="1752"/>
                </a:lnTo>
                <a:lnTo>
                  <a:pt x="7884" y="1776"/>
                </a:lnTo>
                <a:lnTo>
                  <a:pt x="7543" y="1801"/>
                </a:lnTo>
                <a:lnTo>
                  <a:pt x="7178" y="1849"/>
                </a:lnTo>
                <a:lnTo>
                  <a:pt x="6837" y="1898"/>
                </a:lnTo>
                <a:lnTo>
                  <a:pt x="6497" y="1971"/>
                </a:lnTo>
                <a:lnTo>
                  <a:pt x="6181" y="2068"/>
                </a:lnTo>
                <a:lnTo>
                  <a:pt x="5840" y="2166"/>
                </a:lnTo>
                <a:lnTo>
                  <a:pt x="5524" y="2287"/>
                </a:lnTo>
                <a:lnTo>
                  <a:pt x="5207" y="2409"/>
                </a:lnTo>
                <a:lnTo>
                  <a:pt x="4891" y="2555"/>
                </a:lnTo>
                <a:lnTo>
                  <a:pt x="4575" y="2725"/>
                </a:lnTo>
                <a:lnTo>
                  <a:pt x="4283" y="2896"/>
                </a:lnTo>
                <a:lnTo>
                  <a:pt x="3991" y="3090"/>
                </a:lnTo>
                <a:lnTo>
                  <a:pt x="3626" y="3358"/>
                </a:lnTo>
                <a:lnTo>
                  <a:pt x="3285" y="3699"/>
                </a:lnTo>
                <a:lnTo>
                  <a:pt x="2969" y="4039"/>
                </a:lnTo>
                <a:lnTo>
                  <a:pt x="2677" y="4429"/>
                </a:lnTo>
                <a:lnTo>
                  <a:pt x="2433" y="4842"/>
                </a:lnTo>
                <a:lnTo>
                  <a:pt x="2214" y="5256"/>
                </a:lnTo>
                <a:lnTo>
                  <a:pt x="2044" y="5718"/>
                </a:lnTo>
                <a:lnTo>
                  <a:pt x="1874" y="6156"/>
                </a:lnTo>
                <a:lnTo>
                  <a:pt x="1776" y="6351"/>
                </a:lnTo>
                <a:lnTo>
                  <a:pt x="1679" y="6521"/>
                </a:lnTo>
                <a:lnTo>
                  <a:pt x="1630" y="6691"/>
                </a:lnTo>
                <a:lnTo>
                  <a:pt x="1630" y="6862"/>
                </a:lnTo>
                <a:lnTo>
                  <a:pt x="1655" y="6910"/>
                </a:lnTo>
                <a:lnTo>
                  <a:pt x="1703" y="6935"/>
                </a:lnTo>
                <a:lnTo>
                  <a:pt x="1630" y="7348"/>
                </a:lnTo>
                <a:lnTo>
                  <a:pt x="1582" y="7762"/>
                </a:lnTo>
                <a:lnTo>
                  <a:pt x="1557" y="8151"/>
                </a:lnTo>
                <a:lnTo>
                  <a:pt x="1557" y="8565"/>
                </a:lnTo>
                <a:lnTo>
                  <a:pt x="1557" y="8881"/>
                </a:lnTo>
                <a:lnTo>
                  <a:pt x="1606" y="9198"/>
                </a:lnTo>
                <a:lnTo>
                  <a:pt x="1655" y="9514"/>
                </a:lnTo>
                <a:lnTo>
                  <a:pt x="1703" y="9830"/>
                </a:lnTo>
                <a:lnTo>
                  <a:pt x="1776" y="10171"/>
                </a:lnTo>
                <a:lnTo>
                  <a:pt x="1874" y="10487"/>
                </a:lnTo>
                <a:lnTo>
                  <a:pt x="1995" y="10828"/>
                </a:lnTo>
                <a:lnTo>
                  <a:pt x="2117" y="11144"/>
                </a:lnTo>
                <a:lnTo>
                  <a:pt x="2020" y="11193"/>
                </a:lnTo>
                <a:lnTo>
                  <a:pt x="1898" y="11290"/>
                </a:lnTo>
                <a:lnTo>
                  <a:pt x="1776" y="11412"/>
                </a:lnTo>
                <a:lnTo>
                  <a:pt x="1655" y="11607"/>
                </a:lnTo>
                <a:lnTo>
                  <a:pt x="1387" y="12045"/>
                </a:lnTo>
                <a:lnTo>
                  <a:pt x="1119" y="12556"/>
                </a:lnTo>
                <a:lnTo>
                  <a:pt x="876" y="13091"/>
                </a:lnTo>
                <a:lnTo>
                  <a:pt x="657" y="13553"/>
                </a:lnTo>
                <a:lnTo>
                  <a:pt x="414" y="14113"/>
                </a:lnTo>
                <a:lnTo>
                  <a:pt x="243" y="14551"/>
                </a:lnTo>
                <a:lnTo>
                  <a:pt x="97" y="14989"/>
                </a:lnTo>
                <a:lnTo>
                  <a:pt x="49" y="15208"/>
                </a:lnTo>
                <a:lnTo>
                  <a:pt x="0" y="15427"/>
                </a:lnTo>
                <a:lnTo>
                  <a:pt x="0" y="15670"/>
                </a:lnTo>
                <a:lnTo>
                  <a:pt x="49" y="15889"/>
                </a:lnTo>
                <a:lnTo>
                  <a:pt x="97" y="16084"/>
                </a:lnTo>
                <a:lnTo>
                  <a:pt x="195" y="16254"/>
                </a:lnTo>
                <a:lnTo>
                  <a:pt x="316" y="16400"/>
                </a:lnTo>
                <a:lnTo>
                  <a:pt x="487" y="16497"/>
                </a:lnTo>
                <a:lnTo>
                  <a:pt x="657" y="16595"/>
                </a:lnTo>
                <a:lnTo>
                  <a:pt x="827" y="16643"/>
                </a:lnTo>
                <a:lnTo>
                  <a:pt x="1046" y="16668"/>
                </a:lnTo>
                <a:lnTo>
                  <a:pt x="1241" y="16668"/>
                </a:lnTo>
                <a:lnTo>
                  <a:pt x="1509" y="16643"/>
                </a:lnTo>
                <a:lnTo>
                  <a:pt x="1776" y="16570"/>
                </a:lnTo>
                <a:lnTo>
                  <a:pt x="2044" y="16497"/>
                </a:lnTo>
                <a:lnTo>
                  <a:pt x="2312" y="16400"/>
                </a:lnTo>
                <a:lnTo>
                  <a:pt x="2823" y="16157"/>
                </a:lnTo>
                <a:lnTo>
                  <a:pt x="3309" y="15913"/>
                </a:lnTo>
                <a:lnTo>
                  <a:pt x="3796" y="15646"/>
                </a:lnTo>
                <a:lnTo>
                  <a:pt x="4258" y="15378"/>
                </a:lnTo>
                <a:lnTo>
                  <a:pt x="4721" y="15062"/>
                </a:lnTo>
                <a:lnTo>
                  <a:pt x="5183" y="14745"/>
                </a:lnTo>
                <a:lnTo>
                  <a:pt x="5791" y="14307"/>
                </a:lnTo>
                <a:lnTo>
                  <a:pt x="5767" y="14405"/>
                </a:lnTo>
                <a:lnTo>
                  <a:pt x="5767" y="14502"/>
                </a:lnTo>
                <a:lnTo>
                  <a:pt x="5791" y="14599"/>
                </a:lnTo>
                <a:lnTo>
                  <a:pt x="5864" y="14672"/>
                </a:lnTo>
                <a:lnTo>
                  <a:pt x="5937" y="14745"/>
                </a:lnTo>
                <a:lnTo>
                  <a:pt x="6035" y="14794"/>
                </a:lnTo>
                <a:lnTo>
                  <a:pt x="6302" y="14867"/>
                </a:lnTo>
                <a:lnTo>
                  <a:pt x="6594" y="14940"/>
                </a:lnTo>
                <a:lnTo>
                  <a:pt x="6910" y="14964"/>
                </a:lnTo>
                <a:lnTo>
                  <a:pt x="7227" y="14989"/>
                </a:lnTo>
                <a:lnTo>
                  <a:pt x="7543" y="14989"/>
                </a:lnTo>
                <a:lnTo>
                  <a:pt x="7567" y="15037"/>
                </a:lnTo>
                <a:lnTo>
                  <a:pt x="7640" y="15062"/>
                </a:lnTo>
                <a:lnTo>
                  <a:pt x="7689" y="15062"/>
                </a:lnTo>
                <a:lnTo>
                  <a:pt x="7713" y="15037"/>
                </a:lnTo>
                <a:lnTo>
                  <a:pt x="7738" y="14964"/>
                </a:lnTo>
                <a:lnTo>
                  <a:pt x="8127" y="14940"/>
                </a:lnTo>
                <a:lnTo>
                  <a:pt x="8224" y="14940"/>
                </a:lnTo>
                <a:lnTo>
                  <a:pt x="8322" y="14964"/>
                </a:lnTo>
                <a:lnTo>
                  <a:pt x="8395" y="14916"/>
                </a:lnTo>
                <a:lnTo>
                  <a:pt x="8808" y="14867"/>
                </a:lnTo>
                <a:lnTo>
                  <a:pt x="9198" y="14794"/>
                </a:lnTo>
                <a:lnTo>
                  <a:pt x="9611" y="14697"/>
                </a:lnTo>
                <a:lnTo>
                  <a:pt x="10001" y="14599"/>
                </a:lnTo>
                <a:lnTo>
                  <a:pt x="10390" y="14453"/>
                </a:lnTo>
                <a:lnTo>
                  <a:pt x="10779" y="14307"/>
                </a:lnTo>
                <a:lnTo>
                  <a:pt x="11144" y="14137"/>
                </a:lnTo>
                <a:lnTo>
                  <a:pt x="11509" y="13918"/>
                </a:lnTo>
                <a:lnTo>
                  <a:pt x="12020" y="13577"/>
                </a:lnTo>
                <a:lnTo>
                  <a:pt x="12507" y="13164"/>
                </a:lnTo>
                <a:lnTo>
                  <a:pt x="12969" y="12726"/>
                </a:lnTo>
                <a:lnTo>
                  <a:pt x="13359" y="12264"/>
                </a:lnTo>
                <a:lnTo>
                  <a:pt x="13553" y="11996"/>
                </a:lnTo>
                <a:lnTo>
                  <a:pt x="13724" y="11753"/>
                </a:lnTo>
                <a:lnTo>
                  <a:pt x="13894" y="11485"/>
                </a:lnTo>
                <a:lnTo>
                  <a:pt x="14040" y="11193"/>
                </a:lnTo>
                <a:lnTo>
                  <a:pt x="14186" y="10925"/>
                </a:lnTo>
                <a:lnTo>
                  <a:pt x="14308" y="10633"/>
                </a:lnTo>
                <a:lnTo>
                  <a:pt x="14405" y="10341"/>
                </a:lnTo>
                <a:lnTo>
                  <a:pt x="14478" y="10049"/>
                </a:lnTo>
                <a:lnTo>
                  <a:pt x="14599" y="9538"/>
                </a:lnTo>
                <a:lnTo>
                  <a:pt x="14648" y="9003"/>
                </a:lnTo>
                <a:lnTo>
                  <a:pt x="14672" y="8468"/>
                </a:lnTo>
                <a:lnTo>
                  <a:pt x="14697" y="7957"/>
                </a:lnTo>
                <a:lnTo>
                  <a:pt x="14697" y="7519"/>
                </a:lnTo>
                <a:lnTo>
                  <a:pt x="14672" y="7032"/>
                </a:lnTo>
                <a:lnTo>
                  <a:pt x="14624" y="6813"/>
                </a:lnTo>
                <a:lnTo>
                  <a:pt x="14575" y="6594"/>
                </a:lnTo>
                <a:lnTo>
                  <a:pt x="14502" y="6375"/>
                </a:lnTo>
                <a:lnTo>
                  <a:pt x="14381" y="6180"/>
                </a:lnTo>
                <a:lnTo>
                  <a:pt x="14745" y="5718"/>
                </a:lnTo>
                <a:lnTo>
                  <a:pt x="15086" y="5207"/>
                </a:lnTo>
                <a:lnTo>
                  <a:pt x="15378" y="4696"/>
                </a:lnTo>
                <a:lnTo>
                  <a:pt x="15646" y="4185"/>
                </a:lnTo>
                <a:lnTo>
                  <a:pt x="15889" y="3650"/>
                </a:lnTo>
                <a:lnTo>
                  <a:pt x="16084" y="3090"/>
                </a:lnTo>
                <a:lnTo>
                  <a:pt x="16254" y="2506"/>
                </a:lnTo>
                <a:lnTo>
                  <a:pt x="16376" y="1922"/>
                </a:lnTo>
                <a:lnTo>
                  <a:pt x="16449" y="1509"/>
                </a:lnTo>
                <a:lnTo>
                  <a:pt x="16449" y="1290"/>
                </a:lnTo>
                <a:lnTo>
                  <a:pt x="16449" y="1046"/>
                </a:lnTo>
                <a:lnTo>
                  <a:pt x="16424" y="803"/>
                </a:lnTo>
                <a:lnTo>
                  <a:pt x="16376" y="584"/>
                </a:lnTo>
                <a:lnTo>
                  <a:pt x="16303" y="389"/>
                </a:lnTo>
                <a:lnTo>
                  <a:pt x="16230" y="316"/>
                </a:lnTo>
                <a:lnTo>
                  <a:pt x="16157" y="243"/>
                </a:lnTo>
                <a:lnTo>
                  <a:pt x="16035" y="122"/>
                </a:lnTo>
                <a:lnTo>
                  <a:pt x="15889" y="49"/>
                </a:lnTo>
                <a:lnTo>
                  <a:pt x="15767" y="24"/>
                </a:lnTo>
                <a:lnTo>
                  <a:pt x="15621" y="0"/>
                </a:lnTo>
                <a:close/>
              </a:path>
            </a:pathLst>
          </a:custGeom>
          <a:solidFill>
            <a:srgbClr val="1C45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6D9EEB"/>
              </a:solidFill>
            </a:endParaRPr>
          </a:p>
        </p:txBody>
      </p:sp>
      <p:sp>
        <p:nvSpPr>
          <p:cNvPr id="90" name="Google Shape;90;p17"/>
          <p:cNvSpPr/>
          <p:nvPr/>
        </p:nvSpPr>
        <p:spPr>
          <a:xfrm rot="1472978">
            <a:off x="5171507" y="3405154"/>
            <a:ext cx="989994" cy="964323"/>
          </a:xfrm>
          <a:custGeom>
            <a:avLst/>
            <a:gdLst/>
            <a:ahLst/>
            <a:cxnLst/>
            <a:rect l="l" t="t" r="r" b="b"/>
            <a:pathLst>
              <a:path w="18737" h="18250" extrusionOk="0">
                <a:moveTo>
                  <a:pt x="13554" y="3431"/>
                </a:moveTo>
                <a:lnTo>
                  <a:pt x="13748" y="3456"/>
                </a:lnTo>
                <a:lnTo>
                  <a:pt x="13919" y="3480"/>
                </a:lnTo>
                <a:lnTo>
                  <a:pt x="14308" y="3602"/>
                </a:lnTo>
                <a:lnTo>
                  <a:pt x="14478" y="3675"/>
                </a:lnTo>
                <a:lnTo>
                  <a:pt x="14624" y="3748"/>
                </a:lnTo>
                <a:lnTo>
                  <a:pt x="14746" y="3845"/>
                </a:lnTo>
                <a:lnTo>
                  <a:pt x="14843" y="3967"/>
                </a:lnTo>
                <a:lnTo>
                  <a:pt x="14941" y="4113"/>
                </a:lnTo>
                <a:lnTo>
                  <a:pt x="15038" y="4259"/>
                </a:lnTo>
                <a:lnTo>
                  <a:pt x="15111" y="4405"/>
                </a:lnTo>
                <a:lnTo>
                  <a:pt x="15160" y="4551"/>
                </a:lnTo>
                <a:lnTo>
                  <a:pt x="15184" y="4721"/>
                </a:lnTo>
                <a:lnTo>
                  <a:pt x="15208" y="4891"/>
                </a:lnTo>
                <a:lnTo>
                  <a:pt x="15233" y="5232"/>
                </a:lnTo>
                <a:lnTo>
                  <a:pt x="15160" y="5548"/>
                </a:lnTo>
                <a:lnTo>
                  <a:pt x="15111" y="5719"/>
                </a:lnTo>
                <a:lnTo>
                  <a:pt x="15062" y="5865"/>
                </a:lnTo>
                <a:lnTo>
                  <a:pt x="14916" y="6132"/>
                </a:lnTo>
                <a:lnTo>
                  <a:pt x="14722" y="6351"/>
                </a:lnTo>
                <a:lnTo>
                  <a:pt x="14527" y="6570"/>
                </a:lnTo>
                <a:lnTo>
                  <a:pt x="14284" y="6765"/>
                </a:lnTo>
                <a:lnTo>
                  <a:pt x="13821" y="7130"/>
                </a:lnTo>
                <a:lnTo>
                  <a:pt x="13602" y="7325"/>
                </a:lnTo>
                <a:lnTo>
                  <a:pt x="13408" y="7544"/>
                </a:lnTo>
                <a:lnTo>
                  <a:pt x="12678" y="6984"/>
                </a:lnTo>
                <a:lnTo>
                  <a:pt x="12313" y="6692"/>
                </a:lnTo>
                <a:lnTo>
                  <a:pt x="11948" y="6400"/>
                </a:lnTo>
                <a:lnTo>
                  <a:pt x="11631" y="6108"/>
                </a:lnTo>
                <a:lnTo>
                  <a:pt x="11315" y="5767"/>
                </a:lnTo>
                <a:lnTo>
                  <a:pt x="11023" y="5427"/>
                </a:lnTo>
                <a:lnTo>
                  <a:pt x="10755" y="5037"/>
                </a:lnTo>
                <a:lnTo>
                  <a:pt x="10877" y="4989"/>
                </a:lnTo>
                <a:lnTo>
                  <a:pt x="10999" y="4891"/>
                </a:lnTo>
                <a:lnTo>
                  <a:pt x="11242" y="4697"/>
                </a:lnTo>
                <a:lnTo>
                  <a:pt x="11461" y="4478"/>
                </a:lnTo>
                <a:lnTo>
                  <a:pt x="11656" y="4283"/>
                </a:lnTo>
                <a:lnTo>
                  <a:pt x="12191" y="3869"/>
                </a:lnTo>
                <a:lnTo>
                  <a:pt x="12483" y="3699"/>
                </a:lnTo>
                <a:lnTo>
                  <a:pt x="12775" y="3553"/>
                </a:lnTo>
                <a:lnTo>
                  <a:pt x="12970" y="3480"/>
                </a:lnTo>
                <a:lnTo>
                  <a:pt x="13164" y="3456"/>
                </a:lnTo>
                <a:lnTo>
                  <a:pt x="13359" y="3431"/>
                </a:lnTo>
                <a:close/>
                <a:moveTo>
                  <a:pt x="13529" y="2872"/>
                </a:moveTo>
                <a:lnTo>
                  <a:pt x="13335" y="2896"/>
                </a:lnTo>
                <a:lnTo>
                  <a:pt x="12945" y="2969"/>
                </a:lnTo>
                <a:lnTo>
                  <a:pt x="12556" y="3066"/>
                </a:lnTo>
                <a:lnTo>
                  <a:pt x="12191" y="3237"/>
                </a:lnTo>
                <a:lnTo>
                  <a:pt x="11850" y="3456"/>
                </a:lnTo>
                <a:lnTo>
                  <a:pt x="11607" y="3626"/>
                </a:lnTo>
                <a:lnTo>
                  <a:pt x="11388" y="3821"/>
                </a:lnTo>
                <a:lnTo>
                  <a:pt x="10950" y="4210"/>
                </a:lnTo>
                <a:lnTo>
                  <a:pt x="10658" y="4478"/>
                </a:lnTo>
                <a:lnTo>
                  <a:pt x="10512" y="4648"/>
                </a:lnTo>
                <a:lnTo>
                  <a:pt x="10464" y="4721"/>
                </a:lnTo>
                <a:lnTo>
                  <a:pt x="10464" y="4818"/>
                </a:lnTo>
                <a:lnTo>
                  <a:pt x="10366" y="4843"/>
                </a:lnTo>
                <a:lnTo>
                  <a:pt x="10293" y="4916"/>
                </a:lnTo>
                <a:lnTo>
                  <a:pt x="10245" y="4989"/>
                </a:lnTo>
                <a:lnTo>
                  <a:pt x="10269" y="5110"/>
                </a:lnTo>
                <a:lnTo>
                  <a:pt x="10366" y="5354"/>
                </a:lnTo>
                <a:lnTo>
                  <a:pt x="10488" y="5597"/>
                </a:lnTo>
                <a:lnTo>
                  <a:pt x="10610" y="5816"/>
                </a:lnTo>
                <a:lnTo>
                  <a:pt x="10780" y="6035"/>
                </a:lnTo>
                <a:lnTo>
                  <a:pt x="10950" y="6230"/>
                </a:lnTo>
                <a:lnTo>
                  <a:pt x="11120" y="6449"/>
                </a:lnTo>
                <a:lnTo>
                  <a:pt x="11534" y="6814"/>
                </a:lnTo>
                <a:lnTo>
                  <a:pt x="11972" y="7179"/>
                </a:lnTo>
                <a:lnTo>
                  <a:pt x="12410" y="7519"/>
                </a:lnTo>
                <a:lnTo>
                  <a:pt x="12848" y="7836"/>
                </a:lnTo>
                <a:lnTo>
                  <a:pt x="13262" y="8152"/>
                </a:lnTo>
                <a:lnTo>
                  <a:pt x="13335" y="8201"/>
                </a:lnTo>
                <a:lnTo>
                  <a:pt x="13432" y="8225"/>
                </a:lnTo>
                <a:lnTo>
                  <a:pt x="13505" y="8225"/>
                </a:lnTo>
                <a:lnTo>
                  <a:pt x="13602" y="8201"/>
                </a:lnTo>
                <a:lnTo>
                  <a:pt x="13651" y="8152"/>
                </a:lnTo>
                <a:lnTo>
                  <a:pt x="13724" y="8079"/>
                </a:lnTo>
                <a:lnTo>
                  <a:pt x="13748" y="8006"/>
                </a:lnTo>
                <a:lnTo>
                  <a:pt x="13748" y="7933"/>
                </a:lnTo>
                <a:lnTo>
                  <a:pt x="13943" y="7787"/>
                </a:lnTo>
                <a:lnTo>
                  <a:pt x="14089" y="7665"/>
                </a:lnTo>
                <a:lnTo>
                  <a:pt x="14722" y="7154"/>
                </a:lnTo>
                <a:lnTo>
                  <a:pt x="15014" y="6862"/>
                </a:lnTo>
                <a:lnTo>
                  <a:pt x="15281" y="6546"/>
                </a:lnTo>
                <a:lnTo>
                  <a:pt x="15500" y="6205"/>
                </a:lnTo>
                <a:lnTo>
                  <a:pt x="15598" y="6035"/>
                </a:lnTo>
                <a:lnTo>
                  <a:pt x="15671" y="5840"/>
                </a:lnTo>
                <a:lnTo>
                  <a:pt x="15719" y="5670"/>
                </a:lnTo>
                <a:lnTo>
                  <a:pt x="15768" y="5500"/>
                </a:lnTo>
                <a:lnTo>
                  <a:pt x="15792" y="5305"/>
                </a:lnTo>
                <a:lnTo>
                  <a:pt x="15792" y="5135"/>
                </a:lnTo>
                <a:lnTo>
                  <a:pt x="15768" y="4770"/>
                </a:lnTo>
                <a:lnTo>
                  <a:pt x="15695" y="4429"/>
                </a:lnTo>
                <a:lnTo>
                  <a:pt x="15549" y="4088"/>
                </a:lnTo>
                <a:lnTo>
                  <a:pt x="15379" y="3772"/>
                </a:lnTo>
                <a:lnTo>
                  <a:pt x="15257" y="3626"/>
                </a:lnTo>
                <a:lnTo>
                  <a:pt x="15135" y="3504"/>
                </a:lnTo>
                <a:lnTo>
                  <a:pt x="15014" y="3383"/>
                </a:lnTo>
                <a:lnTo>
                  <a:pt x="14868" y="3261"/>
                </a:lnTo>
                <a:lnTo>
                  <a:pt x="14697" y="3164"/>
                </a:lnTo>
                <a:lnTo>
                  <a:pt x="14503" y="3066"/>
                </a:lnTo>
                <a:lnTo>
                  <a:pt x="14332" y="2993"/>
                </a:lnTo>
                <a:lnTo>
                  <a:pt x="14138" y="2945"/>
                </a:lnTo>
                <a:lnTo>
                  <a:pt x="13943" y="2896"/>
                </a:lnTo>
                <a:lnTo>
                  <a:pt x="13724" y="2872"/>
                </a:lnTo>
                <a:close/>
                <a:moveTo>
                  <a:pt x="5597" y="6814"/>
                </a:moveTo>
                <a:lnTo>
                  <a:pt x="4283" y="8030"/>
                </a:lnTo>
                <a:lnTo>
                  <a:pt x="3675" y="8590"/>
                </a:lnTo>
                <a:lnTo>
                  <a:pt x="3602" y="8468"/>
                </a:lnTo>
                <a:lnTo>
                  <a:pt x="3504" y="8395"/>
                </a:lnTo>
                <a:lnTo>
                  <a:pt x="3285" y="8201"/>
                </a:lnTo>
                <a:lnTo>
                  <a:pt x="2969" y="7860"/>
                </a:lnTo>
                <a:lnTo>
                  <a:pt x="2677" y="7519"/>
                </a:lnTo>
                <a:lnTo>
                  <a:pt x="2410" y="7203"/>
                </a:lnTo>
                <a:lnTo>
                  <a:pt x="2264" y="7057"/>
                </a:lnTo>
                <a:lnTo>
                  <a:pt x="2093" y="6911"/>
                </a:lnTo>
                <a:lnTo>
                  <a:pt x="3821" y="6911"/>
                </a:lnTo>
                <a:lnTo>
                  <a:pt x="4745" y="6862"/>
                </a:lnTo>
                <a:lnTo>
                  <a:pt x="5597" y="6814"/>
                </a:lnTo>
                <a:close/>
                <a:moveTo>
                  <a:pt x="755" y="6911"/>
                </a:moveTo>
                <a:lnTo>
                  <a:pt x="1047" y="6935"/>
                </a:lnTo>
                <a:lnTo>
                  <a:pt x="1315" y="6935"/>
                </a:lnTo>
                <a:lnTo>
                  <a:pt x="1339" y="6984"/>
                </a:lnTo>
                <a:lnTo>
                  <a:pt x="1363" y="7008"/>
                </a:lnTo>
                <a:lnTo>
                  <a:pt x="1582" y="7227"/>
                </a:lnTo>
                <a:lnTo>
                  <a:pt x="1826" y="7422"/>
                </a:lnTo>
                <a:lnTo>
                  <a:pt x="2142" y="7738"/>
                </a:lnTo>
                <a:lnTo>
                  <a:pt x="2434" y="8103"/>
                </a:lnTo>
                <a:lnTo>
                  <a:pt x="2799" y="8541"/>
                </a:lnTo>
                <a:lnTo>
                  <a:pt x="3018" y="8785"/>
                </a:lnTo>
                <a:lnTo>
                  <a:pt x="3139" y="8882"/>
                </a:lnTo>
                <a:lnTo>
                  <a:pt x="3261" y="8955"/>
                </a:lnTo>
                <a:lnTo>
                  <a:pt x="3091" y="9077"/>
                </a:lnTo>
                <a:lnTo>
                  <a:pt x="2993" y="8931"/>
                </a:lnTo>
                <a:lnTo>
                  <a:pt x="2872" y="8785"/>
                </a:lnTo>
                <a:lnTo>
                  <a:pt x="2580" y="8517"/>
                </a:lnTo>
                <a:lnTo>
                  <a:pt x="2020" y="8079"/>
                </a:lnTo>
                <a:lnTo>
                  <a:pt x="1388" y="7495"/>
                </a:lnTo>
                <a:lnTo>
                  <a:pt x="755" y="6911"/>
                </a:lnTo>
                <a:close/>
                <a:moveTo>
                  <a:pt x="9490" y="8760"/>
                </a:moveTo>
                <a:lnTo>
                  <a:pt x="9369" y="8785"/>
                </a:lnTo>
                <a:lnTo>
                  <a:pt x="9271" y="8833"/>
                </a:lnTo>
                <a:lnTo>
                  <a:pt x="9101" y="9004"/>
                </a:lnTo>
                <a:lnTo>
                  <a:pt x="8931" y="9174"/>
                </a:lnTo>
                <a:lnTo>
                  <a:pt x="8760" y="9344"/>
                </a:lnTo>
                <a:lnTo>
                  <a:pt x="8566" y="9515"/>
                </a:lnTo>
                <a:lnTo>
                  <a:pt x="8103" y="9904"/>
                </a:lnTo>
                <a:lnTo>
                  <a:pt x="7617" y="10318"/>
                </a:lnTo>
                <a:lnTo>
                  <a:pt x="7276" y="10609"/>
                </a:lnTo>
                <a:lnTo>
                  <a:pt x="7081" y="10780"/>
                </a:lnTo>
                <a:lnTo>
                  <a:pt x="6887" y="10999"/>
                </a:lnTo>
                <a:lnTo>
                  <a:pt x="6716" y="11193"/>
                </a:lnTo>
                <a:lnTo>
                  <a:pt x="6595" y="11437"/>
                </a:lnTo>
                <a:lnTo>
                  <a:pt x="6570" y="11534"/>
                </a:lnTo>
                <a:lnTo>
                  <a:pt x="6546" y="11656"/>
                </a:lnTo>
                <a:lnTo>
                  <a:pt x="6546" y="11753"/>
                </a:lnTo>
                <a:lnTo>
                  <a:pt x="6570" y="11850"/>
                </a:lnTo>
                <a:lnTo>
                  <a:pt x="6619" y="11948"/>
                </a:lnTo>
                <a:lnTo>
                  <a:pt x="6668" y="11996"/>
                </a:lnTo>
                <a:lnTo>
                  <a:pt x="6765" y="12021"/>
                </a:lnTo>
                <a:lnTo>
                  <a:pt x="6838" y="12021"/>
                </a:lnTo>
                <a:lnTo>
                  <a:pt x="6935" y="11972"/>
                </a:lnTo>
                <a:lnTo>
                  <a:pt x="7033" y="11923"/>
                </a:lnTo>
                <a:lnTo>
                  <a:pt x="7154" y="11777"/>
                </a:lnTo>
                <a:lnTo>
                  <a:pt x="7422" y="11461"/>
                </a:lnTo>
                <a:lnTo>
                  <a:pt x="7641" y="11242"/>
                </a:lnTo>
                <a:lnTo>
                  <a:pt x="7860" y="11023"/>
                </a:lnTo>
                <a:lnTo>
                  <a:pt x="8322" y="10634"/>
                </a:lnTo>
                <a:lnTo>
                  <a:pt x="8736" y="10318"/>
                </a:lnTo>
                <a:lnTo>
                  <a:pt x="9174" y="9977"/>
                </a:lnTo>
                <a:lnTo>
                  <a:pt x="9393" y="9807"/>
                </a:lnTo>
                <a:lnTo>
                  <a:pt x="9563" y="9612"/>
                </a:lnTo>
                <a:lnTo>
                  <a:pt x="9709" y="9393"/>
                </a:lnTo>
                <a:lnTo>
                  <a:pt x="9831" y="9174"/>
                </a:lnTo>
                <a:lnTo>
                  <a:pt x="9855" y="9052"/>
                </a:lnTo>
                <a:lnTo>
                  <a:pt x="9855" y="8931"/>
                </a:lnTo>
                <a:lnTo>
                  <a:pt x="9782" y="8858"/>
                </a:lnTo>
                <a:lnTo>
                  <a:pt x="9709" y="8809"/>
                </a:lnTo>
                <a:lnTo>
                  <a:pt x="9588" y="8760"/>
                </a:lnTo>
                <a:close/>
                <a:moveTo>
                  <a:pt x="2045" y="13359"/>
                </a:moveTo>
                <a:lnTo>
                  <a:pt x="2166" y="13408"/>
                </a:lnTo>
                <a:lnTo>
                  <a:pt x="2166" y="13481"/>
                </a:lnTo>
                <a:lnTo>
                  <a:pt x="2166" y="13554"/>
                </a:lnTo>
                <a:lnTo>
                  <a:pt x="2118" y="13627"/>
                </a:lnTo>
                <a:lnTo>
                  <a:pt x="2069" y="13675"/>
                </a:lnTo>
                <a:lnTo>
                  <a:pt x="1947" y="13773"/>
                </a:lnTo>
                <a:lnTo>
                  <a:pt x="1826" y="13870"/>
                </a:lnTo>
                <a:lnTo>
                  <a:pt x="1655" y="13943"/>
                </a:lnTo>
                <a:lnTo>
                  <a:pt x="1461" y="14016"/>
                </a:lnTo>
                <a:lnTo>
                  <a:pt x="1461" y="14016"/>
                </a:lnTo>
                <a:lnTo>
                  <a:pt x="1607" y="13821"/>
                </a:lnTo>
                <a:lnTo>
                  <a:pt x="1753" y="13627"/>
                </a:lnTo>
                <a:lnTo>
                  <a:pt x="1874" y="13481"/>
                </a:lnTo>
                <a:lnTo>
                  <a:pt x="1972" y="13383"/>
                </a:lnTo>
                <a:lnTo>
                  <a:pt x="1996" y="13383"/>
                </a:lnTo>
                <a:lnTo>
                  <a:pt x="2045" y="13359"/>
                </a:lnTo>
                <a:close/>
                <a:moveTo>
                  <a:pt x="1996" y="12872"/>
                </a:moveTo>
                <a:lnTo>
                  <a:pt x="1899" y="12897"/>
                </a:lnTo>
                <a:lnTo>
                  <a:pt x="1826" y="12921"/>
                </a:lnTo>
                <a:lnTo>
                  <a:pt x="1655" y="13018"/>
                </a:lnTo>
                <a:lnTo>
                  <a:pt x="1534" y="13140"/>
                </a:lnTo>
                <a:lnTo>
                  <a:pt x="1388" y="13286"/>
                </a:lnTo>
                <a:lnTo>
                  <a:pt x="1242" y="13456"/>
                </a:lnTo>
                <a:lnTo>
                  <a:pt x="998" y="13797"/>
                </a:lnTo>
                <a:lnTo>
                  <a:pt x="925" y="13967"/>
                </a:lnTo>
                <a:lnTo>
                  <a:pt x="828" y="14138"/>
                </a:lnTo>
                <a:lnTo>
                  <a:pt x="804" y="14235"/>
                </a:lnTo>
                <a:lnTo>
                  <a:pt x="779" y="14308"/>
                </a:lnTo>
                <a:lnTo>
                  <a:pt x="779" y="14405"/>
                </a:lnTo>
                <a:lnTo>
                  <a:pt x="828" y="14478"/>
                </a:lnTo>
                <a:lnTo>
                  <a:pt x="877" y="14527"/>
                </a:lnTo>
                <a:lnTo>
                  <a:pt x="925" y="14576"/>
                </a:lnTo>
                <a:lnTo>
                  <a:pt x="1047" y="14576"/>
                </a:lnTo>
                <a:lnTo>
                  <a:pt x="1120" y="14551"/>
                </a:lnTo>
                <a:lnTo>
                  <a:pt x="1266" y="14551"/>
                </a:lnTo>
                <a:lnTo>
                  <a:pt x="1412" y="14527"/>
                </a:lnTo>
                <a:lnTo>
                  <a:pt x="1582" y="14478"/>
                </a:lnTo>
                <a:lnTo>
                  <a:pt x="1728" y="14430"/>
                </a:lnTo>
                <a:lnTo>
                  <a:pt x="2020" y="14284"/>
                </a:lnTo>
                <a:lnTo>
                  <a:pt x="2239" y="14138"/>
                </a:lnTo>
                <a:lnTo>
                  <a:pt x="2361" y="14040"/>
                </a:lnTo>
                <a:lnTo>
                  <a:pt x="2483" y="13919"/>
                </a:lnTo>
                <a:lnTo>
                  <a:pt x="2556" y="13773"/>
                </a:lnTo>
                <a:lnTo>
                  <a:pt x="2629" y="13627"/>
                </a:lnTo>
                <a:lnTo>
                  <a:pt x="2653" y="13481"/>
                </a:lnTo>
                <a:lnTo>
                  <a:pt x="2653" y="13408"/>
                </a:lnTo>
                <a:lnTo>
                  <a:pt x="2629" y="13335"/>
                </a:lnTo>
                <a:lnTo>
                  <a:pt x="2604" y="13262"/>
                </a:lnTo>
                <a:lnTo>
                  <a:pt x="2556" y="13189"/>
                </a:lnTo>
                <a:lnTo>
                  <a:pt x="2483" y="13140"/>
                </a:lnTo>
                <a:lnTo>
                  <a:pt x="2385" y="13091"/>
                </a:lnTo>
                <a:lnTo>
                  <a:pt x="2288" y="12970"/>
                </a:lnTo>
                <a:lnTo>
                  <a:pt x="2166" y="12897"/>
                </a:lnTo>
                <a:lnTo>
                  <a:pt x="2069" y="12872"/>
                </a:lnTo>
                <a:close/>
                <a:moveTo>
                  <a:pt x="15525" y="560"/>
                </a:moveTo>
                <a:lnTo>
                  <a:pt x="16084" y="633"/>
                </a:lnTo>
                <a:lnTo>
                  <a:pt x="16644" y="706"/>
                </a:lnTo>
                <a:lnTo>
                  <a:pt x="17204" y="828"/>
                </a:lnTo>
                <a:lnTo>
                  <a:pt x="17763" y="974"/>
                </a:lnTo>
                <a:lnTo>
                  <a:pt x="17666" y="1023"/>
                </a:lnTo>
                <a:lnTo>
                  <a:pt x="17593" y="1096"/>
                </a:lnTo>
                <a:lnTo>
                  <a:pt x="17496" y="1169"/>
                </a:lnTo>
                <a:lnTo>
                  <a:pt x="17496" y="1193"/>
                </a:lnTo>
                <a:lnTo>
                  <a:pt x="17520" y="1217"/>
                </a:lnTo>
                <a:lnTo>
                  <a:pt x="17569" y="1266"/>
                </a:lnTo>
                <a:lnTo>
                  <a:pt x="17617" y="1290"/>
                </a:lnTo>
                <a:lnTo>
                  <a:pt x="17739" y="1315"/>
                </a:lnTo>
                <a:lnTo>
                  <a:pt x="17861" y="1290"/>
                </a:lnTo>
                <a:lnTo>
                  <a:pt x="17934" y="1290"/>
                </a:lnTo>
                <a:lnTo>
                  <a:pt x="17982" y="1242"/>
                </a:lnTo>
                <a:lnTo>
                  <a:pt x="18007" y="1363"/>
                </a:lnTo>
                <a:lnTo>
                  <a:pt x="18031" y="1461"/>
                </a:lnTo>
                <a:lnTo>
                  <a:pt x="17909" y="1485"/>
                </a:lnTo>
                <a:lnTo>
                  <a:pt x="17812" y="1534"/>
                </a:lnTo>
                <a:lnTo>
                  <a:pt x="17715" y="1582"/>
                </a:lnTo>
                <a:lnTo>
                  <a:pt x="17617" y="1655"/>
                </a:lnTo>
                <a:lnTo>
                  <a:pt x="17593" y="1680"/>
                </a:lnTo>
                <a:lnTo>
                  <a:pt x="17593" y="1753"/>
                </a:lnTo>
                <a:lnTo>
                  <a:pt x="17617" y="1801"/>
                </a:lnTo>
                <a:lnTo>
                  <a:pt x="17690" y="1826"/>
                </a:lnTo>
                <a:lnTo>
                  <a:pt x="17739" y="1850"/>
                </a:lnTo>
                <a:lnTo>
                  <a:pt x="17812" y="1874"/>
                </a:lnTo>
                <a:lnTo>
                  <a:pt x="17958" y="1850"/>
                </a:lnTo>
                <a:lnTo>
                  <a:pt x="18080" y="1801"/>
                </a:lnTo>
                <a:lnTo>
                  <a:pt x="18104" y="1996"/>
                </a:lnTo>
                <a:lnTo>
                  <a:pt x="17909" y="2069"/>
                </a:lnTo>
                <a:lnTo>
                  <a:pt x="17788" y="2118"/>
                </a:lnTo>
                <a:lnTo>
                  <a:pt x="17690" y="2215"/>
                </a:lnTo>
                <a:lnTo>
                  <a:pt x="17642" y="2264"/>
                </a:lnTo>
                <a:lnTo>
                  <a:pt x="17642" y="2361"/>
                </a:lnTo>
                <a:lnTo>
                  <a:pt x="17666" y="2410"/>
                </a:lnTo>
                <a:lnTo>
                  <a:pt x="17739" y="2458"/>
                </a:lnTo>
                <a:lnTo>
                  <a:pt x="17836" y="2483"/>
                </a:lnTo>
                <a:lnTo>
                  <a:pt x="17934" y="2458"/>
                </a:lnTo>
                <a:lnTo>
                  <a:pt x="18128" y="2410"/>
                </a:lnTo>
                <a:lnTo>
                  <a:pt x="18153" y="2531"/>
                </a:lnTo>
                <a:lnTo>
                  <a:pt x="18007" y="2555"/>
                </a:lnTo>
                <a:lnTo>
                  <a:pt x="17836" y="2604"/>
                </a:lnTo>
                <a:lnTo>
                  <a:pt x="17763" y="2653"/>
                </a:lnTo>
                <a:lnTo>
                  <a:pt x="17715" y="2726"/>
                </a:lnTo>
                <a:lnTo>
                  <a:pt x="17690" y="2823"/>
                </a:lnTo>
                <a:lnTo>
                  <a:pt x="17690" y="2896"/>
                </a:lnTo>
                <a:lnTo>
                  <a:pt x="17739" y="2945"/>
                </a:lnTo>
                <a:lnTo>
                  <a:pt x="17812" y="2993"/>
                </a:lnTo>
                <a:lnTo>
                  <a:pt x="18153" y="2993"/>
                </a:lnTo>
                <a:lnTo>
                  <a:pt x="18177" y="2969"/>
                </a:lnTo>
                <a:lnTo>
                  <a:pt x="18177" y="3261"/>
                </a:lnTo>
                <a:lnTo>
                  <a:pt x="17739" y="3383"/>
                </a:lnTo>
                <a:lnTo>
                  <a:pt x="17690" y="3407"/>
                </a:lnTo>
                <a:lnTo>
                  <a:pt x="17666" y="3431"/>
                </a:lnTo>
                <a:lnTo>
                  <a:pt x="17617" y="3529"/>
                </a:lnTo>
                <a:lnTo>
                  <a:pt x="17617" y="3577"/>
                </a:lnTo>
                <a:lnTo>
                  <a:pt x="17642" y="3626"/>
                </a:lnTo>
                <a:lnTo>
                  <a:pt x="17666" y="3650"/>
                </a:lnTo>
                <a:lnTo>
                  <a:pt x="17715" y="3699"/>
                </a:lnTo>
                <a:lnTo>
                  <a:pt x="17812" y="3723"/>
                </a:lnTo>
                <a:lnTo>
                  <a:pt x="17934" y="3723"/>
                </a:lnTo>
                <a:lnTo>
                  <a:pt x="18153" y="3699"/>
                </a:lnTo>
                <a:lnTo>
                  <a:pt x="18153" y="3699"/>
                </a:lnTo>
                <a:lnTo>
                  <a:pt x="18104" y="4186"/>
                </a:lnTo>
                <a:lnTo>
                  <a:pt x="17934" y="4088"/>
                </a:lnTo>
                <a:lnTo>
                  <a:pt x="17739" y="4040"/>
                </a:lnTo>
                <a:lnTo>
                  <a:pt x="17642" y="4015"/>
                </a:lnTo>
                <a:lnTo>
                  <a:pt x="17569" y="4040"/>
                </a:lnTo>
                <a:lnTo>
                  <a:pt x="17471" y="4064"/>
                </a:lnTo>
                <a:lnTo>
                  <a:pt x="17423" y="4137"/>
                </a:lnTo>
                <a:lnTo>
                  <a:pt x="17423" y="4186"/>
                </a:lnTo>
                <a:lnTo>
                  <a:pt x="17496" y="4283"/>
                </a:lnTo>
                <a:lnTo>
                  <a:pt x="17617" y="4332"/>
                </a:lnTo>
                <a:lnTo>
                  <a:pt x="17812" y="4429"/>
                </a:lnTo>
                <a:lnTo>
                  <a:pt x="17982" y="4526"/>
                </a:lnTo>
                <a:lnTo>
                  <a:pt x="18055" y="4551"/>
                </a:lnTo>
                <a:lnTo>
                  <a:pt x="17958" y="4940"/>
                </a:lnTo>
                <a:lnTo>
                  <a:pt x="17690" y="4843"/>
                </a:lnTo>
                <a:lnTo>
                  <a:pt x="17471" y="4721"/>
                </a:lnTo>
                <a:lnTo>
                  <a:pt x="17228" y="4648"/>
                </a:lnTo>
                <a:lnTo>
                  <a:pt x="17155" y="4648"/>
                </a:lnTo>
                <a:lnTo>
                  <a:pt x="17155" y="4672"/>
                </a:lnTo>
                <a:lnTo>
                  <a:pt x="17155" y="4721"/>
                </a:lnTo>
                <a:lnTo>
                  <a:pt x="17204" y="4818"/>
                </a:lnTo>
                <a:lnTo>
                  <a:pt x="17252" y="4891"/>
                </a:lnTo>
                <a:lnTo>
                  <a:pt x="17350" y="4989"/>
                </a:lnTo>
                <a:lnTo>
                  <a:pt x="17423" y="5062"/>
                </a:lnTo>
                <a:lnTo>
                  <a:pt x="17642" y="5183"/>
                </a:lnTo>
                <a:lnTo>
                  <a:pt x="17861" y="5256"/>
                </a:lnTo>
                <a:lnTo>
                  <a:pt x="17739" y="5621"/>
                </a:lnTo>
                <a:lnTo>
                  <a:pt x="17617" y="5938"/>
                </a:lnTo>
                <a:lnTo>
                  <a:pt x="17569" y="5889"/>
                </a:lnTo>
                <a:lnTo>
                  <a:pt x="17520" y="5840"/>
                </a:lnTo>
                <a:lnTo>
                  <a:pt x="17398" y="5743"/>
                </a:lnTo>
                <a:lnTo>
                  <a:pt x="17301" y="5670"/>
                </a:lnTo>
                <a:lnTo>
                  <a:pt x="17179" y="5597"/>
                </a:lnTo>
                <a:lnTo>
                  <a:pt x="17082" y="5573"/>
                </a:lnTo>
                <a:lnTo>
                  <a:pt x="16985" y="5548"/>
                </a:lnTo>
                <a:lnTo>
                  <a:pt x="16887" y="5548"/>
                </a:lnTo>
                <a:lnTo>
                  <a:pt x="16766" y="5597"/>
                </a:lnTo>
                <a:lnTo>
                  <a:pt x="16741" y="5621"/>
                </a:lnTo>
                <a:lnTo>
                  <a:pt x="16741" y="5670"/>
                </a:lnTo>
                <a:lnTo>
                  <a:pt x="16741" y="5719"/>
                </a:lnTo>
                <a:lnTo>
                  <a:pt x="16766" y="5743"/>
                </a:lnTo>
                <a:lnTo>
                  <a:pt x="16863" y="5840"/>
                </a:lnTo>
                <a:lnTo>
                  <a:pt x="16936" y="5913"/>
                </a:lnTo>
                <a:lnTo>
                  <a:pt x="17009" y="5962"/>
                </a:lnTo>
                <a:lnTo>
                  <a:pt x="17228" y="6132"/>
                </a:lnTo>
                <a:lnTo>
                  <a:pt x="17325" y="6181"/>
                </a:lnTo>
                <a:lnTo>
                  <a:pt x="17447" y="6205"/>
                </a:lnTo>
                <a:lnTo>
                  <a:pt x="17496" y="6205"/>
                </a:lnTo>
                <a:lnTo>
                  <a:pt x="17325" y="6473"/>
                </a:lnTo>
                <a:lnTo>
                  <a:pt x="17204" y="6473"/>
                </a:lnTo>
                <a:lnTo>
                  <a:pt x="17106" y="6449"/>
                </a:lnTo>
                <a:lnTo>
                  <a:pt x="17009" y="6400"/>
                </a:lnTo>
                <a:lnTo>
                  <a:pt x="16936" y="6351"/>
                </a:lnTo>
                <a:lnTo>
                  <a:pt x="16814" y="6230"/>
                </a:lnTo>
                <a:lnTo>
                  <a:pt x="16668" y="6108"/>
                </a:lnTo>
                <a:lnTo>
                  <a:pt x="16522" y="6035"/>
                </a:lnTo>
                <a:lnTo>
                  <a:pt x="16449" y="6011"/>
                </a:lnTo>
                <a:lnTo>
                  <a:pt x="16352" y="6011"/>
                </a:lnTo>
                <a:lnTo>
                  <a:pt x="16279" y="6035"/>
                </a:lnTo>
                <a:lnTo>
                  <a:pt x="16182" y="6084"/>
                </a:lnTo>
                <a:lnTo>
                  <a:pt x="16133" y="6132"/>
                </a:lnTo>
                <a:lnTo>
                  <a:pt x="16133" y="6181"/>
                </a:lnTo>
                <a:lnTo>
                  <a:pt x="16182" y="6230"/>
                </a:lnTo>
                <a:lnTo>
                  <a:pt x="16230" y="6254"/>
                </a:lnTo>
                <a:lnTo>
                  <a:pt x="16303" y="6254"/>
                </a:lnTo>
                <a:lnTo>
                  <a:pt x="16401" y="6303"/>
                </a:lnTo>
                <a:lnTo>
                  <a:pt x="16547" y="6424"/>
                </a:lnTo>
                <a:lnTo>
                  <a:pt x="16693" y="6570"/>
                </a:lnTo>
                <a:lnTo>
                  <a:pt x="16814" y="6692"/>
                </a:lnTo>
                <a:lnTo>
                  <a:pt x="16936" y="6789"/>
                </a:lnTo>
                <a:lnTo>
                  <a:pt x="17082" y="6838"/>
                </a:lnTo>
                <a:lnTo>
                  <a:pt x="16668" y="7325"/>
                </a:lnTo>
                <a:lnTo>
                  <a:pt x="16157" y="7106"/>
                </a:lnTo>
                <a:lnTo>
                  <a:pt x="16011" y="7033"/>
                </a:lnTo>
                <a:lnTo>
                  <a:pt x="15865" y="7008"/>
                </a:lnTo>
                <a:lnTo>
                  <a:pt x="15744" y="7008"/>
                </a:lnTo>
                <a:lnTo>
                  <a:pt x="15598" y="7057"/>
                </a:lnTo>
                <a:lnTo>
                  <a:pt x="15573" y="7081"/>
                </a:lnTo>
                <a:lnTo>
                  <a:pt x="15549" y="7106"/>
                </a:lnTo>
                <a:lnTo>
                  <a:pt x="15549" y="7154"/>
                </a:lnTo>
                <a:lnTo>
                  <a:pt x="15573" y="7179"/>
                </a:lnTo>
                <a:lnTo>
                  <a:pt x="15646" y="7276"/>
                </a:lnTo>
                <a:lnTo>
                  <a:pt x="15744" y="7349"/>
                </a:lnTo>
                <a:lnTo>
                  <a:pt x="15987" y="7495"/>
                </a:lnTo>
                <a:lnTo>
                  <a:pt x="16328" y="7665"/>
                </a:lnTo>
                <a:lnTo>
                  <a:pt x="16036" y="7957"/>
                </a:lnTo>
                <a:lnTo>
                  <a:pt x="15890" y="7909"/>
                </a:lnTo>
                <a:lnTo>
                  <a:pt x="15744" y="7884"/>
                </a:lnTo>
                <a:lnTo>
                  <a:pt x="15598" y="7860"/>
                </a:lnTo>
                <a:lnTo>
                  <a:pt x="15452" y="7836"/>
                </a:lnTo>
                <a:lnTo>
                  <a:pt x="15160" y="7690"/>
                </a:lnTo>
                <a:lnTo>
                  <a:pt x="15014" y="7641"/>
                </a:lnTo>
                <a:lnTo>
                  <a:pt x="14868" y="7592"/>
                </a:lnTo>
                <a:lnTo>
                  <a:pt x="14819" y="7617"/>
                </a:lnTo>
                <a:lnTo>
                  <a:pt x="14770" y="7665"/>
                </a:lnTo>
                <a:lnTo>
                  <a:pt x="14770" y="7714"/>
                </a:lnTo>
                <a:lnTo>
                  <a:pt x="14770" y="7763"/>
                </a:lnTo>
                <a:lnTo>
                  <a:pt x="14843" y="7860"/>
                </a:lnTo>
                <a:lnTo>
                  <a:pt x="14916" y="7957"/>
                </a:lnTo>
                <a:lnTo>
                  <a:pt x="15135" y="8128"/>
                </a:lnTo>
                <a:lnTo>
                  <a:pt x="15427" y="8249"/>
                </a:lnTo>
                <a:lnTo>
                  <a:pt x="15549" y="8298"/>
                </a:lnTo>
                <a:lnTo>
                  <a:pt x="15695" y="8322"/>
                </a:lnTo>
                <a:lnTo>
                  <a:pt x="15403" y="8639"/>
                </a:lnTo>
                <a:lnTo>
                  <a:pt x="15184" y="8590"/>
                </a:lnTo>
                <a:lnTo>
                  <a:pt x="14965" y="8541"/>
                </a:lnTo>
                <a:lnTo>
                  <a:pt x="14770" y="8468"/>
                </a:lnTo>
                <a:lnTo>
                  <a:pt x="14576" y="8347"/>
                </a:lnTo>
                <a:lnTo>
                  <a:pt x="14551" y="8322"/>
                </a:lnTo>
                <a:lnTo>
                  <a:pt x="14503" y="8322"/>
                </a:lnTo>
                <a:lnTo>
                  <a:pt x="14454" y="8371"/>
                </a:lnTo>
                <a:lnTo>
                  <a:pt x="14430" y="8420"/>
                </a:lnTo>
                <a:lnTo>
                  <a:pt x="14430" y="8493"/>
                </a:lnTo>
                <a:lnTo>
                  <a:pt x="14478" y="8590"/>
                </a:lnTo>
                <a:lnTo>
                  <a:pt x="14551" y="8687"/>
                </a:lnTo>
                <a:lnTo>
                  <a:pt x="14722" y="8809"/>
                </a:lnTo>
                <a:lnTo>
                  <a:pt x="14892" y="8906"/>
                </a:lnTo>
                <a:lnTo>
                  <a:pt x="15111" y="8979"/>
                </a:lnTo>
                <a:lnTo>
                  <a:pt x="14843" y="9271"/>
                </a:lnTo>
                <a:lnTo>
                  <a:pt x="14795" y="9247"/>
                </a:lnTo>
                <a:lnTo>
                  <a:pt x="14503" y="9150"/>
                </a:lnTo>
                <a:lnTo>
                  <a:pt x="14211" y="9052"/>
                </a:lnTo>
                <a:lnTo>
                  <a:pt x="13919" y="8955"/>
                </a:lnTo>
                <a:lnTo>
                  <a:pt x="13627" y="8858"/>
                </a:lnTo>
                <a:lnTo>
                  <a:pt x="13578" y="8858"/>
                </a:lnTo>
                <a:lnTo>
                  <a:pt x="13554" y="8882"/>
                </a:lnTo>
                <a:lnTo>
                  <a:pt x="13529" y="8931"/>
                </a:lnTo>
                <a:lnTo>
                  <a:pt x="13554" y="8955"/>
                </a:lnTo>
                <a:lnTo>
                  <a:pt x="13627" y="9077"/>
                </a:lnTo>
                <a:lnTo>
                  <a:pt x="13748" y="9198"/>
                </a:lnTo>
                <a:lnTo>
                  <a:pt x="13846" y="9296"/>
                </a:lnTo>
                <a:lnTo>
                  <a:pt x="13992" y="9369"/>
                </a:lnTo>
                <a:lnTo>
                  <a:pt x="14284" y="9515"/>
                </a:lnTo>
                <a:lnTo>
                  <a:pt x="14576" y="9612"/>
                </a:lnTo>
                <a:lnTo>
                  <a:pt x="14211" y="10001"/>
                </a:lnTo>
                <a:lnTo>
                  <a:pt x="14186" y="9953"/>
                </a:lnTo>
                <a:lnTo>
                  <a:pt x="14113" y="9904"/>
                </a:lnTo>
                <a:lnTo>
                  <a:pt x="13846" y="9709"/>
                </a:lnTo>
                <a:lnTo>
                  <a:pt x="13529" y="9563"/>
                </a:lnTo>
                <a:lnTo>
                  <a:pt x="13359" y="9490"/>
                </a:lnTo>
                <a:lnTo>
                  <a:pt x="13213" y="9442"/>
                </a:lnTo>
                <a:lnTo>
                  <a:pt x="13043" y="9393"/>
                </a:lnTo>
                <a:lnTo>
                  <a:pt x="12824" y="9393"/>
                </a:lnTo>
                <a:lnTo>
                  <a:pt x="12799" y="9442"/>
                </a:lnTo>
                <a:lnTo>
                  <a:pt x="12799" y="9490"/>
                </a:lnTo>
                <a:lnTo>
                  <a:pt x="12824" y="9515"/>
                </a:lnTo>
                <a:lnTo>
                  <a:pt x="13067" y="9734"/>
                </a:lnTo>
                <a:lnTo>
                  <a:pt x="13335" y="9904"/>
                </a:lnTo>
                <a:lnTo>
                  <a:pt x="13627" y="10074"/>
                </a:lnTo>
                <a:lnTo>
                  <a:pt x="13919" y="10220"/>
                </a:lnTo>
                <a:lnTo>
                  <a:pt x="13967" y="10245"/>
                </a:lnTo>
                <a:lnTo>
                  <a:pt x="13894" y="10318"/>
                </a:lnTo>
                <a:lnTo>
                  <a:pt x="13748" y="10464"/>
                </a:lnTo>
                <a:lnTo>
                  <a:pt x="13700" y="10391"/>
                </a:lnTo>
                <a:lnTo>
                  <a:pt x="13627" y="10318"/>
                </a:lnTo>
                <a:lnTo>
                  <a:pt x="13456" y="10220"/>
                </a:lnTo>
                <a:lnTo>
                  <a:pt x="13091" y="10074"/>
                </a:lnTo>
                <a:lnTo>
                  <a:pt x="12897" y="10026"/>
                </a:lnTo>
                <a:lnTo>
                  <a:pt x="12702" y="9953"/>
                </a:lnTo>
                <a:lnTo>
                  <a:pt x="12507" y="9928"/>
                </a:lnTo>
                <a:lnTo>
                  <a:pt x="12288" y="9904"/>
                </a:lnTo>
                <a:lnTo>
                  <a:pt x="12240" y="9904"/>
                </a:lnTo>
                <a:lnTo>
                  <a:pt x="12215" y="9928"/>
                </a:lnTo>
                <a:lnTo>
                  <a:pt x="12191" y="9977"/>
                </a:lnTo>
                <a:lnTo>
                  <a:pt x="12215" y="10050"/>
                </a:lnTo>
                <a:lnTo>
                  <a:pt x="12264" y="10099"/>
                </a:lnTo>
                <a:lnTo>
                  <a:pt x="12459" y="10196"/>
                </a:lnTo>
                <a:lnTo>
                  <a:pt x="12629" y="10293"/>
                </a:lnTo>
                <a:lnTo>
                  <a:pt x="12994" y="10512"/>
                </a:lnTo>
                <a:lnTo>
                  <a:pt x="13237" y="10634"/>
                </a:lnTo>
                <a:lnTo>
                  <a:pt x="13359" y="10682"/>
                </a:lnTo>
                <a:lnTo>
                  <a:pt x="13505" y="10707"/>
                </a:lnTo>
                <a:lnTo>
                  <a:pt x="12921" y="11291"/>
                </a:lnTo>
                <a:lnTo>
                  <a:pt x="12799" y="11193"/>
                </a:lnTo>
                <a:lnTo>
                  <a:pt x="12653" y="11096"/>
                </a:lnTo>
                <a:lnTo>
                  <a:pt x="12434" y="10974"/>
                </a:lnTo>
                <a:lnTo>
                  <a:pt x="12240" y="10828"/>
                </a:lnTo>
                <a:lnTo>
                  <a:pt x="12021" y="10682"/>
                </a:lnTo>
                <a:lnTo>
                  <a:pt x="11802" y="10585"/>
                </a:lnTo>
                <a:lnTo>
                  <a:pt x="11680" y="10537"/>
                </a:lnTo>
                <a:lnTo>
                  <a:pt x="11534" y="10537"/>
                </a:lnTo>
                <a:lnTo>
                  <a:pt x="11510" y="10561"/>
                </a:lnTo>
                <a:lnTo>
                  <a:pt x="11510" y="10585"/>
                </a:lnTo>
                <a:lnTo>
                  <a:pt x="11534" y="10609"/>
                </a:lnTo>
                <a:lnTo>
                  <a:pt x="11704" y="10804"/>
                </a:lnTo>
                <a:lnTo>
                  <a:pt x="11996" y="11072"/>
                </a:lnTo>
                <a:lnTo>
                  <a:pt x="12337" y="11364"/>
                </a:lnTo>
                <a:lnTo>
                  <a:pt x="12507" y="11461"/>
                </a:lnTo>
                <a:lnTo>
                  <a:pt x="12678" y="11534"/>
                </a:lnTo>
                <a:lnTo>
                  <a:pt x="12337" y="11875"/>
                </a:lnTo>
                <a:lnTo>
                  <a:pt x="12215" y="11826"/>
                </a:lnTo>
                <a:lnTo>
                  <a:pt x="12094" y="11777"/>
                </a:lnTo>
                <a:lnTo>
                  <a:pt x="11899" y="11680"/>
                </a:lnTo>
                <a:lnTo>
                  <a:pt x="11510" y="11437"/>
                </a:lnTo>
                <a:lnTo>
                  <a:pt x="11291" y="11339"/>
                </a:lnTo>
                <a:lnTo>
                  <a:pt x="11193" y="11315"/>
                </a:lnTo>
                <a:lnTo>
                  <a:pt x="11072" y="11291"/>
                </a:lnTo>
                <a:lnTo>
                  <a:pt x="10999" y="11315"/>
                </a:lnTo>
                <a:lnTo>
                  <a:pt x="10974" y="11364"/>
                </a:lnTo>
                <a:lnTo>
                  <a:pt x="10950" y="11437"/>
                </a:lnTo>
                <a:lnTo>
                  <a:pt x="10999" y="11485"/>
                </a:lnTo>
                <a:lnTo>
                  <a:pt x="11266" y="11704"/>
                </a:lnTo>
                <a:lnTo>
                  <a:pt x="11558" y="11923"/>
                </a:lnTo>
                <a:lnTo>
                  <a:pt x="11777" y="12069"/>
                </a:lnTo>
                <a:lnTo>
                  <a:pt x="12045" y="12191"/>
                </a:lnTo>
                <a:lnTo>
                  <a:pt x="11753" y="12483"/>
                </a:lnTo>
                <a:lnTo>
                  <a:pt x="11485" y="12264"/>
                </a:lnTo>
                <a:lnTo>
                  <a:pt x="11218" y="12045"/>
                </a:lnTo>
                <a:lnTo>
                  <a:pt x="11047" y="11899"/>
                </a:lnTo>
                <a:lnTo>
                  <a:pt x="10877" y="11777"/>
                </a:lnTo>
                <a:lnTo>
                  <a:pt x="10682" y="11680"/>
                </a:lnTo>
                <a:lnTo>
                  <a:pt x="10488" y="11631"/>
                </a:lnTo>
                <a:lnTo>
                  <a:pt x="10439" y="11656"/>
                </a:lnTo>
                <a:lnTo>
                  <a:pt x="10439" y="11680"/>
                </a:lnTo>
                <a:lnTo>
                  <a:pt x="10415" y="11704"/>
                </a:lnTo>
                <a:lnTo>
                  <a:pt x="10439" y="11753"/>
                </a:lnTo>
                <a:lnTo>
                  <a:pt x="11072" y="12410"/>
                </a:lnTo>
                <a:lnTo>
                  <a:pt x="11242" y="12605"/>
                </a:lnTo>
                <a:lnTo>
                  <a:pt x="11461" y="12775"/>
                </a:lnTo>
                <a:lnTo>
                  <a:pt x="11315" y="12945"/>
                </a:lnTo>
                <a:lnTo>
                  <a:pt x="11193" y="12848"/>
                </a:lnTo>
                <a:lnTo>
                  <a:pt x="11047" y="12775"/>
                </a:lnTo>
                <a:lnTo>
                  <a:pt x="10780" y="12629"/>
                </a:lnTo>
                <a:lnTo>
                  <a:pt x="10366" y="12361"/>
                </a:lnTo>
                <a:lnTo>
                  <a:pt x="10172" y="12215"/>
                </a:lnTo>
                <a:lnTo>
                  <a:pt x="9977" y="12069"/>
                </a:lnTo>
                <a:lnTo>
                  <a:pt x="9953" y="12045"/>
                </a:lnTo>
                <a:lnTo>
                  <a:pt x="9928" y="12069"/>
                </a:lnTo>
                <a:lnTo>
                  <a:pt x="9904" y="12094"/>
                </a:lnTo>
                <a:lnTo>
                  <a:pt x="9928" y="12118"/>
                </a:lnTo>
                <a:lnTo>
                  <a:pt x="10220" y="12532"/>
                </a:lnTo>
                <a:lnTo>
                  <a:pt x="10391" y="12702"/>
                </a:lnTo>
                <a:lnTo>
                  <a:pt x="10585" y="12897"/>
                </a:lnTo>
                <a:lnTo>
                  <a:pt x="10804" y="13067"/>
                </a:lnTo>
                <a:lnTo>
                  <a:pt x="10926" y="13140"/>
                </a:lnTo>
                <a:lnTo>
                  <a:pt x="11047" y="13213"/>
                </a:lnTo>
                <a:lnTo>
                  <a:pt x="10780" y="13456"/>
                </a:lnTo>
                <a:lnTo>
                  <a:pt x="10439" y="13213"/>
                </a:lnTo>
                <a:lnTo>
                  <a:pt x="10099" y="12970"/>
                </a:lnTo>
                <a:lnTo>
                  <a:pt x="9928" y="12872"/>
                </a:lnTo>
                <a:lnTo>
                  <a:pt x="9734" y="12799"/>
                </a:lnTo>
                <a:lnTo>
                  <a:pt x="9563" y="12726"/>
                </a:lnTo>
                <a:lnTo>
                  <a:pt x="9369" y="12726"/>
                </a:lnTo>
                <a:lnTo>
                  <a:pt x="9320" y="12751"/>
                </a:lnTo>
                <a:lnTo>
                  <a:pt x="9320" y="12775"/>
                </a:lnTo>
                <a:lnTo>
                  <a:pt x="9320" y="12799"/>
                </a:lnTo>
                <a:lnTo>
                  <a:pt x="9442" y="12921"/>
                </a:lnTo>
                <a:lnTo>
                  <a:pt x="9588" y="13043"/>
                </a:lnTo>
                <a:lnTo>
                  <a:pt x="9855" y="13262"/>
                </a:lnTo>
                <a:lnTo>
                  <a:pt x="10464" y="13773"/>
                </a:lnTo>
                <a:lnTo>
                  <a:pt x="10293" y="13943"/>
                </a:lnTo>
                <a:lnTo>
                  <a:pt x="10123" y="13821"/>
                </a:lnTo>
                <a:lnTo>
                  <a:pt x="9953" y="13724"/>
                </a:lnTo>
                <a:lnTo>
                  <a:pt x="9612" y="13554"/>
                </a:lnTo>
                <a:lnTo>
                  <a:pt x="9393" y="13408"/>
                </a:lnTo>
                <a:lnTo>
                  <a:pt x="9223" y="13237"/>
                </a:lnTo>
                <a:lnTo>
                  <a:pt x="9052" y="13067"/>
                </a:lnTo>
                <a:lnTo>
                  <a:pt x="8906" y="12848"/>
                </a:lnTo>
                <a:lnTo>
                  <a:pt x="8833" y="12799"/>
                </a:lnTo>
                <a:lnTo>
                  <a:pt x="8760" y="12799"/>
                </a:lnTo>
                <a:lnTo>
                  <a:pt x="8712" y="12824"/>
                </a:lnTo>
                <a:lnTo>
                  <a:pt x="8663" y="12897"/>
                </a:lnTo>
                <a:lnTo>
                  <a:pt x="8639" y="13018"/>
                </a:lnTo>
                <a:lnTo>
                  <a:pt x="8663" y="13164"/>
                </a:lnTo>
                <a:lnTo>
                  <a:pt x="8687" y="13286"/>
                </a:lnTo>
                <a:lnTo>
                  <a:pt x="8760" y="13408"/>
                </a:lnTo>
                <a:lnTo>
                  <a:pt x="8833" y="13529"/>
                </a:lnTo>
                <a:lnTo>
                  <a:pt x="8931" y="13627"/>
                </a:lnTo>
                <a:lnTo>
                  <a:pt x="9125" y="13821"/>
                </a:lnTo>
                <a:lnTo>
                  <a:pt x="9490" y="14089"/>
                </a:lnTo>
                <a:lnTo>
                  <a:pt x="9685" y="14211"/>
                </a:lnTo>
                <a:lnTo>
                  <a:pt x="9904" y="14308"/>
                </a:lnTo>
                <a:lnTo>
                  <a:pt x="9661" y="14527"/>
                </a:lnTo>
                <a:lnTo>
                  <a:pt x="9369" y="14381"/>
                </a:lnTo>
                <a:lnTo>
                  <a:pt x="9052" y="14235"/>
                </a:lnTo>
                <a:lnTo>
                  <a:pt x="8760" y="14089"/>
                </a:lnTo>
                <a:lnTo>
                  <a:pt x="8614" y="13992"/>
                </a:lnTo>
                <a:lnTo>
                  <a:pt x="8468" y="13919"/>
                </a:lnTo>
                <a:lnTo>
                  <a:pt x="8444" y="13894"/>
                </a:lnTo>
                <a:lnTo>
                  <a:pt x="8420" y="13894"/>
                </a:lnTo>
                <a:lnTo>
                  <a:pt x="8395" y="13919"/>
                </a:lnTo>
                <a:lnTo>
                  <a:pt x="8395" y="13967"/>
                </a:lnTo>
                <a:lnTo>
                  <a:pt x="8468" y="14138"/>
                </a:lnTo>
                <a:lnTo>
                  <a:pt x="8566" y="14308"/>
                </a:lnTo>
                <a:lnTo>
                  <a:pt x="8687" y="14430"/>
                </a:lnTo>
                <a:lnTo>
                  <a:pt x="8833" y="14551"/>
                </a:lnTo>
                <a:lnTo>
                  <a:pt x="9296" y="14868"/>
                </a:lnTo>
                <a:lnTo>
                  <a:pt x="9004" y="15160"/>
                </a:lnTo>
                <a:lnTo>
                  <a:pt x="8614" y="14770"/>
                </a:lnTo>
                <a:lnTo>
                  <a:pt x="8201" y="14405"/>
                </a:lnTo>
                <a:lnTo>
                  <a:pt x="7398" y="13700"/>
                </a:lnTo>
                <a:lnTo>
                  <a:pt x="6984" y="13359"/>
                </a:lnTo>
                <a:lnTo>
                  <a:pt x="6595" y="12994"/>
                </a:lnTo>
                <a:lnTo>
                  <a:pt x="6205" y="12605"/>
                </a:lnTo>
                <a:lnTo>
                  <a:pt x="5840" y="12215"/>
                </a:lnTo>
                <a:lnTo>
                  <a:pt x="5500" y="11777"/>
                </a:lnTo>
                <a:lnTo>
                  <a:pt x="5135" y="11315"/>
                </a:lnTo>
                <a:lnTo>
                  <a:pt x="4794" y="10901"/>
                </a:lnTo>
                <a:lnTo>
                  <a:pt x="4599" y="10682"/>
                </a:lnTo>
                <a:lnTo>
                  <a:pt x="4405" y="10488"/>
                </a:lnTo>
                <a:lnTo>
                  <a:pt x="4137" y="10269"/>
                </a:lnTo>
                <a:lnTo>
                  <a:pt x="3845" y="10074"/>
                </a:lnTo>
                <a:lnTo>
                  <a:pt x="3553" y="9855"/>
                </a:lnTo>
                <a:lnTo>
                  <a:pt x="3285" y="9661"/>
                </a:lnTo>
                <a:lnTo>
                  <a:pt x="3261" y="9588"/>
                </a:lnTo>
                <a:lnTo>
                  <a:pt x="3602" y="9296"/>
                </a:lnTo>
                <a:lnTo>
                  <a:pt x="3967" y="9004"/>
                </a:lnTo>
                <a:lnTo>
                  <a:pt x="4332" y="8712"/>
                </a:lnTo>
                <a:lnTo>
                  <a:pt x="4672" y="8420"/>
                </a:lnTo>
                <a:lnTo>
                  <a:pt x="5646" y="7519"/>
                </a:lnTo>
                <a:lnTo>
                  <a:pt x="6595" y="6595"/>
                </a:lnTo>
                <a:lnTo>
                  <a:pt x="6984" y="6205"/>
                </a:lnTo>
                <a:lnTo>
                  <a:pt x="7349" y="5792"/>
                </a:lnTo>
                <a:lnTo>
                  <a:pt x="8055" y="4940"/>
                </a:lnTo>
                <a:lnTo>
                  <a:pt x="8760" y="4088"/>
                </a:lnTo>
                <a:lnTo>
                  <a:pt x="9466" y="3237"/>
                </a:lnTo>
                <a:lnTo>
                  <a:pt x="9855" y="2799"/>
                </a:lnTo>
                <a:lnTo>
                  <a:pt x="10269" y="2410"/>
                </a:lnTo>
                <a:lnTo>
                  <a:pt x="10707" y="2045"/>
                </a:lnTo>
                <a:lnTo>
                  <a:pt x="11169" y="1704"/>
                </a:lnTo>
                <a:lnTo>
                  <a:pt x="11631" y="1412"/>
                </a:lnTo>
                <a:lnTo>
                  <a:pt x="12142" y="1144"/>
                </a:lnTo>
                <a:lnTo>
                  <a:pt x="12678" y="950"/>
                </a:lnTo>
                <a:lnTo>
                  <a:pt x="13237" y="779"/>
                </a:lnTo>
                <a:lnTo>
                  <a:pt x="13797" y="658"/>
                </a:lnTo>
                <a:lnTo>
                  <a:pt x="14381" y="585"/>
                </a:lnTo>
                <a:lnTo>
                  <a:pt x="14941" y="560"/>
                </a:lnTo>
                <a:close/>
                <a:moveTo>
                  <a:pt x="11777" y="13237"/>
                </a:moveTo>
                <a:lnTo>
                  <a:pt x="11777" y="13602"/>
                </a:lnTo>
                <a:lnTo>
                  <a:pt x="11753" y="13967"/>
                </a:lnTo>
                <a:lnTo>
                  <a:pt x="11704" y="14746"/>
                </a:lnTo>
                <a:lnTo>
                  <a:pt x="11680" y="15549"/>
                </a:lnTo>
                <a:lnTo>
                  <a:pt x="11656" y="16328"/>
                </a:lnTo>
                <a:lnTo>
                  <a:pt x="11485" y="16084"/>
                </a:lnTo>
                <a:lnTo>
                  <a:pt x="11291" y="15865"/>
                </a:lnTo>
                <a:lnTo>
                  <a:pt x="10877" y="15427"/>
                </a:lnTo>
                <a:lnTo>
                  <a:pt x="10755" y="15257"/>
                </a:lnTo>
                <a:lnTo>
                  <a:pt x="10610" y="15062"/>
                </a:lnTo>
                <a:lnTo>
                  <a:pt x="10464" y="14868"/>
                </a:lnTo>
                <a:lnTo>
                  <a:pt x="10366" y="14770"/>
                </a:lnTo>
                <a:lnTo>
                  <a:pt x="10293" y="14722"/>
                </a:lnTo>
                <a:lnTo>
                  <a:pt x="10731" y="14284"/>
                </a:lnTo>
                <a:lnTo>
                  <a:pt x="11266" y="13773"/>
                </a:lnTo>
                <a:lnTo>
                  <a:pt x="11777" y="13237"/>
                </a:lnTo>
                <a:close/>
                <a:moveTo>
                  <a:pt x="3431" y="14381"/>
                </a:moveTo>
                <a:lnTo>
                  <a:pt x="3553" y="14405"/>
                </a:lnTo>
                <a:lnTo>
                  <a:pt x="3699" y="14454"/>
                </a:lnTo>
                <a:lnTo>
                  <a:pt x="3699" y="14527"/>
                </a:lnTo>
                <a:lnTo>
                  <a:pt x="3723" y="14576"/>
                </a:lnTo>
                <a:lnTo>
                  <a:pt x="3602" y="14576"/>
                </a:lnTo>
                <a:lnTo>
                  <a:pt x="3553" y="14600"/>
                </a:lnTo>
                <a:lnTo>
                  <a:pt x="3504" y="14649"/>
                </a:lnTo>
                <a:lnTo>
                  <a:pt x="3334" y="14843"/>
                </a:lnTo>
                <a:lnTo>
                  <a:pt x="3164" y="15038"/>
                </a:lnTo>
                <a:lnTo>
                  <a:pt x="2969" y="15233"/>
                </a:lnTo>
                <a:lnTo>
                  <a:pt x="2896" y="15330"/>
                </a:lnTo>
                <a:lnTo>
                  <a:pt x="2847" y="15452"/>
                </a:lnTo>
                <a:lnTo>
                  <a:pt x="2847" y="15525"/>
                </a:lnTo>
                <a:lnTo>
                  <a:pt x="2872" y="15573"/>
                </a:lnTo>
                <a:lnTo>
                  <a:pt x="2896" y="15622"/>
                </a:lnTo>
                <a:lnTo>
                  <a:pt x="2945" y="15646"/>
                </a:lnTo>
                <a:lnTo>
                  <a:pt x="3115" y="15646"/>
                </a:lnTo>
                <a:lnTo>
                  <a:pt x="3237" y="15598"/>
                </a:lnTo>
                <a:lnTo>
                  <a:pt x="3358" y="15525"/>
                </a:lnTo>
                <a:lnTo>
                  <a:pt x="3480" y="15427"/>
                </a:lnTo>
                <a:lnTo>
                  <a:pt x="3699" y="15208"/>
                </a:lnTo>
                <a:lnTo>
                  <a:pt x="3894" y="14941"/>
                </a:lnTo>
                <a:lnTo>
                  <a:pt x="3918" y="14868"/>
                </a:lnTo>
                <a:lnTo>
                  <a:pt x="3918" y="14795"/>
                </a:lnTo>
                <a:lnTo>
                  <a:pt x="3918" y="14722"/>
                </a:lnTo>
                <a:lnTo>
                  <a:pt x="3869" y="14673"/>
                </a:lnTo>
                <a:lnTo>
                  <a:pt x="3918" y="14697"/>
                </a:lnTo>
                <a:lnTo>
                  <a:pt x="3967" y="14770"/>
                </a:lnTo>
                <a:lnTo>
                  <a:pt x="3967" y="14819"/>
                </a:lnTo>
                <a:lnTo>
                  <a:pt x="3967" y="14892"/>
                </a:lnTo>
                <a:lnTo>
                  <a:pt x="3942" y="15087"/>
                </a:lnTo>
                <a:lnTo>
                  <a:pt x="3894" y="15281"/>
                </a:lnTo>
                <a:lnTo>
                  <a:pt x="3699" y="15671"/>
                </a:lnTo>
                <a:lnTo>
                  <a:pt x="3553" y="15938"/>
                </a:lnTo>
                <a:lnTo>
                  <a:pt x="3480" y="16060"/>
                </a:lnTo>
                <a:lnTo>
                  <a:pt x="3358" y="16157"/>
                </a:lnTo>
                <a:lnTo>
                  <a:pt x="3261" y="16230"/>
                </a:lnTo>
                <a:lnTo>
                  <a:pt x="3115" y="16303"/>
                </a:lnTo>
                <a:lnTo>
                  <a:pt x="2847" y="16376"/>
                </a:lnTo>
                <a:lnTo>
                  <a:pt x="2556" y="16425"/>
                </a:lnTo>
                <a:lnTo>
                  <a:pt x="2361" y="16449"/>
                </a:lnTo>
                <a:lnTo>
                  <a:pt x="2166" y="16449"/>
                </a:lnTo>
                <a:lnTo>
                  <a:pt x="2312" y="16182"/>
                </a:lnTo>
                <a:lnTo>
                  <a:pt x="2434" y="15890"/>
                </a:lnTo>
                <a:lnTo>
                  <a:pt x="2629" y="15403"/>
                </a:lnTo>
                <a:lnTo>
                  <a:pt x="2726" y="15160"/>
                </a:lnTo>
                <a:lnTo>
                  <a:pt x="2847" y="14916"/>
                </a:lnTo>
                <a:lnTo>
                  <a:pt x="2993" y="14697"/>
                </a:lnTo>
                <a:lnTo>
                  <a:pt x="3164" y="14503"/>
                </a:lnTo>
                <a:lnTo>
                  <a:pt x="3237" y="14430"/>
                </a:lnTo>
                <a:lnTo>
                  <a:pt x="3310" y="14405"/>
                </a:lnTo>
                <a:lnTo>
                  <a:pt x="3358" y="14381"/>
                </a:lnTo>
                <a:close/>
                <a:moveTo>
                  <a:pt x="3066" y="10001"/>
                </a:moveTo>
                <a:lnTo>
                  <a:pt x="3188" y="10147"/>
                </a:lnTo>
                <a:lnTo>
                  <a:pt x="3334" y="10293"/>
                </a:lnTo>
                <a:lnTo>
                  <a:pt x="3650" y="10488"/>
                </a:lnTo>
                <a:lnTo>
                  <a:pt x="3894" y="10682"/>
                </a:lnTo>
                <a:lnTo>
                  <a:pt x="4113" y="10877"/>
                </a:lnTo>
                <a:lnTo>
                  <a:pt x="4332" y="11096"/>
                </a:lnTo>
                <a:lnTo>
                  <a:pt x="4526" y="11315"/>
                </a:lnTo>
                <a:lnTo>
                  <a:pt x="4891" y="11777"/>
                </a:lnTo>
                <a:lnTo>
                  <a:pt x="5256" y="12264"/>
                </a:lnTo>
                <a:lnTo>
                  <a:pt x="5621" y="12702"/>
                </a:lnTo>
                <a:lnTo>
                  <a:pt x="6011" y="13140"/>
                </a:lnTo>
                <a:lnTo>
                  <a:pt x="6449" y="13529"/>
                </a:lnTo>
                <a:lnTo>
                  <a:pt x="6862" y="13919"/>
                </a:lnTo>
                <a:lnTo>
                  <a:pt x="7763" y="14697"/>
                </a:lnTo>
                <a:lnTo>
                  <a:pt x="8176" y="15087"/>
                </a:lnTo>
                <a:lnTo>
                  <a:pt x="8614" y="15500"/>
                </a:lnTo>
                <a:lnTo>
                  <a:pt x="8590" y="15525"/>
                </a:lnTo>
                <a:lnTo>
                  <a:pt x="8517" y="15573"/>
                </a:lnTo>
                <a:lnTo>
                  <a:pt x="8468" y="15646"/>
                </a:lnTo>
                <a:lnTo>
                  <a:pt x="8468" y="15719"/>
                </a:lnTo>
                <a:lnTo>
                  <a:pt x="8395" y="15914"/>
                </a:lnTo>
                <a:lnTo>
                  <a:pt x="8322" y="16133"/>
                </a:lnTo>
                <a:lnTo>
                  <a:pt x="8176" y="16547"/>
                </a:lnTo>
                <a:lnTo>
                  <a:pt x="7227" y="15817"/>
                </a:lnTo>
                <a:lnTo>
                  <a:pt x="6303" y="15062"/>
                </a:lnTo>
                <a:lnTo>
                  <a:pt x="5840" y="14649"/>
                </a:lnTo>
                <a:lnTo>
                  <a:pt x="5378" y="14259"/>
                </a:lnTo>
                <a:lnTo>
                  <a:pt x="4964" y="13846"/>
                </a:lnTo>
                <a:lnTo>
                  <a:pt x="4551" y="13408"/>
                </a:lnTo>
                <a:lnTo>
                  <a:pt x="3821" y="12580"/>
                </a:lnTo>
                <a:lnTo>
                  <a:pt x="3456" y="12142"/>
                </a:lnTo>
                <a:lnTo>
                  <a:pt x="3091" y="11729"/>
                </a:lnTo>
                <a:lnTo>
                  <a:pt x="2702" y="11315"/>
                </a:lnTo>
                <a:lnTo>
                  <a:pt x="2288" y="10950"/>
                </a:lnTo>
                <a:lnTo>
                  <a:pt x="1850" y="10609"/>
                </a:lnTo>
                <a:lnTo>
                  <a:pt x="1607" y="10464"/>
                </a:lnTo>
                <a:lnTo>
                  <a:pt x="1388" y="10318"/>
                </a:lnTo>
                <a:lnTo>
                  <a:pt x="1534" y="10318"/>
                </a:lnTo>
                <a:lnTo>
                  <a:pt x="1655" y="10293"/>
                </a:lnTo>
                <a:lnTo>
                  <a:pt x="1947" y="10245"/>
                </a:lnTo>
                <a:lnTo>
                  <a:pt x="2507" y="10147"/>
                </a:lnTo>
                <a:lnTo>
                  <a:pt x="3066" y="10001"/>
                </a:lnTo>
                <a:close/>
                <a:moveTo>
                  <a:pt x="4989" y="16328"/>
                </a:moveTo>
                <a:lnTo>
                  <a:pt x="5110" y="16352"/>
                </a:lnTo>
                <a:lnTo>
                  <a:pt x="5086" y="16401"/>
                </a:lnTo>
                <a:lnTo>
                  <a:pt x="5062" y="16474"/>
                </a:lnTo>
                <a:lnTo>
                  <a:pt x="4989" y="16522"/>
                </a:lnTo>
                <a:lnTo>
                  <a:pt x="4843" y="16620"/>
                </a:lnTo>
                <a:lnTo>
                  <a:pt x="4551" y="16741"/>
                </a:lnTo>
                <a:lnTo>
                  <a:pt x="4551" y="16741"/>
                </a:lnTo>
                <a:lnTo>
                  <a:pt x="4599" y="16620"/>
                </a:lnTo>
                <a:lnTo>
                  <a:pt x="4672" y="16474"/>
                </a:lnTo>
                <a:lnTo>
                  <a:pt x="4770" y="16376"/>
                </a:lnTo>
                <a:lnTo>
                  <a:pt x="4867" y="16328"/>
                </a:lnTo>
                <a:close/>
                <a:moveTo>
                  <a:pt x="3237" y="13846"/>
                </a:moveTo>
                <a:lnTo>
                  <a:pt x="3115" y="13894"/>
                </a:lnTo>
                <a:lnTo>
                  <a:pt x="2993" y="13943"/>
                </a:lnTo>
                <a:lnTo>
                  <a:pt x="2896" y="14016"/>
                </a:lnTo>
                <a:lnTo>
                  <a:pt x="2702" y="14211"/>
                </a:lnTo>
                <a:lnTo>
                  <a:pt x="2531" y="14430"/>
                </a:lnTo>
                <a:lnTo>
                  <a:pt x="2385" y="14673"/>
                </a:lnTo>
                <a:lnTo>
                  <a:pt x="2264" y="14941"/>
                </a:lnTo>
                <a:lnTo>
                  <a:pt x="2045" y="15500"/>
                </a:lnTo>
                <a:lnTo>
                  <a:pt x="1923" y="15768"/>
                </a:lnTo>
                <a:lnTo>
                  <a:pt x="1777" y="16036"/>
                </a:lnTo>
                <a:lnTo>
                  <a:pt x="1607" y="16279"/>
                </a:lnTo>
                <a:lnTo>
                  <a:pt x="1509" y="16376"/>
                </a:lnTo>
                <a:lnTo>
                  <a:pt x="1412" y="16449"/>
                </a:lnTo>
                <a:lnTo>
                  <a:pt x="1363" y="16522"/>
                </a:lnTo>
                <a:lnTo>
                  <a:pt x="1315" y="16595"/>
                </a:lnTo>
                <a:lnTo>
                  <a:pt x="1290" y="16668"/>
                </a:lnTo>
                <a:lnTo>
                  <a:pt x="1315" y="16741"/>
                </a:lnTo>
                <a:lnTo>
                  <a:pt x="1339" y="16814"/>
                </a:lnTo>
                <a:lnTo>
                  <a:pt x="1388" y="16863"/>
                </a:lnTo>
                <a:lnTo>
                  <a:pt x="1436" y="16887"/>
                </a:lnTo>
                <a:lnTo>
                  <a:pt x="1534" y="16912"/>
                </a:lnTo>
                <a:lnTo>
                  <a:pt x="1631" y="16912"/>
                </a:lnTo>
                <a:lnTo>
                  <a:pt x="1728" y="16887"/>
                </a:lnTo>
                <a:lnTo>
                  <a:pt x="2288" y="16887"/>
                </a:lnTo>
                <a:lnTo>
                  <a:pt x="2556" y="16863"/>
                </a:lnTo>
                <a:lnTo>
                  <a:pt x="2799" y="16839"/>
                </a:lnTo>
                <a:lnTo>
                  <a:pt x="3042" y="16790"/>
                </a:lnTo>
                <a:lnTo>
                  <a:pt x="3285" y="16717"/>
                </a:lnTo>
                <a:lnTo>
                  <a:pt x="3431" y="16644"/>
                </a:lnTo>
                <a:lnTo>
                  <a:pt x="3553" y="16571"/>
                </a:lnTo>
                <a:lnTo>
                  <a:pt x="3650" y="16474"/>
                </a:lnTo>
                <a:lnTo>
                  <a:pt x="3772" y="16376"/>
                </a:lnTo>
                <a:lnTo>
                  <a:pt x="3918" y="16157"/>
                </a:lnTo>
                <a:lnTo>
                  <a:pt x="4064" y="15865"/>
                </a:lnTo>
                <a:lnTo>
                  <a:pt x="4210" y="15549"/>
                </a:lnTo>
                <a:lnTo>
                  <a:pt x="4283" y="15306"/>
                </a:lnTo>
                <a:lnTo>
                  <a:pt x="4332" y="15062"/>
                </a:lnTo>
                <a:lnTo>
                  <a:pt x="4380" y="14795"/>
                </a:lnTo>
                <a:lnTo>
                  <a:pt x="4356" y="14576"/>
                </a:lnTo>
                <a:lnTo>
                  <a:pt x="4356" y="14478"/>
                </a:lnTo>
                <a:lnTo>
                  <a:pt x="4307" y="14405"/>
                </a:lnTo>
                <a:lnTo>
                  <a:pt x="4259" y="14332"/>
                </a:lnTo>
                <a:lnTo>
                  <a:pt x="4186" y="14284"/>
                </a:lnTo>
                <a:lnTo>
                  <a:pt x="4113" y="14186"/>
                </a:lnTo>
                <a:lnTo>
                  <a:pt x="4040" y="14089"/>
                </a:lnTo>
                <a:lnTo>
                  <a:pt x="3942" y="14016"/>
                </a:lnTo>
                <a:lnTo>
                  <a:pt x="3845" y="13967"/>
                </a:lnTo>
                <a:lnTo>
                  <a:pt x="3626" y="13870"/>
                </a:lnTo>
                <a:lnTo>
                  <a:pt x="3383" y="13846"/>
                </a:lnTo>
                <a:close/>
                <a:moveTo>
                  <a:pt x="4818" y="15817"/>
                </a:moveTo>
                <a:lnTo>
                  <a:pt x="4697" y="15865"/>
                </a:lnTo>
                <a:lnTo>
                  <a:pt x="4575" y="15914"/>
                </a:lnTo>
                <a:lnTo>
                  <a:pt x="4453" y="15987"/>
                </a:lnTo>
                <a:lnTo>
                  <a:pt x="4356" y="16084"/>
                </a:lnTo>
                <a:lnTo>
                  <a:pt x="4259" y="16206"/>
                </a:lnTo>
                <a:lnTo>
                  <a:pt x="4161" y="16328"/>
                </a:lnTo>
                <a:lnTo>
                  <a:pt x="4088" y="16474"/>
                </a:lnTo>
                <a:lnTo>
                  <a:pt x="4040" y="16620"/>
                </a:lnTo>
                <a:lnTo>
                  <a:pt x="3991" y="16766"/>
                </a:lnTo>
                <a:lnTo>
                  <a:pt x="3967" y="16912"/>
                </a:lnTo>
                <a:lnTo>
                  <a:pt x="3967" y="17058"/>
                </a:lnTo>
                <a:lnTo>
                  <a:pt x="3991" y="17155"/>
                </a:lnTo>
                <a:lnTo>
                  <a:pt x="4064" y="17252"/>
                </a:lnTo>
                <a:lnTo>
                  <a:pt x="4161" y="17301"/>
                </a:lnTo>
                <a:lnTo>
                  <a:pt x="4210" y="17325"/>
                </a:lnTo>
                <a:lnTo>
                  <a:pt x="4259" y="17301"/>
                </a:lnTo>
                <a:lnTo>
                  <a:pt x="4502" y="17228"/>
                </a:lnTo>
                <a:lnTo>
                  <a:pt x="4721" y="17131"/>
                </a:lnTo>
                <a:lnTo>
                  <a:pt x="4989" y="17009"/>
                </a:lnTo>
                <a:lnTo>
                  <a:pt x="5135" y="16936"/>
                </a:lnTo>
                <a:lnTo>
                  <a:pt x="5256" y="16863"/>
                </a:lnTo>
                <a:lnTo>
                  <a:pt x="5354" y="16766"/>
                </a:lnTo>
                <a:lnTo>
                  <a:pt x="5427" y="16668"/>
                </a:lnTo>
                <a:lnTo>
                  <a:pt x="5500" y="16547"/>
                </a:lnTo>
                <a:lnTo>
                  <a:pt x="5524" y="16401"/>
                </a:lnTo>
                <a:lnTo>
                  <a:pt x="5524" y="16328"/>
                </a:lnTo>
                <a:lnTo>
                  <a:pt x="5500" y="16230"/>
                </a:lnTo>
                <a:lnTo>
                  <a:pt x="5451" y="16133"/>
                </a:lnTo>
                <a:lnTo>
                  <a:pt x="5402" y="16060"/>
                </a:lnTo>
                <a:lnTo>
                  <a:pt x="5305" y="15963"/>
                </a:lnTo>
                <a:lnTo>
                  <a:pt x="5208" y="15890"/>
                </a:lnTo>
                <a:lnTo>
                  <a:pt x="5086" y="15841"/>
                </a:lnTo>
                <a:lnTo>
                  <a:pt x="4964" y="15817"/>
                </a:lnTo>
                <a:close/>
                <a:moveTo>
                  <a:pt x="10001" y="14965"/>
                </a:moveTo>
                <a:lnTo>
                  <a:pt x="10099" y="15184"/>
                </a:lnTo>
                <a:lnTo>
                  <a:pt x="10220" y="15379"/>
                </a:lnTo>
                <a:lnTo>
                  <a:pt x="10488" y="15719"/>
                </a:lnTo>
                <a:lnTo>
                  <a:pt x="10731" y="16011"/>
                </a:lnTo>
                <a:lnTo>
                  <a:pt x="10999" y="16303"/>
                </a:lnTo>
                <a:lnTo>
                  <a:pt x="11242" y="16595"/>
                </a:lnTo>
                <a:lnTo>
                  <a:pt x="11339" y="16766"/>
                </a:lnTo>
                <a:lnTo>
                  <a:pt x="11412" y="16936"/>
                </a:lnTo>
                <a:lnTo>
                  <a:pt x="11437" y="17009"/>
                </a:lnTo>
                <a:lnTo>
                  <a:pt x="11485" y="17058"/>
                </a:lnTo>
                <a:lnTo>
                  <a:pt x="11558" y="17082"/>
                </a:lnTo>
                <a:lnTo>
                  <a:pt x="11607" y="17106"/>
                </a:lnTo>
                <a:lnTo>
                  <a:pt x="11607" y="17350"/>
                </a:lnTo>
                <a:lnTo>
                  <a:pt x="11583" y="17593"/>
                </a:lnTo>
                <a:lnTo>
                  <a:pt x="11412" y="17471"/>
                </a:lnTo>
                <a:lnTo>
                  <a:pt x="11266" y="17325"/>
                </a:lnTo>
                <a:lnTo>
                  <a:pt x="10974" y="17009"/>
                </a:lnTo>
                <a:lnTo>
                  <a:pt x="10488" y="16328"/>
                </a:lnTo>
                <a:lnTo>
                  <a:pt x="10099" y="15817"/>
                </a:lnTo>
                <a:lnTo>
                  <a:pt x="9855" y="15549"/>
                </a:lnTo>
                <a:lnTo>
                  <a:pt x="9709" y="15427"/>
                </a:lnTo>
                <a:lnTo>
                  <a:pt x="9588" y="15306"/>
                </a:lnTo>
                <a:lnTo>
                  <a:pt x="9855" y="15111"/>
                </a:lnTo>
                <a:lnTo>
                  <a:pt x="9928" y="15038"/>
                </a:lnTo>
                <a:lnTo>
                  <a:pt x="10001" y="14965"/>
                </a:lnTo>
                <a:close/>
                <a:moveTo>
                  <a:pt x="15135" y="1"/>
                </a:moveTo>
                <a:lnTo>
                  <a:pt x="14551" y="25"/>
                </a:lnTo>
                <a:lnTo>
                  <a:pt x="13967" y="74"/>
                </a:lnTo>
                <a:lnTo>
                  <a:pt x="13408" y="171"/>
                </a:lnTo>
                <a:lnTo>
                  <a:pt x="12824" y="293"/>
                </a:lnTo>
                <a:lnTo>
                  <a:pt x="12264" y="487"/>
                </a:lnTo>
                <a:lnTo>
                  <a:pt x="11753" y="706"/>
                </a:lnTo>
                <a:lnTo>
                  <a:pt x="11242" y="974"/>
                </a:lnTo>
                <a:lnTo>
                  <a:pt x="10755" y="1290"/>
                </a:lnTo>
                <a:lnTo>
                  <a:pt x="10318" y="1631"/>
                </a:lnTo>
                <a:lnTo>
                  <a:pt x="9880" y="2020"/>
                </a:lnTo>
                <a:lnTo>
                  <a:pt x="9466" y="2434"/>
                </a:lnTo>
                <a:lnTo>
                  <a:pt x="9052" y="2847"/>
                </a:lnTo>
                <a:lnTo>
                  <a:pt x="8663" y="3310"/>
                </a:lnTo>
                <a:lnTo>
                  <a:pt x="7933" y="4234"/>
                </a:lnTo>
                <a:lnTo>
                  <a:pt x="7203" y="5135"/>
                </a:lnTo>
                <a:lnTo>
                  <a:pt x="6814" y="5597"/>
                </a:lnTo>
                <a:lnTo>
                  <a:pt x="6400" y="6011"/>
                </a:lnTo>
                <a:lnTo>
                  <a:pt x="6205" y="6205"/>
                </a:lnTo>
                <a:lnTo>
                  <a:pt x="5889" y="6205"/>
                </a:lnTo>
                <a:lnTo>
                  <a:pt x="5548" y="6230"/>
                </a:lnTo>
                <a:lnTo>
                  <a:pt x="4916" y="6303"/>
                </a:lnTo>
                <a:lnTo>
                  <a:pt x="3991" y="6376"/>
                </a:lnTo>
                <a:lnTo>
                  <a:pt x="3066" y="6400"/>
                </a:lnTo>
                <a:lnTo>
                  <a:pt x="901" y="6400"/>
                </a:lnTo>
                <a:lnTo>
                  <a:pt x="171" y="6351"/>
                </a:lnTo>
                <a:lnTo>
                  <a:pt x="122" y="6351"/>
                </a:lnTo>
                <a:lnTo>
                  <a:pt x="74" y="6376"/>
                </a:lnTo>
                <a:lnTo>
                  <a:pt x="25" y="6449"/>
                </a:lnTo>
                <a:lnTo>
                  <a:pt x="1" y="6546"/>
                </a:lnTo>
                <a:lnTo>
                  <a:pt x="25" y="6619"/>
                </a:lnTo>
                <a:lnTo>
                  <a:pt x="1" y="6716"/>
                </a:lnTo>
                <a:lnTo>
                  <a:pt x="49" y="6789"/>
                </a:lnTo>
                <a:lnTo>
                  <a:pt x="195" y="7008"/>
                </a:lnTo>
                <a:lnTo>
                  <a:pt x="366" y="7227"/>
                </a:lnTo>
                <a:lnTo>
                  <a:pt x="731" y="7617"/>
                </a:lnTo>
                <a:lnTo>
                  <a:pt x="1120" y="7982"/>
                </a:lnTo>
                <a:lnTo>
                  <a:pt x="1534" y="8347"/>
                </a:lnTo>
                <a:lnTo>
                  <a:pt x="1923" y="8712"/>
                </a:lnTo>
                <a:lnTo>
                  <a:pt x="2337" y="9101"/>
                </a:lnTo>
                <a:lnTo>
                  <a:pt x="2507" y="9296"/>
                </a:lnTo>
                <a:lnTo>
                  <a:pt x="2702" y="9466"/>
                </a:lnTo>
                <a:lnTo>
                  <a:pt x="1923" y="9661"/>
                </a:lnTo>
                <a:lnTo>
                  <a:pt x="1680" y="9709"/>
                </a:lnTo>
                <a:lnTo>
                  <a:pt x="1412" y="9734"/>
                </a:lnTo>
                <a:lnTo>
                  <a:pt x="1193" y="9807"/>
                </a:lnTo>
                <a:lnTo>
                  <a:pt x="1071" y="9855"/>
                </a:lnTo>
                <a:lnTo>
                  <a:pt x="974" y="9928"/>
                </a:lnTo>
                <a:lnTo>
                  <a:pt x="925" y="9953"/>
                </a:lnTo>
                <a:lnTo>
                  <a:pt x="925" y="10001"/>
                </a:lnTo>
                <a:lnTo>
                  <a:pt x="925" y="10099"/>
                </a:lnTo>
                <a:lnTo>
                  <a:pt x="852" y="10123"/>
                </a:lnTo>
                <a:lnTo>
                  <a:pt x="804" y="10172"/>
                </a:lnTo>
                <a:lnTo>
                  <a:pt x="779" y="10220"/>
                </a:lnTo>
                <a:lnTo>
                  <a:pt x="755" y="10293"/>
                </a:lnTo>
                <a:lnTo>
                  <a:pt x="755" y="10342"/>
                </a:lnTo>
                <a:lnTo>
                  <a:pt x="755" y="10391"/>
                </a:lnTo>
                <a:lnTo>
                  <a:pt x="779" y="10439"/>
                </a:lnTo>
                <a:lnTo>
                  <a:pt x="852" y="10512"/>
                </a:lnTo>
                <a:lnTo>
                  <a:pt x="1363" y="10901"/>
                </a:lnTo>
                <a:lnTo>
                  <a:pt x="1850" y="11291"/>
                </a:lnTo>
                <a:lnTo>
                  <a:pt x="2312" y="11729"/>
                </a:lnTo>
                <a:lnTo>
                  <a:pt x="2774" y="12167"/>
                </a:lnTo>
                <a:lnTo>
                  <a:pt x="3164" y="12629"/>
                </a:lnTo>
                <a:lnTo>
                  <a:pt x="3553" y="13091"/>
                </a:lnTo>
                <a:lnTo>
                  <a:pt x="3967" y="13554"/>
                </a:lnTo>
                <a:lnTo>
                  <a:pt x="4356" y="13992"/>
                </a:lnTo>
                <a:lnTo>
                  <a:pt x="4794" y="14454"/>
                </a:lnTo>
                <a:lnTo>
                  <a:pt x="5256" y="14892"/>
                </a:lnTo>
                <a:lnTo>
                  <a:pt x="5743" y="15330"/>
                </a:lnTo>
                <a:lnTo>
                  <a:pt x="6230" y="15744"/>
                </a:lnTo>
                <a:lnTo>
                  <a:pt x="7227" y="16522"/>
                </a:lnTo>
                <a:lnTo>
                  <a:pt x="8249" y="17301"/>
                </a:lnTo>
                <a:lnTo>
                  <a:pt x="8347" y="17350"/>
                </a:lnTo>
                <a:lnTo>
                  <a:pt x="8444" y="17350"/>
                </a:lnTo>
                <a:lnTo>
                  <a:pt x="8517" y="17325"/>
                </a:lnTo>
                <a:lnTo>
                  <a:pt x="8590" y="17277"/>
                </a:lnTo>
                <a:lnTo>
                  <a:pt x="8639" y="17204"/>
                </a:lnTo>
                <a:lnTo>
                  <a:pt x="8663" y="17106"/>
                </a:lnTo>
                <a:lnTo>
                  <a:pt x="8663" y="17009"/>
                </a:lnTo>
                <a:lnTo>
                  <a:pt x="8614" y="16912"/>
                </a:lnTo>
                <a:lnTo>
                  <a:pt x="8760" y="16620"/>
                </a:lnTo>
                <a:lnTo>
                  <a:pt x="8858" y="16328"/>
                </a:lnTo>
                <a:lnTo>
                  <a:pt x="8955" y="16011"/>
                </a:lnTo>
                <a:lnTo>
                  <a:pt x="9004" y="15695"/>
                </a:lnTo>
                <a:lnTo>
                  <a:pt x="9174" y="15598"/>
                </a:lnTo>
                <a:lnTo>
                  <a:pt x="9466" y="15914"/>
                </a:lnTo>
                <a:lnTo>
                  <a:pt x="9831" y="16376"/>
                </a:lnTo>
                <a:lnTo>
                  <a:pt x="10196" y="16887"/>
                </a:lnTo>
                <a:lnTo>
                  <a:pt x="10464" y="17252"/>
                </a:lnTo>
                <a:lnTo>
                  <a:pt x="10755" y="17617"/>
                </a:lnTo>
                <a:lnTo>
                  <a:pt x="10901" y="17788"/>
                </a:lnTo>
                <a:lnTo>
                  <a:pt x="11072" y="17934"/>
                </a:lnTo>
                <a:lnTo>
                  <a:pt x="11242" y="18080"/>
                </a:lnTo>
                <a:lnTo>
                  <a:pt x="11437" y="18201"/>
                </a:lnTo>
                <a:lnTo>
                  <a:pt x="11510" y="18226"/>
                </a:lnTo>
                <a:lnTo>
                  <a:pt x="11558" y="18250"/>
                </a:lnTo>
                <a:lnTo>
                  <a:pt x="11631" y="18250"/>
                </a:lnTo>
                <a:lnTo>
                  <a:pt x="11704" y="18226"/>
                </a:lnTo>
                <a:lnTo>
                  <a:pt x="11826" y="18226"/>
                </a:lnTo>
                <a:lnTo>
                  <a:pt x="11948" y="18177"/>
                </a:lnTo>
                <a:lnTo>
                  <a:pt x="12045" y="18128"/>
                </a:lnTo>
                <a:lnTo>
                  <a:pt x="12094" y="18007"/>
                </a:lnTo>
                <a:lnTo>
                  <a:pt x="12167" y="17763"/>
                </a:lnTo>
                <a:lnTo>
                  <a:pt x="12191" y="17520"/>
                </a:lnTo>
                <a:lnTo>
                  <a:pt x="12240" y="17033"/>
                </a:lnTo>
                <a:lnTo>
                  <a:pt x="12264" y="16279"/>
                </a:lnTo>
                <a:lnTo>
                  <a:pt x="12264" y="15549"/>
                </a:lnTo>
                <a:lnTo>
                  <a:pt x="12288" y="14746"/>
                </a:lnTo>
                <a:lnTo>
                  <a:pt x="12337" y="13967"/>
                </a:lnTo>
                <a:lnTo>
                  <a:pt x="12361" y="13651"/>
                </a:lnTo>
                <a:lnTo>
                  <a:pt x="12386" y="13335"/>
                </a:lnTo>
                <a:lnTo>
                  <a:pt x="12361" y="13018"/>
                </a:lnTo>
                <a:lnTo>
                  <a:pt x="12337" y="12848"/>
                </a:lnTo>
                <a:lnTo>
                  <a:pt x="12288" y="12726"/>
                </a:lnTo>
                <a:lnTo>
                  <a:pt x="12775" y="12191"/>
                </a:lnTo>
                <a:lnTo>
                  <a:pt x="13335" y="11607"/>
                </a:lnTo>
                <a:lnTo>
                  <a:pt x="13943" y="11047"/>
                </a:lnTo>
                <a:lnTo>
                  <a:pt x="14527" y="10464"/>
                </a:lnTo>
                <a:lnTo>
                  <a:pt x="15087" y="9880"/>
                </a:lnTo>
                <a:lnTo>
                  <a:pt x="15622" y="9247"/>
                </a:lnTo>
                <a:lnTo>
                  <a:pt x="15865" y="8931"/>
                </a:lnTo>
                <a:lnTo>
                  <a:pt x="16157" y="8639"/>
                </a:lnTo>
                <a:lnTo>
                  <a:pt x="16717" y="8055"/>
                </a:lnTo>
                <a:lnTo>
                  <a:pt x="17277" y="7446"/>
                </a:lnTo>
                <a:lnTo>
                  <a:pt x="17471" y="7227"/>
                </a:lnTo>
                <a:lnTo>
                  <a:pt x="17666" y="6960"/>
                </a:lnTo>
                <a:lnTo>
                  <a:pt x="17836" y="6716"/>
                </a:lnTo>
                <a:lnTo>
                  <a:pt x="17982" y="6449"/>
                </a:lnTo>
                <a:lnTo>
                  <a:pt x="18104" y="6157"/>
                </a:lnTo>
                <a:lnTo>
                  <a:pt x="18250" y="5889"/>
                </a:lnTo>
                <a:lnTo>
                  <a:pt x="18347" y="5597"/>
                </a:lnTo>
                <a:lnTo>
                  <a:pt x="18445" y="5305"/>
                </a:lnTo>
                <a:lnTo>
                  <a:pt x="18591" y="4721"/>
                </a:lnTo>
                <a:lnTo>
                  <a:pt x="18688" y="4113"/>
                </a:lnTo>
                <a:lnTo>
                  <a:pt x="18736" y="3480"/>
                </a:lnTo>
                <a:lnTo>
                  <a:pt x="18736" y="2872"/>
                </a:lnTo>
                <a:lnTo>
                  <a:pt x="18712" y="2312"/>
                </a:lnTo>
                <a:lnTo>
                  <a:pt x="18688" y="1899"/>
                </a:lnTo>
                <a:lnTo>
                  <a:pt x="18639" y="1436"/>
                </a:lnTo>
                <a:lnTo>
                  <a:pt x="18542" y="998"/>
                </a:lnTo>
                <a:lnTo>
                  <a:pt x="18493" y="828"/>
                </a:lnTo>
                <a:lnTo>
                  <a:pt x="18420" y="658"/>
                </a:lnTo>
                <a:lnTo>
                  <a:pt x="18323" y="536"/>
                </a:lnTo>
                <a:lnTo>
                  <a:pt x="18226" y="463"/>
                </a:lnTo>
                <a:lnTo>
                  <a:pt x="18104" y="414"/>
                </a:lnTo>
                <a:lnTo>
                  <a:pt x="17982" y="439"/>
                </a:lnTo>
                <a:lnTo>
                  <a:pt x="17447" y="268"/>
                </a:lnTo>
                <a:lnTo>
                  <a:pt x="16863" y="147"/>
                </a:lnTo>
                <a:lnTo>
                  <a:pt x="16303" y="49"/>
                </a:lnTo>
                <a:lnTo>
                  <a:pt x="15719" y="1"/>
                </a:lnTo>
                <a:close/>
              </a:path>
            </a:pathLst>
          </a:custGeom>
          <a:solidFill>
            <a:srgbClr val="CC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6D9EEB"/>
              </a:solidFill>
            </a:endParaRPr>
          </a:p>
        </p:txBody>
      </p:sp>
      <p:sp>
        <p:nvSpPr>
          <p:cNvPr id="91" name="Google Shape;91;p17"/>
          <p:cNvSpPr/>
          <p:nvPr/>
        </p:nvSpPr>
        <p:spPr>
          <a:xfrm>
            <a:off x="6383571" y="2384475"/>
            <a:ext cx="433447" cy="421199"/>
          </a:xfrm>
          <a:custGeom>
            <a:avLst/>
            <a:gdLst/>
            <a:ahLst/>
            <a:cxnLst/>
            <a:rect l="l" t="t" r="r" b="b"/>
            <a:pathLst>
              <a:path w="15501" h="15063" extrusionOk="0">
                <a:moveTo>
                  <a:pt x="7957" y="925"/>
                </a:moveTo>
                <a:lnTo>
                  <a:pt x="8249" y="1533"/>
                </a:lnTo>
                <a:lnTo>
                  <a:pt x="8103" y="1606"/>
                </a:lnTo>
                <a:lnTo>
                  <a:pt x="7957" y="1704"/>
                </a:lnTo>
                <a:lnTo>
                  <a:pt x="7933" y="1752"/>
                </a:lnTo>
                <a:lnTo>
                  <a:pt x="7933" y="1339"/>
                </a:lnTo>
                <a:lnTo>
                  <a:pt x="7957" y="925"/>
                </a:lnTo>
                <a:close/>
                <a:moveTo>
                  <a:pt x="8371" y="1801"/>
                </a:moveTo>
                <a:lnTo>
                  <a:pt x="8492" y="2020"/>
                </a:lnTo>
                <a:lnTo>
                  <a:pt x="8346" y="2117"/>
                </a:lnTo>
                <a:lnTo>
                  <a:pt x="8200" y="2215"/>
                </a:lnTo>
                <a:lnTo>
                  <a:pt x="8079" y="2288"/>
                </a:lnTo>
                <a:lnTo>
                  <a:pt x="7957" y="2409"/>
                </a:lnTo>
                <a:lnTo>
                  <a:pt x="7933" y="2069"/>
                </a:lnTo>
                <a:lnTo>
                  <a:pt x="8127" y="1971"/>
                </a:lnTo>
                <a:lnTo>
                  <a:pt x="8249" y="1898"/>
                </a:lnTo>
                <a:lnTo>
                  <a:pt x="8371" y="1801"/>
                </a:lnTo>
                <a:close/>
                <a:moveTo>
                  <a:pt x="8663" y="2336"/>
                </a:moveTo>
                <a:lnTo>
                  <a:pt x="8784" y="2628"/>
                </a:lnTo>
                <a:lnTo>
                  <a:pt x="8687" y="2653"/>
                </a:lnTo>
                <a:lnTo>
                  <a:pt x="8590" y="2726"/>
                </a:lnTo>
                <a:lnTo>
                  <a:pt x="8419" y="2847"/>
                </a:lnTo>
                <a:lnTo>
                  <a:pt x="8225" y="2993"/>
                </a:lnTo>
                <a:lnTo>
                  <a:pt x="8054" y="3164"/>
                </a:lnTo>
                <a:lnTo>
                  <a:pt x="8006" y="2750"/>
                </a:lnTo>
                <a:lnTo>
                  <a:pt x="8176" y="2653"/>
                </a:lnTo>
                <a:lnTo>
                  <a:pt x="8322" y="2531"/>
                </a:lnTo>
                <a:lnTo>
                  <a:pt x="8565" y="2385"/>
                </a:lnTo>
                <a:lnTo>
                  <a:pt x="8663" y="2336"/>
                </a:lnTo>
                <a:close/>
                <a:moveTo>
                  <a:pt x="8979" y="2945"/>
                </a:moveTo>
                <a:lnTo>
                  <a:pt x="8979" y="2969"/>
                </a:lnTo>
                <a:lnTo>
                  <a:pt x="9076" y="3164"/>
                </a:lnTo>
                <a:lnTo>
                  <a:pt x="8857" y="3285"/>
                </a:lnTo>
                <a:lnTo>
                  <a:pt x="8663" y="3431"/>
                </a:lnTo>
                <a:lnTo>
                  <a:pt x="8371" y="3626"/>
                </a:lnTo>
                <a:lnTo>
                  <a:pt x="8079" y="3821"/>
                </a:lnTo>
                <a:lnTo>
                  <a:pt x="8054" y="3504"/>
                </a:lnTo>
                <a:lnTo>
                  <a:pt x="8200" y="3456"/>
                </a:lnTo>
                <a:lnTo>
                  <a:pt x="8322" y="3383"/>
                </a:lnTo>
                <a:lnTo>
                  <a:pt x="8541" y="3212"/>
                </a:lnTo>
                <a:lnTo>
                  <a:pt x="8833" y="3018"/>
                </a:lnTo>
                <a:lnTo>
                  <a:pt x="8979" y="2945"/>
                </a:lnTo>
                <a:close/>
                <a:moveTo>
                  <a:pt x="9271" y="3529"/>
                </a:moveTo>
                <a:lnTo>
                  <a:pt x="9393" y="3796"/>
                </a:lnTo>
                <a:lnTo>
                  <a:pt x="8736" y="4186"/>
                </a:lnTo>
                <a:lnTo>
                  <a:pt x="8419" y="4380"/>
                </a:lnTo>
                <a:lnTo>
                  <a:pt x="8249" y="4478"/>
                </a:lnTo>
                <a:lnTo>
                  <a:pt x="8103" y="4599"/>
                </a:lnTo>
                <a:lnTo>
                  <a:pt x="8079" y="4113"/>
                </a:lnTo>
                <a:lnTo>
                  <a:pt x="8225" y="4088"/>
                </a:lnTo>
                <a:lnTo>
                  <a:pt x="8371" y="4040"/>
                </a:lnTo>
                <a:lnTo>
                  <a:pt x="8663" y="3894"/>
                </a:lnTo>
                <a:lnTo>
                  <a:pt x="9052" y="3650"/>
                </a:lnTo>
                <a:lnTo>
                  <a:pt x="9271" y="3529"/>
                </a:lnTo>
                <a:close/>
                <a:moveTo>
                  <a:pt x="9587" y="4186"/>
                </a:moveTo>
                <a:lnTo>
                  <a:pt x="9660" y="4332"/>
                </a:lnTo>
                <a:lnTo>
                  <a:pt x="9490" y="4429"/>
                </a:lnTo>
                <a:lnTo>
                  <a:pt x="9344" y="4551"/>
                </a:lnTo>
                <a:lnTo>
                  <a:pt x="9052" y="4770"/>
                </a:lnTo>
                <a:lnTo>
                  <a:pt x="8809" y="4916"/>
                </a:lnTo>
                <a:lnTo>
                  <a:pt x="8590" y="5110"/>
                </a:lnTo>
                <a:lnTo>
                  <a:pt x="8371" y="5305"/>
                </a:lnTo>
                <a:lnTo>
                  <a:pt x="8176" y="5524"/>
                </a:lnTo>
                <a:lnTo>
                  <a:pt x="8127" y="4794"/>
                </a:lnTo>
                <a:lnTo>
                  <a:pt x="8322" y="4794"/>
                </a:lnTo>
                <a:lnTo>
                  <a:pt x="8492" y="4721"/>
                </a:lnTo>
                <a:lnTo>
                  <a:pt x="8833" y="4575"/>
                </a:lnTo>
                <a:lnTo>
                  <a:pt x="9222" y="4380"/>
                </a:lnTo>
                <a:lnTo>
                  <a:pt x="9587" y="4186"/>
                </a:lnTo>
                <a:close/>
                <a:moveTo>
                  <a:pt x="14965" y="5938"/>
                </a:moveTo>
                <a:lnTo>
                  <a:pt x="14795" y="6059"/>
                </a:lnTo>
                <a:lnTo>
                  <a:pt x="14649" y="6205"/>
                </a:lnTo>
                <a:lnTo>
                  <a:pt x="14576" y="6181"/>
                </a:lnTo>
                <a:lnTo>
                  <a:pt x="14332" y="6157"/>
                </a:lnTo>
                <a:lnTo>
                  <a:pt x="14965" y="5938"/>
                </a:lnTo>
                <a:close/>
                <a:moveTo>
                  <a:pt x="2190" y="5840"/>
                </a:moveTo>
                <a:lnTo>
                  <a:pt x="2093" y="5986"/>
                </a:lnTo>
                <a:lnTo>
                  <a:pt x="2044" y="6132"/>
                </a:lnTo>
                <a:lnTo>
                  <a:pt x="2044" y="6181"/>
                </a:lnTo>
                <a:lnTo>
                  <a:pt x="2044" y="6254"/>
                </a:lnTo>
                <a:lnTo>
                  <a:pt x="1874" y="6181"/>
                </a:lnTo>
                <a:lnTo>
                  <a:pt x="1679" y="6108"/>
                </a:lnTo>
                <a:lnTo>
                  <a:pt x="1266" y="5962"/>
                </a:lnTo>
                <a:lnTo>
                  <a:pt x="2190" y="5840"/>
                </a:lnTo>
                <a:close/>
                <a:moveTo>
                  <a:pt x="3018" y="5743"/>
                </a:moveTo>
                <a:lnTo>
                  <a:pt x="2677" y="6132"/>
                </a:lnTo>
                <a:lnTo>
                  <a:pt x="2555" y="6302"/>
                </a:lnTo>
                <a:lnTo>
                  <a:pt x="2288" y="6278"/>
                </a:lnTo>
                <a:lnTo>
                  <a:pt x="2312" y="6254"/>
                </a:lnTo>
                <a:lnTo>
                  <a:pt x="2409" y="6181"/>
                </a:lnTo>
                <a:lnTo>
                  <a:pt x="2482" y="6059"/>
                </a:lnTo>
                <a:lnTo>
                  <a:pt x="2604" y="5938"/>
                </a:lnTo>
                <a:lnTo>
                  <a:pt x="2750" y="5816"/>
                </a:lnTo>
                <a:lnTo>
                  <a:pt x="2823" y="5767"/>
                </a:lnTo>
                <a:lnTo>
                  <a:pt x="3018" y="5743"/>
                </a:lnTo>
                <a:close/>
                <a:moveTo>
                  <a:pt x="9879" y="4672"/>
                </a:moveTo>
                <a:lnTo>
                  <a:pt x="9977" y="4818"/>
                </a:lnTo>
                <a:lnTo>
                  <a:pt x="9952" y="4818"/>
                </a:lnTo>
                <a:lnTo>
                  <a:pt x="9733" y="5062"/>
                </a:lnTo>
                <a:lnTo>
                  <a:pt x="9490" y="5281"/>
                </a:lnTo>
                <a:lnTo>
                  <a:pt x="8979" y="5719"/>
                </a:lnTo>
                <a:lnTo>
                  <a:pt x="8590" y="6035"/>
                </a:lnTo>
                <a:lnTo>
                  <a:pt x="8395" y="6181"/>
                </a:lnTo>
                <a:lnTo>
                  <a:pt x="8200" y="6351"/>
                </a:lnTo>
                <a:lnTo>
                  <a:pt x="8176" y="5694"/>
                </a:lnTo>
                <a:lnTo>
                  <a:pt x="8468" y="5573"/>
                </a:lnTo>
                <a:lnTo>
                  <a:pt x="8736" y="5402"/>
                </a:lnTo>
                <a:lnTo>
                  <a:pt x="9247" y="5086"/>
                </a:lnTo>
                <a:lnTo>
                  <a:pt x="9539" y="4916"/>
                </a:lnTo>
                <a:lnTo>
                  <a:pt x="9709" y="4794"/>
                </a:lnTo>
                <a:lnTo>
                  <a:pt x="9879" y="4672"/>
                </a:lnTo>
                <a:close/>
                <a:moveTo>
                  <a:pt x="3967" y="5597"/>
                </a:moveTo>
                <a:lnTo>
                  <a:pt x="3869" y="5719"/>
                </a:lnTo>
                <a:lnTo>
                  <a:pt x="3723" y="5986"/>
                </a:lnTo>
                <a:lnTo>
                  <a:pt x="3553" y="6229"/>
                </a:lnTo>
                <a:lnTo>
                  <a:pt x="3504" y="6327"/>
                </a:lnTo>
                <a:lnTo>
                  <a:pt x="3456" y="6424"/>
                </a:lnTo>
                <a:lnTo>
                  <a:pt x="3164" y="6375"/>
                </a:lnTo>
                <a:lnTo>
                  <a:pt x="2920" y="6327"/>
                </a:lnTo>
                <a:lnTo>
                  <a:pt x="3066" y="6181"/>
                </a:lnTo>
                <a:lnTo>
                  <a:pt x="3431" y="5792"/>
                </a:lnTo>
                <a:lnTo>
                  <a:pt x="3602" y="5646"/>
                </a:lnTo>
                <a:lnTo>
                  <a:pt x="3967" y="5597"/>
                </a:lnTo>
                <a:close/>
                <a:moveTo>
                  <a:pt x="5110" y="5354"/>
                </a:moveTo>
                <a:lnTo>
                  <a:pt x="4989" y="5475"/>
                </a:lnTo>
                <a:lnTo>
                  <a:pt x="4867" y="5597"/>
                </a:lnTo>
                <a:lnTo>
                  <a:pt x="4648" y="5865"/>
                </a:lnTo>
                <a:lnTo>
                  <a:pt x="4380" y="6205"/>
                </a:lnTo>
                <a:lnTo>
                  <a:pt x="4234" y="6400"/>
                </a:lnTo>
                <a:lnTo>
                  <a:pt x="4113" y="6594"/>
                </a:lnTo>
                <a:lnTo>
                  <a:pt x="3723" y="6497"/>
                </a:lnTo>
                <a:lnTo>
                  <a:pt x="3821" y="6400"/>
                </a:lnTo>
                <a:lnTo>
                  <a:pt x="3869" y="6278"/>
                </a:lnTo>
                <a:lnTo>
                  <a:pt x="3991" y="6084"/>
                </a:lnTo>
                <a:lnTo>
                  <a:pt x="4137" y="5865"/>
                </a:lnTo>
                <a:lnTo>
                  <a:pt x="4307" y="5694"/>
                </a:lnTo>
                <a:lnTo>
                  <a:pt x="4405" y="5597"/>
                </a:lnTo>
                <a:lnTo>
                  <a:pt x="4526" y="5500"/>
                </a:lnTo>
                <a:lnTo>
                  <a:pt x="5110" y="5354"/>
                </a:lnTo>
                <a:close/>
                <a:moveTo>
                  <a:pt x="14065" y="6254"/>
                </a:moveTo>
                <a:lnTo>
                  <a:pt x="14138" y="6327"/>
                </a:lnTo>
                <a:lnTo>
                  <a:pt x="14235" y="6375"/>
                </a:lnTo>
                <a:lnTo>
                  <a:pt x="14430" y="6448"/>
                </a:lnTo>
                <a:lnTo>
                  <a:pt x="14186" y="6740"/>
                </a:lnTo>
                <a:lnTo>
                  <a:pt x="14016" y="6643"/>
                </a:lnTo>
                <a:lnTo>
                  <a:pt x="13846" y="6546"/>
                </a:lnTo>
                <a:lnTo>
                  <a:pt x="13675" y="6497"/>
                </a:lnTo>
                <a:lnTo>
                  <a:pt x="13481" y="6448"/>
                </a:lnTo>
                <a:lnTo>
                  <a:pt x="14065" y="6254"/>
                </a:lnTo>
                <a:close/>
                <a:moveTo>
                  <a:pt x="5573" y="5451"/>
                </a:moveTo>
                <a:lnTo>
                  <a:pt x="5719" y="5621"/>
                </a:lnTo>
                <a:lnTo>
                  <a:pt x="5840" y="5767"/>
                </a:lnTo>
                <a:lnTo>
                  <a:pt x="5816" y="5767"/>
                </a:lnTo>
                <a:lnTo>
                  <a:pt x="5670" y="5840"/>
                </a:lnTo>
                <a:lnTo>
                  <a:pt x="5548" y="5962"/>
                </a:lnTo>
                <a:lnTo>
                  <a:pt x="5354" y="6205"/>
                </a:lnTo>
                <a:lnTo>
                  <a:pt x="5110" y="6473"/>
                </a:lnTo>
                <a:lnTo>
                  <a:pt x="4989" y="6619"/>
                </a:lnTo>
                <a:lnTo>
                  <a:pt x="4916" y="6765"/>
                </a:lnTo>
                <a:lnTo>
                  <a:pt x="4429" y="6667"/>
                </a:lnTo>
                <a:lnTo>
                  <a:pt x="4551" y="6546"/>
                </a:lnTo>
                <a:lnTo>
                  <a:pt x="4648" y="6424"/>
                </a:lnTo>
                <a:lnTo>
                  <a:pt x="4843" y="6157"/>
                </a:lnTo>
                <a:lnTo>
                  <a:pt x="5159" y="5816"/>
                </a:lnTo>
                <a:lnTo>
                  <a:pt x="5354" y="5646"/>
                </a:lnTo>
                <a:lnTo>
                  <a:pt x="5475" y="5548"/>
                </a:lnTo>
                <a:lnTo>
                  <a:pt x="5548" y="5451"/>
                </a:lnTo>
                <a:close/>
                <a:moveTo>
                  <a:pt x="6035" y="5962"/>
                </a:moveTo>
                <a:lnTo>
                  <a:pt x="6278" y="6254"/>
                </a:lnTo>
                <a:lnTo>
                  <a:pt x="6157" y="6424"/>
                </a:lnTo>
                <a:lnTo>
                  <a:pt x="6011" y="6643"/>
                </a:lnTo>
                <a:lnTo>
                  <a:pt x="5889" y="6862"/>
                </a:lnTo>
                <a:lnTo>
                  <a:pt x="5840" y="6935"/>
                </a:lnTo>
                <a:lnTo>
                  <a:pt x="5840" y="7008"/>
                </a:lnTo>
                <a:lnTo>
                  <a:pt x="5232" y="6838"/>
                </a:lnTo>
                <a:lnTo>
                  <a:pt x="5402" y="6692"/>
                </a:lnTo>
                <a:lnTo>
                  <a:pt x="5548" y="6546"/>
                </a:lnTo>
                <a:lnTo>
                  <a:pt x="5767" y="6278"/>
                </a:lnTo>
                <a:lnTo>
                  <a:pt x="5889" y="6157"/>
                </a:lnTo>
                <a:lnTo>
                  <a:pt x="6011" y="6011"/>
                </a:lnTo>
                <a:lnTo>
                  <a:pt x="6035" y="5962"/>
                </a:lnTo>
                <a:close/>
                <a:moveTo>
                  <a:pt x="7519" y="925"/>
                </a:moveTo>
                <a:lnTo>
                  <a:pt x="7470" y="1120"/>
                </a:lnTo>
                <a:lnTo>
                  <a:pt x="7470" y="1314"/>
                </a:lnTo>
                <a:lnTo>
                  <a:pt x="7470" y="1704"/>
                </a:lnTo>
                <a:lnTo>
                  <a:pt x="7495" y="2093"/>
                </a:lnTo>
                <a:lnTo>
                  <a:pt x="7519" y="2482"/>
                </a:lnTo>
                <a:lnTo>
                  <a:pt x="7592" y="3285"/>
                </a:lnTo>
                <a:lnTo>
                  <a:pt x="7665" y="4234"/>
                </a:lnTo>
                <a:lnTo>
                  <a:pt x="7714" y="5183"/>
                </a:lnTo>
                <a:lnTo>
                  <a:pt x="7714" y="6132"/>
                </a:lnTo>
                <a:lnTo>
                  <a:pt x="7714" y="7081"/>
                </a:lnTo>
                <a:lnTo>
                  <a:pt x="7519" y="6886"/>
                </a:lnTo>
                <a:lnTo>
                  <a:pt x="7324" y="6716"/>
                </a:lnTo>
                <a:lnTo>
                  <a:pt x="7032" y="6473"/>
                </a:lnTo>
                <a:lnTo>
                  <a:pt x="6522" y="5913"/>
                </a:lnTo>
                <a:lnTo>
                  <a:pt x="5986" y="5354"/>
                </a:lnTo>
                <a:lnTo>
                  <a:pt x="5792" y="5159"/>
                </a:lnTo>
                <a:lnTo>
                  <a:pt x="5670" y="5086"/>
                </a:lnTo>
                <a:lnTo>
                  <a:pt x="5573" y="5013"/>
                </a:lnTo>
                <a:lnTo>
                  <a:pt x="5719" y="4721"/>
                </a:lnTo>
                <a:lnTo>
                  <a:pt x="5913" y="4453"/>
                </a:lnTo>
                <a:lnTo>
                  <a:pt x="6278" y="3894"/>
                </a:lnTo>
                <a:lnTo>
                  <a:pt x="6449" y="3626"/>
                </a:lnTo>
                <a:lnTo>
                  <a:pt x="6570" y="3358"/>
                </a:lnTo>
                <a:lnTo>
                  <a:pt x="6692" y="3066"/>
                </a:lnTo>
                <a:lnTo>
                  <a:pt x="6789" y="2774"/>
                </a:lnTo>
                <a:lnTo>
                  <a:pt x="6984" y="2166"/>
                </a:lnTo>
                <a:lnTo>
                  <a:pt x="7203" y="1558"/>
                </a:lnTo>
                <a:lnTo>
                  <a:pt x="7349" y="1217"/>
                </a:lnTo>
                <a:lnTo>
                  <a:pt x="7519" y="925"/>
                </a:lnTo>
                <a:close/>
                <a:moveTo>
                  <a:pt x="6497" y="6497"/>
                </a:moveTo>
                <a:lnTo>
                  <a:pt x="6522" y="6521"/>
                </a:lnTo>
                <a:lnTo>
                  <a:pt x="6716" y="6716"/>
                </a:lnTo>
                <a:lnTo>
                  <a:pt x="6643" y="6765"/>
                </a:lnTo>
                <a:lnTo>
                  <a:pt x="6595" y="6789"/>
                </a:lnTo>
                <a:lnTo>
                  <a:pt x="6497" y="6911"/>
                </a:lnTo>
                <a:lnTo>
                  <a:pt x="6400" y="7008"/>
                </a:lnTo>
                <a:lnTo>
                  <a:pt x="6327" y="7130"/>
                </a:lnTo>
                <a:lnTo>
                  <a:pt x="5986" y="7057"/>
                </a:lnTo>
                <a:lnTo>
                  <a:pt x="6059" y="7008"/>
                </a:lnTo>
                <a:lnTo>
                  <a:pt x="6132" y="6935"/>
                </a:lnTo>
                <a:lnTo>
                  <a:pt x="6254" y="6838"/>
                </a:lnTo>
                <a:lnTo>
                  <a:pt x="6497" y="6497"/>
                </a:lnTo>
                <a:close/>
                <a:moveTo>
                  <a:pt x="13286" y="6521"/>
                </a:moveTo>
                <a:lnTo>
                  <a:pt x="13627" y="6740"/>
                </a:lnTo>
                <a:lnTo>
                  <a:pt x="13967" y="6935"/>
                </a:lnTo>
                <a:lnTo>
                  <a:pt x="13870" y="7032"/>
                </a:lnTo>
                <a:lnTo>
                  <a:pt x="13724" y="7178"/>
                </a:lnTo>
                <a:lnTo>
                  <a:pt x="13578" y="7081"/>
                </a:lnTo>
                <a:lnTo>
                  <a:pt x="13456" y="7032"/>
                </a:lnTo>
                <a:lnTo>
                  <a:pt x="13164" y="6911"/>
                </a:lnTo>
                <a:lnTo>
                  <a:pt x="12897" y="6813"/>
                </a:lnTo>
                <a:lnTo>
                  <a:pt x="12653" y="6716"/>
                </a:lnTo>
                <a:lnTo>
                  <a:pt x="13286" y="6521"/>
                </a:lnTo>
                <a:close/>
                <a:moveTo>
                  <a:pt x="10171" y="5062"/>
                </a:moveTo>
                <a:lnTo>
                  <a:pt x="10220" y="5135"/>
                </a:lnTo>
                <a:lnTo>
                  <a:pt x="10196" y="5159"/>
                </a:lnTo>
                <a:lnTo>
                  <a:pt x="9587" y="5816"/>
                </a:lnTo>
                <a:lnTo>
                  <a:pt x="9003" y="6521"/>
                </a:lnTo>
                <a:lnTo>
                  <a:pt x="8809" y="6716"/>
                </a:lnTo>
                <a:lnTo>
                  <a:pt x="8590" y="6935"/>
                </a:lnTo>
                <a:lnTo>
                  <a:pt x="8371" y="7154"/>
                </a:lnTo>
                <a:lnTo>
                  <a:pt x="8152" y="7373"/>
                </a:lnTo>
                <a:lnTo>
                  <a:pt x="8200" y="6740"/>
                </a:lnTo>
                <a:lnTo>
                  <a:pt x="8444" y="6570"/>
                </a:lnTo>
                <a:lnTo>
                  <a:pt x="8663" y="6400"/>
                </a:lnTo>
                <a:lnTo>
                  <a:pt x="9101" y="6035"/>
                </a:lnTo>
                <a:lnTo>
                  <a:pt x="9660" y="5573"/>
                </a:lnTo>
                <a:lnTo>
                  <a:pt x="9928" y="5329"/>
                </a:lnTo>
                <a:lnTo>
                  <a:pt x="10171" y="5062"/>
                </a:lnTo>
                <a:close/>
                <a:moveTo>
                  <a:pt x="10488" y="5329"/>
                </a:moveTo>
                <a:lnTo>
                  <a:pt x="10731" y="5427"/>
                </a:lnTo>
                <a:lnTo>
                  <a:pt x="10999" y="5500"/>
                </a:lnTo>
                <a:lnTo>
                  <a:pt x="11510" y="5597"/>
                </a:lnTo>
                <a:lnTo>
                  <a:pt x="11850" y="5670"/>
                </a:lnTo>
                <a:lnTo>
                  <a:pt x="12167" y="5694"/>
                </a:lnTo>
                <a:lnTo>
                  <a:pt x="12824" y="5719"/>
                </a:lnTo>
                <a:lnTo>
                  <a:pt x="13529" y="5743"/>
                </a:lnTo>
                <a:lnTo>
                  <a:pt x="14235" y="5792"/>
                </a:lnTo>
                <a:lnTo>
                  <a:pt x="13505" y="6059"/>
                </a:lnTo>
                <a:lnTo>
                  <a:pt x="12799" y="6278"/>
                </a:lnTo>
                <a:lnTo>
                  <a:pt x="11339" y="6692"/>
                </a:lnTo>
                <a:lnTo>
                  <a:pt x="9612" y="7130"/>
                </a:lnTo>
                <a:lnTo>
                  <a:pt x="9149" y="7251"/>
                </a:lnTo>
                <a:lnTo>
                  <a:pt x="8663" y="7373"/>
                </a:lnTo>
                <a:lnTo>
                  <a:pt x="9101" y="6862"/>
                </a:lnTo>
                <a:lnTo>
                  <a:pt x="9758" y="6132"/>
                </a:lnTo>
                <a:lnTo>
                  <a:pt x="10098" y="5767"/>
                </a:lnTo>
                <a:lnTo>
                  <a:pt x="10439" y="5402"/>
                </a:lnTo>
                <a:lnTo>
                  <a:pt x="10488" y="5329"/>
                </a:lnTo>
                <a:close/>
                <a:moveTo>
                  <a:pt x="6862" y="6886"/>
                </a:moveTo>
                <a:lnTo>
                  <a:pt x="7349" y="7422"/>
                </a:lnTo>
                <a:lnTo>
                  <a:pt x="7349" y="7422"/>
                </a:lnTo>
                <a:lnTo>
                  <a:pt x="6570" y="7203"/>
                </a:lnTo>
                <a:lnTo>
                  <a:pt x="6668" y="7105"/>
                </a:lnTo>
                <a:lnTo>
                  <a:pt x="6765" y="7008"/>
                </a:lnTo>
                <a:lnTo>
                  <a:pt x="6862" y="6911"/>
                </a:lnTo>
                <a:lnTo>
                  <a:pt x="6862" y="6886"/>
                </a:lnTo>
                <a:close/>
                <a:moveTo>
                  <a:pt x="12386" y="6789"/>
                </a:moveTo>
                <a:lnTo>
                  <a:pt x="12483" y="6911"/>
                </a:lnTo>
                <a:lnTo>
                  <a:pt x="12629" y="7008"/>
                </a:lnTo>
                <a:lnTo>
                  <a:pt x="12775" y="7105"/>
                </a:lnTo>
                <a:lnTo>
                  <a:pt x="12921" y="7178"/>
                </a:lnTo>
                <a:lnTo>
                  <a:pt x="13432" y="7422"/>
                </a:lnTo>
                <a:lnTo>
                  <a:pt x="13140" y="7641"/>
                </a:lnTo>
                <a:lnTo>
                  <a:pt x="12970" y="7543"/>
                </a:lnTo>
                <a:lnTo>
                  <a:pt x="12799" y="7470"/>
                </a:lnTo>
                <a:lnTo>
                  <a:pt x="12483" y="7349"/>
                </a:lnTo>
                <a:lnTo>
                  <a:pt x="12045" y="7154"/>
                </a:lnTo>
                <a:lnTo>
                  <a:pt x="11826" y="7057"/>
                </a:lnTo>
                <a:lnTo>
                  <a:pt x="11607" y="7008"/>
                </a:lnTo>
                <a:lnTo>
                  <a:pt x="12386" y="6789"/>
                </a:lnTo>
                <a:close/>
                <a:moveTo>
                  <a:pt x="11461" y="7057"/>
                </a:moveTo>
                <a:lnTo>
                  <a:pt x="11534" y="7154"/>
                </a:lnTo>
                <a:lnTo>
                  <a:pt x="11631" y="7251"/>
                </a:lnTo>
                <a:lnTo>
                  <a:pt x="11850" y="7397"/>
                </a:lnTo>
                <a:lnTo>
                  <a:pt x="12069" y="7519"/>
                </a:lnTo>
                <a:lnTo>
                  <a:pt x="12313" y="7641"/>
                </a:lnTo>
                <a:lnTo>
                  <a:pt x="12532" y="7762"/>
                </a:lnTo>
                <a:lnTo>
                  <a:pt x="12799" y="7908"/>
                </a:lnTo>
                <a:lnTo>
                  <a:pt x="12483" y="8152"/>
                </a:lnTo>
                <a:lnTo>
                  <a:pt x="12410" y="8054"/>
                </a:lnTo>
                <a:lnTo>
                  <a:pt x="12337" y="7981"/>
                </a:lnTo>
                <a:lnTo>
                  <a:pt x="12240" y="7908"/>
                </a:lnTo>
                <a:lnTo>
                  <a:pt x="12118" y="7860"/>
                </a:lnTo>
                <a:lnTo>
                  <a:pt x="11875" y="7762"/>
                </a:lnTo>
                <a:lnTo>
                  <a:pt x="11656" y="7689"/>
                </a:lnTo>
                <a:lnTo>
                  <a:pt x="11145" y="7470"/>
                </a:lnTo>
                <a:lnTo>
                  <a:pt x="10901" y="7349"/>
                </a:lnTo>
                <a:lnTo>
                  <a:pt x="10634" y="7251"/>
                </a:lnTo>
                <a:lnTo>
                  <a:pt x="11437" y="7057"/>
                </a:lnTo>
                <a:close/>
                <a:moveTo>
                  <a:pt x="10439" y="7324"/>
                </a:moveTo>
                <a:lnTo>
                  <a:pt x="10512" y="7422"/>
                </a:lnTo>
                <a:lnTo>
                  <a:pt x="10609" y="7495"/>
                </a:lnTo>
                <a:lnTo>
                  <a:pt x="10828" y="7665"/>
                </a:lnTo>
                <a:lnTo>
                  <a:pt x="11047" y="7787"/>
                </a:lnTo>
                <a:lnTo>
                  <a:pt x="11291" y="7884"/>
                </a:lnTo>
                <a:lnTo>
                  <a:pt x="11996" y="8176"/>
                </a:lnTo>
                <a:lnTo>
                  <a:pt x="12167" y="8249"/>
                </a:lnTo>
                <a:lnTo>
                  <a:pt x="12215" y="8273"/>
                </a:lnTo>
                <a:lnTo>
                  <a:pt x="12288" y="8298"/>
                </a:lnTo>
                <a:lnTo>
                  <a:pt x="11996" y="8541"/>
                </a:lnTo>
                <a:lnTo>
                  <a:pt x="11972" y="8541"/>
                </a:lnTo>
                <a:lnTo>
                  <a:pt x="11583" y="8444"/>
                </a:lnTo>
                <a:lnTo>
                  <a:pt x="11218" y="8322"/>
                </a:lnTo>
                <a:lnTo>
                  <a:pt x="10853" y="8152"/>
                </a:lnTo>
                <a:lnTo>
                  <a:pt x="10512" y="7957"/>
                </a:lnTo>
                <a:lnTo>
                  <a:pt x="10098" y="7714"/>
                </a:lnTo>
                <a:lnTo>
                  <a:pt x="9879" y="7592"/>
                </a:lnTo>
                <a:lnTo>
                  <a:pt x="9660" y="7495"/>
                </a:lnTo>
                <a:lnTo>
                  <a:pt x="10439" y="7324"/>
                </a:lnTo>
                <a:close/>
                <a:moveTo>
                  <a:pt x="8225" y="8103"/>
                </a:moveTo>
                <a:lnTo>
                  <a:pt x="8638" y="8249"/>
                </a:lnTo>
                <a:lnTo>
                  <a:pt x="9028" y="8419"/>
                </a:lnTo>
                <a:lnTo>
                  <a:pt x="8930" y="8517"/>
                </a:lnTo>
                <a:lnTo>
                  <a:pt x="8784" y="8638"/>
                </a:lnTo>
                <a:lnTo>
                  <a:pt x="8711" y="8711"/>
                </a:lnTo>
                <a:lnTo>
                  <a:pt x="8687" y="8784"/>
                </a:lnTo>
                <a:lnTo>
                  <a:pt x="8225" y="8103"/>
                </a:lnTo>
                <a:close/>
                <a:moveTo>
                  <a:pt x="7689" y="8663"/>
                </a:moveTo>
                <a:lnTo>
                  <a:pt x="7714" y="9003"/>
                </a:lnTo>
                <a:lnTo>
                  <a:pt x="7689" y="9003"/>
                </a:lnTo>
                <a:lnTo>
                  <a:pt x="7519" y="8930"/>
                </a:lnTo>
                <a:lnTo>
                  <a:pt x="7665" y="8687"/>
                </a:lnTo>
                <a:lnTo>
                  <a:pt x="7689" y="8663"/>
                </a:lnTo>
                <a:close/>
                <a:moveTo>
                  <a:pt x="9344" y="7592"/>
                </a:moveTo>
                <a:lnTo>
                  <a:pt x="9612" y="7787"/>
                </a:lnTo>
                <a:lnTo>
                  <a:pt x="9904" y="7981"/>
                </a:lnTo>
                <a:lnTo>
                  <a:pt x="10463" y="8322"/>
                </a:lnTo>
                <a:lnTo>
                  <a:pt x="10755" y="8492"/>
                </a:lnTo>
                <a:lnTo>
                  <a:pt x="11047" y="8638"/>
                </a:lnTo>
                <a:lnTo>
                  <a:pt x="11364" y="8760"/>
                </a:lnTo>
                <a:lnTo>
                  <a:pt x="11680" y="8833"/>
                </a:lnTo>
                <a:lnTo>
                  <a:pt x="11510" y="9003"/>
                </a:lnTo>
                <a:lnTo>
                  <a:pt x="11485" y="9028"/>
                </a:lnTo>
                <a:lnTo>
                  <a:pt x="10463" y="8565"/>
                </a:lnTo>
                <a:lnTo>
                  <a:pt x="9952" y="8371"/>
                </a:lnTo>
                <a:lnTo>
                  <a:pt x="9417" y="8176"/>
                </a:lnTo>
                <a:lnTo>
                  <a:pt x="8979" y="7981"/>
                </a:lnTo>
                <a:lnTo>
                  <a:pt x="8736" y="7884"/>
                </a:lnTo>
                <a:lnTo>
                  <a:pt x="8468" y="7811"/>
                </a:lnTo>
                <a:lnTo>
                  <a:pt x="8906" y="7714"/>
                </a:lnTo>
                <a:lnTo>
                  <a:pt x="9344" y="7592"/>
                </a:lnTo>
                <a:close/>
                <a:moveTo>
                  <a:pt x="9368" y="8565"/>
                </a:moveTo>
                <a:lnTo>
                  <a:pt x="9733" y="8687"/>
                </a:lnTo>
                <a:lnTo>
                  <a:pt x="9660" y="8760"/>
                </a:lnTo>
                <a:lnTo>
                  <a:pt x="9198" y="9076"/>
                </a:lnTo>
                <a:lnTo>
                  <a:pt x="9101" y="9149"/>
                </a:lnTo>
                <a:lnTo>
                  <a:pt x="9003" y="9247"/>
                </a:lnTo>
                <a:lnTo>
                  <a:pt x="8760" y="8906"/>
                </a:lnTo>
                <a:lnTo>
                  <a:pt x="8784" y="8906"/>
                </a:lnTo>
                <a:lnTo>
                  <a:pt x="8930" y="8809"/>
                </a:lnTo>
                <a:lnTo>
                  <a:pt x="9052" y="8711"/>
                </a:lnTo>
                <a:lnTo>
                  <a:pt x="9174" y="8638"/>
                </a:lnTo>
                <a:lnTo>
                  <a:pt x="9344" y="8590"/>
                </a:lnTo>
                <a:lnTo>
                  <a:pt x="9368" y="8565"/>
                </a:lnTo>
                <a:close/>
                <a:moveTo>
                  <a:pt x="828" y="6181"/>
                </a:moveTo>
                <a:lnTo>
                  <a:pt x="1168" y="6302"/>
                </a:lnTo>
                <a:lnTo>
                  <a:pt x="1533" y="6400"/>
                </a:lnTo>
                <a:lnTo>
                  <a:pt x="2239" y="6546"/>
                </a:lnTo>
                <a:lnTo>
                  <a:pt x="2507" y="6570"/>
                </a:lnTo>
                <a:lnTo>
                  <a:pt x="2750" y="6594"/>
                </a:lnTo>
                <a:lnTo>
                  <a:pt x="3018" y="6619"/>
                </a:lnTo>
                <a:lnTo>
                  <a:pt x="3285" y="6643"/>
                </a:lnTo>
                <a:lnTo>
                  <a:pt x="4356" y="6911"/>
                </a:lnTo>
                <a:lnTo>
                  <a:pt x="5159" y="7081"/>
                </a:lnTo>
                <a:lnTo>
                  <a:pt x="5938" y="7300"/>
                </a:lnTo>
                <a:lnTo>
                  <a:pt x="7519" y="7762"/>
                </a:lnTo>
                <a:lnTo>
                  <a:pt x="6546" y="8273"/>
                </a:lnTo>
                <a:lnTo>
                  <a:pt x="5548" y="8736"/>
                </a:lnTo>
                <a:lnTo>
                  <a:pt x="4697" y="9076"/>
                </a:lnTo>
                <a:lnTo>
                  <a:pt x="4453" y="9198"/>
                </a:lnTo>
                <a:lnTo>
                  <a:pt x="4332" y="9271"/>
                </a:lnTo>
                <a:lnTo>
                  <a:pt x="4234" y="9368"/>
                </a:lnTo>
                <a:lnTo>
                  <a:pt x="4210" y="9320"/>
                </a:lnTo>
                <a:lnTo>
                  <a:pt x="3991" y="9003"/>
                </a:lnTo>
                <a:lnTo>
                  <a:pt x="3748" y="8687"/>
                </a:lnTo>
                <a:lnTo>
                  <a:pt x="3456" y="8395"/>
                </a:lnTo>
                <a:lnTo>
                  <a:pt x="3164" y="8127"/>
                </a:lnTo>
                <a:lnTo>
                  <a:pt x="2531" y="7616"/>
                </a:lnTo>
                <a:lnTo>
                  <a:pt x="2239" y="7373"/>
                </a:lnTo>
                <a:lnTo>
                  <a:pt x="1947" y="7105"/>
                </a:lnTo>
                <a:lnTo>
                  <a:pt x="1728" y="6911"/>
                </a:lnTo>
                <a:lnTo>
                  <a:pt x="1485" y="6716"/>
                </a:lnTo>
                <a:lnTo>
                  <a:pt x="1047" y="6375"/>
                </a:lnTo>
                <a:lnTo>
                  <a:pt x="828" y="6181"/>
                </a:lnTo>
                <a:close/>
                <a:moveTo>
                  <a:pt x="10098" y="8833"/>
                </a:moveTo>
                <a:lnTo>
                  <a:pt x="10658" y="9076"/>
                </a:lnTo>
                <a:lnTo>
                  <a:pt x="10366" y="9247"/>
                </a:lnTo>
                <a:lnTo>
                  <a:pt x="10098" y="9393"/>
                </a:lnTo>
                <a:lnTo>
                  <a:pt x="9758" y="9612"/>
                </a:lnTo>
                <a:lnTo>
                  <a:pt x="9612" y="9758"/>
                </a:lnTo>
                <a:lnTo>
                  <a:pt x="9466" y="9904"/>
                </a:lnTo>
                <a:lnTo>
                  <a:pt x="9125" y="9417"/>
                </a:lnTo>
                <a:lnTo>
                  <a:pt x="9198" y="9393"/>
                </a:lnTo>
                <a:lnTo>
                  <a:pt x="9271" y="9368"/>
                </a:lnTo>
                <a:lnTo>
                  <a:pt x="9417" y="9271"/>
                </a:lnTo>
                <a:lnTo>
                  <a:pt x="9660" y="9101"/>
                </a:lnTo>
                <a:lnTo>
                  <a:pt x="10098" y="8857"/>
                </a:lnTo>
                <a:lnTo>
                  <a:pt x="10098" y="8833"/>
                </a:lnTo>
                <a:close/>
                <a:moveTo>
                  <a:pt x="7324" y="9174"/>
                </a:moveTo>
                <a:lnTo>
                  <a:pt x="7446" y="9222"/>
                </a:lnTo>
                <a:lnTo>
                  <a:pt x="7519" y="9295"/>
                </a:lnTo>
                <a:lnTo>
                  <a:pt x="7738" y="9393"/>
                </a:lnTo>
                <a:lnTo>
                  <a:pt x="7738" y="9855"/>
                </a:lnTo>
                <a:lnTo>
                  <a:pt x="7738" y="10001"/>
                </a:lnTo>
                <a:lnTo>
                  <a:pt x="7495" y="9855"/>
                </a:lnTo>
                <a:lnTo>
                  <a:pt x="7251" y="9733"/>
                </a:lnTo>
                <a:lnTo>
                  <a:pt x="7105" y="9685"/>
                </a:lnTo>
                <a:lnTo>
                  <a:pt x="6984" y="9660"/>
                </a:lnTo>
                <a:lnTo>
                  <a:pt x="7324" y="9174"/>
                </a:lnTo>
                <a:close/>
                <a:moveTo>
                  <a:pt x="6911" y="9758"/>
                </a:moveTo>
                <a:lnTo>
                  <a:pt x="7008" y="9879"/>
                </a:lnTo>
                <a:lnTo>
                  <a:pt x="7130" y="10001"/>
                </a:lnTo>
                <a:lnTo>
                  <a:pt x="7373" y="10196"/>
                </a:lnTo>
                <a:lnTo>
                  <a:pt x="7543" y="10317"/>
                </a:lnTo>
                <a:lnTo>
                  <a:pt x="7762" y="10415"/>
                </a:lnTo>
                <a:lnTo>
                  <a:pt x="7762" y="10926"/>
                </a:lnTo>
                <a:lnTo>
                  <a:pt x="7470" y="10707"/>
                </a:lnTo>
                <a:lnTo>
                  <a:pt x="7203" y="10488"/>
                </a:lnTo>
                <a:lnTo>
                  <a:pt x="7057" y="10415"/>
                </a:lnTo>
                <a:lnTo>
                  <a:pt x="6911" y="10317"/>
                </a:lnTo>
                <a:lnTo>
                  <a:pt x="6741" y="10269"/>
                </a:lnTo>
                <a:lnTo>
                  <a:pt x="6570" y="10244"/>
                </a:lnTo>
                <a:lnTo>
                  <a:pt x="6911" y="9758"/>
                </a:lnTo>
                <a:close/>
                <a:moveTo>
                  <a:pt x="11072" y="9271"/>
                </a:moveTo>
                <a:lnTo>
                  <a:pt x="11291" y="9368"/>
                </a:lnTo>
                <a:lnTo>
                  <a:pt x="11266" y="9490"/>
                </a:lnTo>
                <a:lnTo>
                  <a:pt x="11266" y="9612"/>
                </a:lnTo>
                <a:lnTo>
                  <a:pt x="11096" y="9685"/>
                </a:lnTo>
                <a:lnTo>
                  <a:pt x="10950" y="9782"/>
                </a:lnTo>
                <a:lnTo>
                  <a:pt x="10658" y="9977"/>
                </a:lnTo>
                <a:lnTo>
                  <a:pt x="10293" y="10220"/>
                </a:lnTo>
                <a:lnTo>
                  <a:pt x="10123" y="10366"/>
                </a:lnTo>
                <a:lnTo>
                  <a:pt x="10050" y="10439"/>
                </a:lnTo>
                <a:lnTo>
                  <a:pt x="10001" y="10536"/>
                </a:lnTo>
                <a:lnTo>
                  <a:pt x="10001" y="10585"/>
                </a:lnTo>
                <a:lnTo>
                  <a:pt x="10025" y="10609"/>
                </a:lnTo>
                <a:lnTo>
                  <a:pt x="10123" y="10609"/>
                </a:lnTo>
                <a:lnTo>
                  <a:pt x="10220" y="10585"/>
                </a:lnTo>
                <a:lnTo>
                  <a:pt x="10390" y="10512"/>
                </a:lnTo>
                <a:lnTo>
                  <a:pt x="10561" y="10390"/>
                </a:lnTo>
                <a:lnTo>
                  <a:pt x="10731" y="10269"/>
                </a:lnTo>
                <a:lnTo>
                  <a:pt x="10999" y="10074"/>
                </a:lnTo>
                <a:lnTo>
                  <a:pt x="11291" y="9904"/>
                </a:lnTo>
                <a:lnTo>
                  <a:pt x="11339" y="10171"/>
                </a:lnTo>
                <a:lnTo>
                  <a:pt x="11412" y="10390"/>
                </a:lnTo>
                <a:lnTo>
                  <a:pt x="11145" y="10488"/>
                </a:lnTo>
                <a:lnTo>
                  <a:pt x="10877" y="10634"/>
                </a:lnTo>
                <a:lnTo>
                  <a:pt x="10731" y="10682"/>
                </a:lnTo>
                <a:lnTo>
                  <a:pt x="10561" y="10804"/>
                </a:lnTo>
                <a:lnTo>
                  <a:pt x="10415" y="10926"/>
                </a:lnTo>
                <a:lnTo>
                  <a:pt x="10342" y="10999"/>
                </a:lnTo>
                <a:lnTo>
                  <a:pt x="10317" y="11072"/>
                </a:lnTo>
                <a:lnTo>
                  <a:pt x="9879" y="10463"/>
                </a:lnTo>
                <a:lnTo>
                  <a:pt x="9587" y="10050"/>
                </a:lnTo>
                <a:lnTo>
                  <a:pt x="9733" y="10001"/>
                </a:lnTo>
                <a:lnTo>
                  <a:pt x="9904" y="9928"/>
                </a:lnTo>
                <a:lnTo>
                  <a:pt x="10196" y="9758"/>
                </a:lnTo>
                <a:lnTo>
                  <a:pt x="10634" y="9514"/>
                </a:lnTo>
                <a:lnTo>
                  <a:pt x="11047" y="9295"/>
                </a:lnTo>
                <a:lnTo>
                  <a:pt x="11072" y="9271"/>
                </a:lnTo>
                <a:close/>
                <a:moveTo>
                  <a:pt x="11534" y="10780"/>
                </a:moveTo>
                <a:lnTo>
                  <a:pt x="11656" y="11193"/>
                </a:lnTo>
                <a:lnTo>
                  <a:pt x="11631" y="11193"/>
                </a:lnTo>
                <a:lnTo>
                  <a:pt x="11437" y="11364"/>
                </a:lnTo>
                <a:lnTo>
                  <a:pt x="11218" y="11510"/>
                </a:lnTo>
                <a:lnTo>
                  <a:pt x="11023" y="11631"/>
                </a:lnTo>
                <a:lnTo>
                  <a:pt x="10828" y="11753"/>
                </a:lnTo>
                <a:lnTo>
                  <a:pt x="10804" y="11777"/>
                </a:lnTo>
                <a:lnTo>
                  <a:pt x="10439" y="11242"/>
                </a:lnTo>
                <a:lnTo>
                  <a:pt x="10512" y="11242"/>
                </a:lnTo>
                <a:lnTo>
                  <a:pt x="10585" y="11218"/>
                </a:lnTo>
                <a:lnTo>
                  <a:pt x="10731" y="11145"/>
                </a:lnTo>
                <a:lnTo>
                  <a:pt x="10999" y="10974"/>
                </a:lnTo>
                <a:lnTo>
                  <a:pt x="11534" y="10780"/>
                </a:lnTo>
                <a:close/>
                <a:moveTo>
                  <a:pt x="6522" y="10342"/>
                </a:moveTo>
                <a:lnTo>
                  <a:pt x="6668" y="10439"/>
                </a:lnTo>
                <a:lnTo>
                  <a:pt x="6838" y="10561"/>
                </a:lnTo>
                <a:lnTo>
                  <a:pt x="7105" y="10853"/>
                </a:lnTo>
                <a:lnTo>
                  <a:pt x="7251" y="10999"/>
                </a:lnTo>
                <a:lnTo>
                  <a:pt x="7397" y="11120"/>
                </a:lnTo>
                <a:lnTo>
                  <a:pt x="7568" y="11218"/>
                </a:lnTo>
                <a:lnTo>
                  <a:pt x="7738" y="11291"/>
                </a:lnTo>
                <a:lnTo>
                  <a:pt x="7762" y="11291"/>
                </a:lnTo>
                <a:lnTo>
                  <a:pt x="7762" y="12021"/>
                </a:lnTo>
                <a:lnTo>
                  <a:pt x="7665" y="11948"/>
                </a:lnTo>
                <a:lnTo>
                  <a:pt x="7568" y="11875"/>
                </a:lnTo>
                <a:lnTo>
                  <a:pt x="7397" y="11704"/>
                </a:lnTo>
                <a:lnTo>
                  <a:pt x="7057" y="11364"/>
                </a:lnTo>
                <a:lnTo>
                  <a:pt x="6862" y="11193"/>
                </a:lnTo>
                <a:lnTo>
                  <a:pt x="6619" y="11072"/>
                </a:lnTo>
                <a:lnTo>
                  <a:pt x="6376" y="10999"/>
                </a:lnTo>
                <a:lnTo>
                  <a:pt x="6132" y="10926"/>
                </a:lnTo>
                <a:lnTo>
                  <a:pt x="6522" y="10342"/>
                </a:lnTo>
                <a:close/>
                <a:moveTo>
                  <a:pt x="11753" y="11510"/>
                </a:moveTo>
                <a:lnTo>
                  <a:pt x="11826" y="11802"/>
                </a:lnTo>
                <a:lnTo>
                  <a:pt x="11704" y="11826"/>
                </a:lnTo>
                <a:lnTo>
                  <a:pt x="11607" y="11899"/>
                </a:lnTo>
                <a:lnTo>
                  <a:pt x="11412" y="12021"/>
                </a:lnTo>
                <a:lnTo>
                  <a:pt x="11291" y="12167"/>
                </a:lnTo>
                <a:lnTo>
                  <a:pt x="11218" y="12240"/>
                </a:lnTo>
                <a:lnTo>
                  <a:pt x="11193" y="12313"/>
                </a:lnTo>
                <a:lnTo>
                  <a:pt x="10901" y="11899"/>
                </a:lnTo>
                <a:lnTo>
                  <a:pt x="11120" y="11850"/>
                </a:lnTo>
                <a:lnTo>
                  <a:pt x="11339" y="11777"/>
                </a:lnTo>
                <a:lnTo>
                  <a:pt x="11558" y="11656"/>
                </a:lnTo>
                <a:lnTo>
                  <a:pt x="11753" y="11510"/>
                </a:lnTo>
                <a:close/>
                <a:moveTo>
                  <a:pt x="6059" y="11047"/>
                </a:moveTo>
                <a:lnTo>
                  <a:pt x="6303" y="11218"/>
                </a:lnTo>
                <a:lnTo>
                  <a:pt x="6546" y="11388"/>
                </a:lnTo>
                <a:lnTo>
                  <a:pt x="6789" y="11583"/>
                </a:lnTo>
                <a:lnTo>
                  <a:pt x="6984" y="11802"/>
                </a:lnTo>
                <a:lnTo>
                  <a:pt x="7251" y="12069"/>
                </a:lnTo>
                <a:lnTo>
                  <a:pt x="7397" y="12215"/>
                </a:lnTo>
                <a:lnTo>
                  <a:pt x="7543" y="12313"/>
                </a:lnTo>
                <a:lnTo>
                  <a:pt x="7276" y="12459"/>
                </a:lnTo>
                <a:lnTo>
                  <a:pt x="7154" y="12386"/>
                </a:lnTo>
                <a:lnTo>
                  <a:pt x="7008" y="12337"/>
                </a:lnTo>
                <a:lnTo>
                  <a:pt x="6765" y="12215"/>
                </a:lnTo>
                <a:lnTo>
                  <a:pt x="6522" y="12069"/>
                </a:lnTo>
                <a:lnTo>
                  <a:pt x="6327" y="11948"/>
                </a:lnTo>
                <a:lnTo>
                  <a:pt x="6157" y="11802"/>
                </a:lnTo>
                <a:lnTo>
                  <a:pt x="5962" y="11656"/>
                </a:lnTo>
                <a:lnTo>
                  <a:pt x="5767" y="11534"/>
                </a:lnTo>
                <a:lnTo>
                  <a:pt x="6059" y="11047"/>
                </a:lnTo>
                <a:close/>
                <a:moveTo>
                  <a:pt x="5670" y="11680"/>
                </a:moveTo>
                <a:lnTo>
                  <a:pt x="5719" y="11777"/>
                </a:lnTo>
                <a:lnTo>
                  <a:pt x="5792" y="11850"/>
                </a:lnTo>
                <a:lnTo>
                  <a:pt x="5938" y="12021"/>
                </a:lnTo>
                <a:lnTo>
                  <a:pt x="6108" y="12167"/>
                </a:lnTo>
                <a:lnTo>
                  <a:pt x="6278" y="12288"/>
                </a:lnTo>
                <a:lnTo>
                  <a:pt x="6546" y="12483"/>
                </a:lnTo>
                <a:lnTo>
                  <a:pt x="6716" y="12580"/>
                </a:lnTo>
                <a:lnTo>
                  <a:pt x="6887" y="12678"/>
                </a:lnTo>
                <a:lnTo>
                  <a:pt x="6522" y="12848"/>
                </a:lnTo>
                <a:lnTo>
                  <a:pt x="6230" y="12653"/>
                </a:lnTo>
                <a:lnTo>
                  <a:pt x="5938" y="12434"/>
                </a:lnTo>
                <a:lnTo>
                  <a:pt x="5694" y="12215"/>
                </a:lnTo>
                <a:lnTo>
                  <a:pt x="5475" y="12021"/>
                </a:lnTo>
                <a:lnTo>
                  <a:pt x="5621" y="11777"/>
                </a:lnTo>
                <a:lnTo>
                  <a:pt x="5670" y="11680"/>
                </a:lnTo>
                <a:close/>
                <a:moveTo>
                  <a:pt x="11899" y="12094"/>
                </a:moveTo>
                <a:lnTo>
                  <a:pt x="12021" y="12605"/>
                </a:lnTo>
                <a:lnTo>
                  <a:pt x="11899" y="12726"/>
                </a:lnTo>
                <a:lnTo>
                  <a:pt x="11777" y="12848"/>
                </a:lnTo>
                <a:lnTo>
                  <a:pt x="11729" y="12921"/>
                </a:lnTo>
                <a:lnTo>
                  <a:pt x="11680" y="12994"/>
                </a:lnTo>
                <a:lnTo>
                  <a:pt x="11680" y="13018"/>
                </a:lnTo>
                <a:lnTo>
                  <a:pt x="11266" y="12434"/>
                </a:lnTo>
                <a:lnTo>
                  <a:pt x="11412" y="12386"/>
                </a:lnTo>
                <a:lnTo>
                  <a:pt x="11558" y="12313"/>
                </a:lnTo>
                <a:lnTo>
                  <a:pt x="11729" y="12215"/>
                </a:lnTo>
                <a:lnTo>
                  <a:pt x="11899" y="12094"/>
                </a:lnTo>
                <a:close/>
                <a:moveTo>
                  <a:pt x="5329" y="12240"/>
                </a:moveTo>
                <a:lnTo>
                  <a:pt x="5402" y="12361"/>
                </a:lnTo>
                <a:lnTo>
                  <a:pt x="5500" y="12483"/>
                </a:lnTo>
                <a:lnTo>
                  <a:pt x="5670" y="12678"/>
                </a:lnTo>
                <a:lnTo>
                  <a:pt x="5913" y="12897"/>
                </a:lnTo>
                <a:lnTo>
                  <a:pt x="6157" y="13067"/>
                </a:lnTo>
                <a:lnTo>
                  <a:pt x="5743" y="13335"/>
                </a:lnTo>
                <a:lnTo>
                  <a:pt x="5646" y="13310"/>
                </a:lnTo>
                <a:lnTo>
                  <a:pt x="5475" y="13237"/>
                </a:lnTo>
                <a:lnTo>
                  <a:pt x="5305" y="13164"/>
                </a:lnTo>
                <a:lnTo>
                  <a:pt x="5135" y="13043"/>
                </a:lnTo>
                <a:lnTo>
                  <a:pt x="4940" y="12970"/>
                </a:lnTo>
                <a:lnTo>
                  <a:pt x="4891" y="12945"/>
                </a:lnTo>
                <a:lnTo>
                  <a:pt x="5110" y="12605"/>
                </a:lnTo>
                <a:lnTo>
                  <a:pt x="5329" y="12240"/>
                </a:lnTo>
                <a:close/>
                <a:moveTo>
                  <a:pt x="12094" y="13043"/>
                </a:moveTo>
                <a:lnTo>
                  <a:pt x="12215" y="13748"/>
                </a:lnTo>
                <a:lnTo>
                  <a:pt x="11802" y="13189"/>
                </a:lnTo>
                <a:lnTo>
                  <a:pt x="11850" y="13189"/>
                </a:lnTo>
                <a:lnTo>
                  <a:pt x="11923" y="13164"/>
                </a:lnTo>
                <a:lnTo>
                  <a:pt x="11972" y="13140"/>
                </a:lnTo>
                <a:lnTo>
                  <a:pt x="12094" y="13043"/>
                </a:lnTo>
                <a:close/>
                <a:moveTo>
                  <a:pt x="4745" y="13140"/>
                </a:moveTo>
                <a:lnTo>
                  <a:pt x="4891" y="13310"/>
                </a:lnTo>
                <a:lnTo>
                  <a:pt x="5062" y="13456"/>
                </a:lnTo>
                <a:lnTo>
                  <a:pt x="5305" y="13602"/>
                </a:lnTo>
                <a:lnTo>
                  <a:pt x="4964" y="13846"/>
                </a:lnTo>
                <a:lnTo>
                  <a:pt x="4891" y="13773"/>
                </a:lnTo>
                <a:lnTo>
                  <a:pt x="4818" y="13700"/>
                </a:lnTo>
                <a:lnTo>
                  <a:pt x="4648" y="13627"/>
                </a:lnTo>
                <a:lnTo>
                  <a:pt x="4551" y="13554"/>
                </a:lnTo>
                <a:lnTo>
                  <a:pt x="4405" y="13529"/>
                </a:lnTo>
                <a:lnTo>
                  <a:pt x="4575" y="13335"/>
                </a:lnTo>
                <a:lnTo>
                  <a:pt x="4745" y="13140"/>
                </a:lnTo>
                <a:close/>
                <a:moveTo>
                  <a:pt x="8200" y="8833"/>
                </a:moveTo>
                <a:lnTo>
                  <a:pt x="8371" y="9076"/>
                </a:lnTo>
                <a:lnTo>
                  <a:pt x="8663" y="9514"/>
                </a:lnTo>
                <a:lnTo>
                  <a:pt x="8979" y="9928"/>
                </a:lnTo>
                <a:lnTo>
                  <a:pt x="9587" y="10780"/>
                </a:lnTo>
                <a:lnTo>
                  <a:pt x="10171" y="11583"/>
                </a:lnTo>
                <a:lnTo>
                  <a:pt x="10731" y="12410"/>
                </a:lnTo>
                <a:lnTo>
                  <a:pt x="11291" y="13213"/>
                </a:lnTo>
                <a:lnTo>
                  <a:pt x="11850" y="13992"/>
                </a:lnTo>
                <a:lnTo>
                  <a:pt x="11729" y="13943"/>
                </a:lnTo>
                <a:lnTo>
                  <a:pt x="11072" y="13554"/>
                </a:lnTo>
                <a:lnTo>
                  <a:pt x="10415" y="13189"/>
                </a:lnTo>
                <a:lnTo>
                  <a:pt x="9831" y="12921"/>
                </a:lnTo>
                <a:lnTo>
                  <a:pt x="9539" y="12799"/>
                </a:lnTo>
                <a:lnTo>
                  <a:pt x="9222" y="12678"/>
                </a:lnTo>
                <a:lnTo>
                  <a:pt x="8760" y="12507"/>
                </a:lnTo>
                <a:lnTo>
                  <a:pt x="8517" y="12410"/>
                </a:lnTo>
                <a:lnTo>
                  <a:pt x="8273" y="12337"/>
                </a:lnTo>
                <a:lnTo>
                  <a:pt x="8273" y="12288"/>
                </a:lnTo>
                <a:lnTo>
                  <a:pt x="8322" y="11996"/>
                </a:lnTo>
                <a:lnTo>
                  <a:pt x="8346" y="11680"/>
                </a:lnTo>
                <a:lnTo>
                  <a:pt x="8346" y="11388"/>
                </a:lnTo>
                <a:lnTo>
                  <a:pt x="8322" y="11072"/>
                </a:lnTo>
                <a:lnTo>
                  <a:pt x="8273" y="10463"/>
                </a:lnTo>
                <a:lnTo>
                  <a:pt x="8225" y="9855"/>
                </a:lnTo>
                <a:lnTo>
                  <a:pt x="8200" y="8833"/>
                </a:lnTo>
                <a:close/>
                <a:moveTo>
                  <a:pt x="7324" y="8346"/>
                </a:moveTo>
                <a:lnTo>
                  <a:pt x="6935" y="8906"/>
                </a:lnTo>
                <a:lnTo>
                  <a:pt x="6570" y="9441"/>
                </a:lnTo>
                <a:lnTo>
                  <a:pt x="5962" y="10439"/>
                </a:lnTo>
                <a:lnTo>
                  <a:pt x="5354" y="11437"/>
                </a:lnTo>
                <a:lnTo>
                  <a:pt x="4818" y="12386"/>
                </a:lnTo>
                <a:lnTo>
                  <a:pt x="4502" y="12848"/>
                </a:lnTo>
                <a:lnTo>
                  <a:pt x="4356" y="13067"/>
                </a:lnTo>
                <a:lnTo>
                  <a:pt x="4161" y="13286"/>
                </a:lnTo>
                <a:lnTo>
                  <a:pt x="3967" y="13529"/>
                </a:lnTo>
                <a:lnTo>
                  <a:pt x="3796" y="13773"/>
                </a:lnTo>
                <a:lnTo>
                  <a:pt x="3650" y="14040"/>
                </a:lnTo>
                <a:lnTo>
                  <a:pt x="3504" y="14308"/>
                </a:lnTo>
                <a:lnTo>
                  <a:pt x="3577" y="13578"/>
                </a:lnTo>
                <a:lnTo>
                  <a:pt x="3699" y="12897"/>
                </a:lnTo>
                <a:lnTo>
                  <a:pt x="3821" y="12215"/>
                </a:lnTo>
                <a:lnTo>
                  <a:pt x="3967" y="11558"/>
                </a:lnTo>
                <a:lnTo>
                  <a:pt x="4113" y="10926"/>
                </a:lnTo>
                <a:lnTo>
                  <a:pt x="4234" y="10269"/>
                </a:lnTo>
                <a:lnTo>
                  <a:pt x="4332" y="9612"/>
                </a:lnTo>
                <a:lnTo>
                  <a:pt x="4307" y="9539"/>
                </a:lnTo>
                <a:lnTo>
                  <a:pt x="4453" y="9587"/>
                </a:lnTo>
                <a:lnTo>
                  <a:pt x="4624" y="9563"/>
                </a:lnTo>
                <a:lnTo>
                  <a:pt x="4818" y="9514"/>
                </a:lnTo>
                <a:lnTo>
                  <a:pt x="5013" y="9441"/>
                </a:lnTo>
                <a:lnTo>
                  <a:pt x="5354" y="9271"/>
                </a:lnTo>
                <a:lnTo>
                  <a:pt x="5646" y="9149"/>
                </a:lnTo>
                <a:lnTo>
                  <a:pt x="6497" y="8760"/>
                </a:lnTo>
                <a:lnTo>
                  <a:pt x="7324" y="8346"/>
                </a:lnTo>
                <a:close/>
                <a:moveTo>
                  <a:pt x="4234" y="13700"/>
                </a:moveTo>
                <a:lnTo>
                  <a:pt x="4307" y="13773"/>
                </a:lnTo>
                <a:lnTo>
                  <a:pt x="4380" y="13821"/>
                </a:lnTo>
                <a:lnTo>
                  <a:pt x="4551" y="13943"/>
                </a:lnTo>
                <a:lnTo>
                  <a:pt x="4697" y="14016"/>
                </a:lnTo>
                <a:lnTo>
                  <a:pt x="4307" y="14259"/>
                </a:lnTo>
                <a:lnTo>
                  <a:pt x="4161" y="14332"/>
                </a:lnTo>
                <a:lnTo>
                  <a:pt x="3991" y="14405"/>
                </a:lnTo>
                <a:lnTo>
                  <a:pt x="3650" y="14502"/>
                </a:lnTo>
                <a:lnTo>
                  <a:pt x="3748" y="14429"/>
                </a:lnTo>
                <a:lnTo>
                  <a:pt x="3821" y="14332"/>
                </a:lnTo>
                <a:lnTo>
                  <a:pt x="3967" y="14113"/>
                </a:lnTo>
                <a:lnTo>
                  <a:pt x="4113" y="13894"/>
                </a:lnTo>
                <a:lnTo>
                  <a:pt x="4234" y="13700"/>
                </a:lnTo>
                <a:close/>
                <a:moveTo>
                  <a:pt x="7835" y="0"/>
                </a:moveTo>
                <a:lnTo>
                  <a:pt x="7762" y="25"/>
                </a:lnTo>
                <a:lnTo>
                  <a:pt x="7689" y="73"/>
                </a:lnTo>
                <a:lnTo>
                  <a:pt x="7641" y="73"/>
                </a:lnTo>
                <a:lnTo>
                  <a:pt x="7495" y="146"/>
                </a:lnTo>
                <a:lnTo>
                  <a:pt x="7373" y="244"/>
                </a:lnTo>
                <a:lnTo>
                  <a:pt x="7276" y="341"/>
                </a:lnTo>
                <a:lnTo>
                  <a:pt x="7178" y="463"/>
                </a:lnTo>
                <a:lnTo>
                  <a:pt x="6984" y="730"/>
                </a:lnTo>
                <a:lnTo>
                  <a:pt x="6838" y="1047"/>
                </a:lnTo>
                <a:lnTo>
                  <a:pt x="6716" y="1387"/>
                </a:lnTo>
                <a:lnTo>
                  <a:pt x="6619" y="1704"/>
                </a:lnTo>
                <a:lnTo>
                  <a:pt x="6449" y="2288"/>
                </a:lnTo>
                <a:lnTo>
                  <a:pt x="6230" y="2920"/>
                </a:lnTo>
                <a:lnTo>
                  <a:pt x="6108" y="3237"/>
                </a:lnTo>
                <a:lnTo>
                  <a:pt x="5962" y="3529"/>
                </a:lnTo>
                <a:lnTo>
                  <a:pt x="5767" y="3845"/>
                </a:lnTo>
                <a:lnTo>
                  <a:pt x="5548" y="4161"/>
                </a:lnTo>
                <a:lnTo>
                  <a:pt x="5378" y="4478"/>
                </a:lnTo>
                <a:lnTo>
                  <a:pt x="5281" y="4648"/>
                </a:lnTo>
                <a:lnTo>
                  <a:pt x="5208" y="4818"/>
                </a:lnTo>
                <a:lnTo>
                  <a:pt x="4891" y="4916"/>
                </a:lnTo>
                <a:lnTo>
                  <a:pt x="4575" y="4989"/>
                </a:lnTo>
                <a:lnTo>
                  <a:pt x="3918" y="5110"/>
                </a:lnTo>
                <a:lnTo>
                  <a:pt x="2580" y="5305"/>
                </a:lnTo>
                <a:lnTo>
                  <a:pt x="1801" y="5402"/>
                </a:lnTo>
                <a:lnTo>
                  <a:pt x="998" y="5500"/>
                </a:lnTo>
                <a:lnTo>
                  <a:pt x="755" y="5524"/>
                </a:lnTo>
                <a:lnTo>
                  <a:pt x="511" y="5524"/>
                </a:lnTo>
                <a:lnTo>
                  <a:pt x="244" y="5548"/>
                </a:lnTo>
                <a:lnTo>
                  <a:pt x="146" y="5597"/>
                </a:lnTo>
                <a:lnTo>
                  <a:pt x="49" y="5646"/>
                </a:lnTo>
                <a:lnTo>
                  <a:pt x="0" y="5719"/>
                </a:lnTo>
                <a:lnTo>
                  <a:pt x="0" y="5792"/>
                </a:lnTo>
                <a:lnTo>
                  <a:pt x="0" y="5865"/>
                </a:lnTo>
                <a:lnTo>
                  <a:pt x="0" y="5962"/>
                </a:lnTo>
                <a:lnTo>
                  <a:pt x="49" y="6035"/>
                </a:lnTo>
                <a:lnTo>
                  <a:pt x="146" y="6229"/>
                </a:lnTo>
                <a:lnTo>
                  <a:pt x="292" y="6375"/>
                </a:lnTo>
                <a:lnTo>
                  <a:pt x="438" y="6497"/>
                </a:lnTo>
                <a:lnTo>
                  <a:pt x="682" y="6716"/>
                </a:lnTo>
                <a:lnTo>
                  <a:pt x="925" y="6935"/>
                </a:lnTo>
                <a:lnTo>
                  <a:pt x="1460" y="7349"/>
                </a:lnTo>
                <a:lnTo>
                  <a:pt x="1971" y="7811"/>
                </a:lnTo>
                <a:lnTo>
                  <a:pt x="2507" y="8273"/>
                </a:lnTo>
                <a:lnTo>
                  <a:pt x="2847" y="8565"/>
                </a:lnTo>
                <a:lnTo>
                  <a:pt x="3188" y="8882"/>
                </a:lnTo>
                <a:lnTo>
                  <a:pt x="3504" y="9222"/>
                </a:lnTo>
                <a:lnTo>
                  <a:pt x="3650" y="9417"/>
                </a:lnTo>
                <a:lnTo>
                  <a:pt x="3772" y="9612"/>
                </a:lnTo>
                <a:lnTo>
                  <a:pt x="3821" y="9685"/>
                </a:lnTo>
                <a:lnTo>
                  <a:pt x="3918" y="9709"/>
                </a:lnTo>
                <a:lnTo>
                  <a:pt x="3748" y="10342"/>
                </a:lnTo>
                <a:lnTo>
                  <a:pt x="3602" y="10974"/>
                </a:lnTo>
                <a:lnTo>
                  <a:pt x="3334" y="12264"/>
                </a:lnTo>
                <a:lnTo>
                  <a:pt x="3212" y="12872"/>
                </a:lnTo>
                <a:lnTo>
                  <a:pt x="3091" y="13529"/>
                </a:lnTo>
                <a:lnTo>
                  <a:pt x="3042" y="13870"/>
                </a:lnTo>
                <a:lnTo>
                  <a:pt x="2993" y="14186"/>
                </a:lnTo>
                <a:lnTo>
                  <a:pt x="2993" y="14502"/>
                </a:lnTo>
                <a:lnTo>
                  <a:pt x="3018" y="14819"/>
                </a:lnTo>
                <a:lnTo>
                  <a:pt x="3042" y="14916"/>
                </a:lnTo>
                <a:lnTo>
                  <a:pt x="3091" y="14965"/>
                </a:lnTo>
                <a:lnTo>
                  <a:pt x="3188" y="15013"/>
                </a:lnTo>
                <a:lnTo>
                  <a:pt x="3261" y="15013"/>
                </a:lnTo>
                <a:lnTo>
                  <a:pt x="3383" y="15038"/>
                </a:lnTo>
                <a:lnTo>
                  <a:pt x="3529" y="15062"/>
                </a:lnTo>
                <a:lnTo>
                  <a:pt x="3675" y="15038"/>
                </a:lnTo>
                <a:lnTo>
                  <a:pt x="3796" y="15013"/>
                </a:lnTo>
                <a:lnTo>
                  <a:pt x="4088" y="14940"/>
                </a:lnTo>
                <a:lnTo>
                  <a:pt x="4405" y="14794"/>
                </a:lnTo>
                <a:lnTo>
                  <a:pt x="4672" y="14624"/>
                </a:lnTo>
                <a:lnTo>
                  <a:pt x="4964" y="14454"/>
                </a:lnTo>
                <a:lnTo>
                  <a:pt x="5402" y="14138"/>
                </a:lnTo>
                <a:lnTo>
                  <a:pt x="5719" y="13943"/>
                </a:lnTo>
                <a:lnTo>
                  <a:pt x="6035" y="13748"/>
                </a:lnTo>
                <a:lnTo>
                  <a:pt x="6716" y="13383"/>
                </a:lnTo>
                <a:lnTo>
                  <a:pt x="7373" y="13018"/>
                </a:lnTo>
                <a:lnTo>
                  <a:pt x="7689" y="12824"/>
                </a:lnTo>
                <a:lnTo>
                  <a:pt x="8006" y="12629"/>
                </a:lnTo>
                <a:lnTo>
                  <a:pt x="8127" y="12726"/>
                </a:lnTo>
                <a:lnTo>
                  <a:pt x="8273" y="12799"/>
                </a:lnTo>
                <a:lnTo>
                  <a:pt x="8590" y="12945"/>
                </a:lnTo>
                <a:lnTo>
                  <a:pt x="9320" y="13213"/>
                </a:lnTo>
                <a:lnTo>
                  <a:pt x="9685" y="13383"/>
                </a:lnTo>
                <a:lnTo>
                  <a:pt x="10050" y="13554"/>
                </a:lnTo>
                <a:lnTo>
                  <a:pt x="10707" y="13894"/>
                </a:lnTo>
                <a:lnTo>
                  <a:pt x="11364" y="14283"/>
                </a:lnTo>
                <a:lnTo>
                  <a:pt x="11607" y="14454"/>
                </a:lnTo>
                <a:lnTo>
                  <a:pt x="11875" y="14624"/>
                </a:lnTo>
                <a:lnTo>
                  <a:pt x="12021" y="14697"/>
                </a:lnTo>
                <a:lnTo>
                  <a:pt x="12167" y="14770"/>
                </a:lnTo>
                <a:lnTo>
                  <a:pt x="12313" y="14794"/>
                </a:lnTo>
                <a:lnTo>
                  <a:pt x="12459" y="14770"/>
                </a:lnTo>
                <a:lnTo>
                  <a:pt x="12507" y="14770"/>
                </a:lnTo>
                <a:lnTo>
                  <a:pt x="12532" y="14721"/>
                </a:lnTo>
                <a:lnTo>
                  <a:pt x="12629" y="14697"/>
                </a:lnTo>
                <a:lnTo>
                  <a:pt x="12702" y="14648"/>
                </a:lnTo>
                <a:lnTo>
                  <a:pt x="12751" y="14575"/>
                </a:lnTo>
                <a:lnTo>
                  <a:pt x="12775" y="14478"/>
                </a:lnTo>
                <a:lnTo>
                  <a:pt x="12751" y="14065"/>
                </a:lnTo>
                <a:lnTo>
                  <a:pt x="12702" y="13651"/>
                </a:lnTo>
                <a:lnTo>
                  <a:pt x="12629" y="13262"/>
                </a:lnTo>
                <a:lnTo>
                  <a:pt x="12556" y="12848"/>
                </a:lnTo>
                <a:lnTo>
                  <a:pt x="12337" y="12045"/>
                </a:lnTo>
                <a:lnTo>
                  <a:pt x="12118" y="11242"/>
                </a:lnTo>
                <a:lnTo>
                  <a:pt x="11899" y="10463"/>
                </a:lnTo>
                <a:lnTo>
                  <a:pt x="11875" y="10390"/>
                </a:lnTo>
                <a:lnTo>
                  <a:pt x="11680" y="9685"/>
                </a:lnTo>
                <a:lnTo>
                  <a:pt x="11680" y="9636"/>
                </a:lnTo>
                <a:lnTo>
                  <a:pt x="11656" y="9563"/>
                </a:lnTo>
                <a:lnTo>
                  <a:pt x="11631" y="9514"/>
                </a:lnTo>
                <a:lnTo>
                  <a:pt x="11680" y="9490"/>
                </a:lnTo>
                <a:lnTo>
                  <a:pt x="11729" y="9466"/>
                </a:lnTo>
                <a:lnTo>
                  <a:pt x="11802" y="9393"/>
                </a:lnTo>
                <a:lnTo>
                  <a:pt x="11850" y="9344"/>
                </a:lnTo>
                <a:lnTo>
                  <a:pt x="12094" y="9101"/>
                </a:lnTo>
                <a:lnTo>
                  <a:pt x="12361" y="8882"/>
                </a:lnTo>
                <a:lnTo>
                  <a:pt x="12897" y="8419"/>
                </a:lnTo>
                <a:lnTo>
                  <a:pt x="13432" y="8006"/>
                </a:lnTo>
                <a:lnTo>
                  <a:pt x="13967" y="7568"/>
                </a:lnTo>
                <a:lnTo>
                  <a:pt x="14211" y="7324"/>
                </a:lnTo>
                <a:lnTo>
                  <a:pt x="14454" y="7105"/>
                </a:lnTo>
                <a:lnTo>
                  <a:pt x="14697" y="6838"/>
                </a:lnTo>
                <a:lnTo>
                  <a:pt x="14892" y="6570"/>
                </a:lnTo>
                <a:lnTo>
                  <a:pt x="15232" y="6205"/>
                </a:lnTo>
                <a:lnTo>
                  <a:pt x="15403" y="5986"/>
                </a:lnTo>
                <a:lnTo>
                  <a:pt x="15451" y="5889"/>
                </a:lnTo>
                <a:lnTo>
                  <a:pt x="15500" y="5767"/>
                </a:lnTo>
                <a:lnTo>
                  <a:pt x="15500" y="5743"/>
                </a:lnTo>
                <a:lnTo>
                  <a:pt x="15476" y="5646"/>
                </a:lnTo>
                <a:lnTo>
                  <a:pt x="15427" y="5573"/>
                </a:lnTo>
                <a:lnTo>
                  <a:pt x="15354" y="5475"/>
                </a:lnTo>
                <a:lnTo>
                  <a:pt x="15257" y="5427"/>
                </a:lnTo>
                <a:lnTo>
                  <a:pt x="15135" y="5378"/>
                </a:lnTo>
                <a:lnTo>
                  <a:pt x="15013" y="5354"/>
                </a:lnTo>
                <a:lnTo>
                  <a:pt x="14770" y="5329"/>
                </a:lnTo>
                <a:lnTo>
                  <a:pt x="14527" y="5305"/>
                </a:lnTo>
                <a:lnTo>
                  <a:pt x="13797" y="5256"/>
                </a:lnTo>
                <a:lnTo>
                  <a:pt x="13091" y="5208"/>
                </a:lnTo>
                <a:lnTo>
                  <a:pt x="12410" y="5208"/>
                </a:lnTo>
                <a:lnTo>
                  <a:pt x="11753" y="5159"/>
                </a:lnTo>
                <a:lnTo>
                  <a:pt x="11485" y="5135"/>
                </a:lnTo>
                <a:lnTo>
                  <a:pt x="11218" y="5086"/>
                </a:lnTo>
                <a:lnTo>
                  <a:pt x="10950" y="5013"/>
                </a:lnTo>
                <a:lnTo>
                  <a:pt x="10682" y="4989"/>
                </a:lnTo>
                <a:lnTo>
                  <a:pt x="10658" y="4940"/>
                </a:lnTo>
                <a:lnTo>
                  <a:pt x="10634" y="4867"/>
                </a:lnTo>
                <a:lnTo>
                  <a:pt x="10415" y="4599"/>
                </a:lnTo>
                <a:lnTo>
                  <a:pt x="10220" y="4332"/>
                </a:lnTo>
                <a:lnTo>
                  <a:pt x="10025" y="4040"/>
                </a:lnTo>
                <a:lnTo>
                  <a:pt x="9855" y="3748"/>
                </a:lnTo>
                <a:lnTo>
                  <a:pt x="9514" y="3164"/>
                </a:lnTo>
                <a:lnTo>
                  <a:pt x="9222" y="2531"/>
                </a:lnTo>
                <a:lnTo>
                  <a:pt x="8638" y="1290"/>
                </a:lnTo>
                <a:lnTo>
                  <a:pt x="8322" y="682"/>
                </a:lnTo>
                <a:lnTo>
                  <a:pt x="7981" y="73"/>
                </a:lnTo>
                <a:lnTo>
                  <a:pt x="7908" y="25"/>
                </a:lnTo>
                <a:lnTo>
                  <a:pt x="7835" y="0"/>
                </a:lnTo>
                <a:close/>
              </a:path>
            </a:pathLst>
          </a:custGeom>
          <a:solidFill>
            <a:srgbClr val="6CC2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6D9EEB"/>
              </a:solidFill>
            </a:endParaRPr>
          </a:p>
        </p:txBody>
      </p:sp>
      <p:sp>
        <p:nvSpPr>
          <p:cNvPr id="92" name="Google Shape;92;p17"/>
          <p:cNvSpPr/>
          <p:nvPr/>
        </p:nvSpPr>
        <p:spPr>
          <a:xfrm rot="2487249">
            <a:off x="6104829" y="4295571"/>
            <a:ext cx="308371" cy="299658"/>
          </a:xfrm>
          <a:custGeom>
            <a:avLst/>
            <a:gdLst/>
            <a:ahLst/>
            <a:cxnLst/>
            <a:rect l="l" t="t" r="r" b="b"/>
            <a:pathLst>
              <a:path w="15501" h="15063" extrusionOk="0">
                <a:moveTo>
                  <a:pt x="7957" y="925"/>
                </a:moveTo>
                <a:lnTo>
                  <a:pt x="8249" y="1533"/>
                </a:lnTo>
                <a:lnTo>
                  <a:pt x="8103" y="1606"/>
                </a:lnTo>
                <a:lnTo>
                  <a:pt x="7957" y="1704"/>
                </a:lnTo>
                <a:lnTo>
                  <a:pt x="7933" y="1752"/>
                </a:lnTo>
                <a:lnTo>
                  <a:pt x="7933" y="1339"/>
                </a:lnTo>
                <a:lnTo>
                  <a:pt x="7957" y="925"/>
                </a:lnTo>
                <a:close/>
                <a:moveTo>
                  <a:pt x="8371" y="1801"/>
                </a:moveTo>
                <a:lnTo>
                  <a:pt x="8492" y="2020"/>
                </a:lnTo>
                <a:lnTo>
                  <a:pt x="8346" y="2117"/>
                </a:lnTo>
                <a:lnTo>
                  <a:pt x="8200" y="2215"/>
                </a:lnTo>
                <a:lnTo>
                  <a:pt x="8079" y="2288"/>
                </a:lnTo>
                <a:lnTo>
                  <a:pt x="7957" y="2409"/>
                </a:lnTo>
                <a:lnTo>
                  <a:pt x="7933" y="2069"/>
                </a:lnTo>
                <a:lnTo>
                  <a:pt x="8127" y="1971"/>
                </a:lnTo>
                <a:lnTo>
                  <a:pt x="8249" y="1898"/>
                </a:lnTo>
                <a:lnTo>
                  <a:pt x="8371" y="1801"/>
                </a:lnTo>
                <a:close/>
                <a:moveTo>
                  <a:pt x="8663" y="2336"/>
                </a:moveTo>
                <a:lnTo>
                  <a:pt x="8784" y="2628"/>
                </a:lnTo>
                <a:lnTo>
                  <a:pt x="8687" y="2653"/>
                </a:lnTo>
                <a:lnTo>
                  <a:pt x="8590" y="2726"/>
                </a:lnTo>
                <a:lnTo>
                  <a:pt x="8419" y="2847"/>
                </a:lnTo>
                <a:lnTo>
                  <a:pt x="8225" y="2993"/>
                </a:lnTo>
                <a:lnTo>
                  <a:pt x="8054" y="3164"/>
                </a:lnTo>
                <a:lnTo>
                  <a:pt x="8006" y="2750"/>
                </a:lnTo>
                <a:lnTo>
                  <a:pt x="8176" y="2653"/>
                </a:lnTo>
                <a:lnTo>
                  <a:pt x="8322" y="2531"/>
                </a:lnTo>
                <a:lnTo>
                  <a:pt x="8565" y="2385"/>
                </a:lnTo>
                <a:lnTo>
                  <a:pt x="8663" y="2336"/>
                </a:lnTo>
                <a:close/>
                <a:moveTo>
                  <a:pt x="8979" y="2945"/>
                </a:moveTo>
                <a:lnTo>
                  <a:pt x="8979" y="2969"/>
                </a:lnTo>
                <a:lnTo>
                  <a:pt x="9076" y="3164"/>
                </a:lnTo>
                <a:lnTo>
                  <a:pt x="8857" y="3285"/>
                </a:lnTo>
                <a:lnTo>
                  <a:pt x="8663" y="3431"/>
                </a:lnTo>
                <a:lnTo>
                  <a:pt x="8371" y="3626"/>
                </a:lnTo>
                <a:lnTo>
                  <a:pt x="8079" y="3821"/>
                </a:lnTo>
                <a:lnTo>
                  <a:pt x="8054" y="3504"/>
                </a:lnTo>
                <a:lnTo>
                  <a:pt x="8200" y="3456"/>
                </a:lnTo>
                <a:lnTo>
                  <a:pt x="8322" y="3383"/>
                </a:lnTo>
                <a:lnTo>
                  <a:pt x="8541" y="3212"/>
                </a:lnTo>
                <a:lnTo>
                  <a:pt x="8833" y="3018"/>
                </a:lnTo>
                <a:lnTo>
                  <a:pt x="8979" y="2945"/>
                </a:lnTo>
                <a:close/>
                <a:moveTo>
                  <a:pt x="9271" y="3529"/>
                </a:moveTo>
                <a:lnTo>
                  <a:pt x="9393" y="3796"/>
                </a:lnTo>
                <a:lnTo>
                  <a:pt x="8736" y="4186"/>
                </a:lnTo>
                <a:lnTo>
                  <a:pt x="8419" y="4380"/>
                </a:lnTo>
                <a:lnTo>
                  <a:pt x="8249" y="4478"/>
                </a:lnTo>
                <a:lnTo>
                  <a:pt x="8103" y="4599"/>
                </a:lnTo>
                <a:lnTo>
                  <a:pt x="8079" y="4113"/>
                </a:lnTo>
                <a:lnTo>
                  <a:pt x="8225" y="4088"/>
                </a:lnTo>
                <a:lnTo>
                  <a:pt x="8371" y="4040"/>
                </a:lnTo>
                <a:lnTo>
                  <a:pt x="8663" y="3894"/>
                </a:lnTo>
                <a:lnTo>
                  <a:pt x="9052" y="3650"/>
                </a:lnTo>
                <a:lnTo>
                  <a:pt x="9271" y="3529"/>
                </a:lnTo>
                <a:close/>
                <a:moveTo>
                  <a:pt x="9587" y="4186"/>
                </a:moveTo>
                <a:lnTo>
                  <a:pt x="9660" y="4332"/>
                </a:lnTo>
                <a:lnTo>
                  <a:pt x="9490" y="4429"/>
                </a:lnTo>
                <a:lnTo>
                  <a:pt x="9344" y="4551"/>
                </a:lnTo>
                <a:lnTo>
                  <a:pt x="9052" y="4770"/>
                </a:lnTo>
                <a:lnTo>
                  <a:pt x="8809" y="4916"/>
                </a:lnTo>
                <a:lnTo>
                  <a:pt x="8590" y="5110"/>
                </a:lnTo>
                <a:lnTo>
                  <a:pt x="8371" y="5305"/>
                </a:lnTo>
                <a:lnTo>
                  <a:pt x="8176" y="5524"/>
                </a:lnTo>
                <a:lnTo>
                  <a:pt x="8127" y="4794"/>
                </a:lnTo>
                <a:lnTo>
                  <a:pt x="8322" y="4794"/>
                </a:lnTo>
                <a:lnTo>
                  <a:pt x="8492" y="4721"/>
                </a:lnTo>
                <a:lnTo>
                  <a:pt x="8833" y="4575"/>
                </a:lnTo>
                <a:lnTo>
                  <a:pt x="9222" y="4380"/>
                </a:lnTo>
                <a:lnTo>
                  <a:pt x="9587" y="4186"/>
                </a:lnTo>
                <a:close/>
                <a:moveTo>
                  <a:pt x="14965" y="5938"/>
                </a:moveTo>
                <a:lnTo>
                  <a:pt x="14795" y="6059"/>
                </a:lnTo>
                <a:lnTo>
                  <a:pt x="14649" y="6205"/>
                </a:lnTo>
                <a:lnTo>
                  <a:pt x="14576" y="6181"/>
                </a:lnTo>
                <a:lnTo>
                  <a:pt x="14332" y="6157"/>
                </a:lnTo>
                <a:lnTo>
                  <a:pt x="14965" y="5938"/>
                </a:lnTo>
                <a:close/>
                <a:moveTo>
                  <a:pt x="2190" y="5840"/>
                </a:moveTo>
                <a:lnTo>
                  <a:pt x="2093" y="5986"/>
                </a:lnTo>
                <a:lnTo>
                  <a:pt x="2044" y="6132"/>
                </a:lnTo>
                <a:lnTo>
                  <a:pt x="2044" y="6181"/>
                </a:lnTo>
                <a:lnTo>
                  <a:pt x="2044" y="6254"/>
                </a:lnTo>
                <a:lnTo>
                  <a:pt x="1874" y="6181"/>
                </a:lnTo>
                <a:lnTo>
                  <a:pt x="1679" y="6108"/>
                </a:lnTo>
                <a:lnTo>
                  <a:pt x="1266" y="5962"/>
                </a:lnTo>
                <a:lnTo>
                  <a:pt x="2190" y="5840"/>
                </a:lnTo>
                <a:close/>
                <a:moveTo>
                  <a:pt x="3018" y="5743"/>
                </a:moveTo>
                <a:lnTo>
                  <a:pt x="2677" y="6132"/>
                </a:lnTo>
                <a:lnTo>
                  <a:pt x="2555" y="6302"/>
                </a:lnTo>
                <a:lnTo>
                  <a:pt x="2288" y="6278"/>
                </a:lnTo>
                <a:lnTo>
                  <a:pt x="2312" y="6254"/>
                </a:lnTo>
                <a:lnTo>
                  <a:pt x="2409" y="6181"/>
                </a:lnTo>
                <a:lnTo>
                  <a:pt x="2482" y="6059"/>
                </a:lnTo>
                <a:lnTo>
                  <a:pt x="2604" y="5938"/>
                </a:lnTo>
                <a:lnTo>
                  <a:pt x="2750" y="5816"/>
                </a:lnTo>
                <a:lnTo>
                  <a:pt x="2823" y="5767"/>
                </a:lnTo>
                <a:lnTo>
                  <a:pt x="3018" y="5743"/>
                </a:lnTo>
                <a:close/>
                <a:moveTo>
                  <a:pt x="9879" y="4672"/>
                </a:moveTo>
                <a:lnTo>
                  <a:pt x="9977" y="4818"/>
                </a:lnTo>
                <a:lnTo>
                  <a:pt x="9952" y="4818"/>
                </a:lnTo>
                <a:lnTo>
                  <a:pt x="9733" y="5062"/>
                </a:lnTo>
                <a:lnTo>
                  <a:pt x="9490" y="5281"/>
                </a:lnTo>
                <a:lnTo>
                  <a:pt x="8979" y="5719"/>
                </a:lnTo>
                <a:lnTo>
                  <a:pt x="8590" y="6035"/>
                </a:lnTo>
                <a:lnTo>
                  <a:pt x="8395" y="6181"/>
                </a:lnTo>
                <a:lnTo>
                  <a:pt x="8200" y="6351"/>
                </a:lnTo>
                <a:lnTo>
                  <a:pt x="8176" y="5694"/>
                </a:lnTo>
                <a:lnTo>
                  <a:pt x="8468" y="5573"/>
                </a:lnTo>
                <a:lnTo>
                  <a:pt x="8736" y="5402"/>
                </a:lnTo>
                <a:lnTo>
                  <a:pt x="9247" y="5086"/>
                </a:lnTo>
                <a:lnTo>
                  <a:pt x="9539" y="4916"/>
                </a:lnTo>
                <a:lnTo>
                  <a:pt x="9709" y="4794"/>
                </a:lnTo>
                <a:lnTo>
                  <a:pt x="9879" y="4672"/>
                </a:lnTo>
                <a:close/>
                <a:moveTo>
                  <a:pt x="3967" y="5597"/>
                </a:moveTo>
                <a:lnTo>
                  <a:pt x="3869" y="5719"/>
                </a:lnTo>
                <a:lnTo>
                  <a:pt x="3723" y="5986"/>
                </a:lnTo>
                <a:lnTo>
                  <a:pt x="3553" y="6229"/>
                </a:lnTo>
                <a:lnTo>
                  <a:pt x="3504" y="6327"/>
                </a:lnTo>
                <a:lnTo>
                  <a:pt x="3456" y="6424"/>
                </a:lnTo>
                <a:lnTo>
                  <a:pt x="3164" y="6375"/>
                </a:lnTo>
                <a:lnTo>
                  <a:pt x="2920" y="6327"/>
                </a:lnTo>
                <a:lnTo>
                  <a:pt x="3066" y="6181"/>
                </a:lnTo>
                <a:lnTo>
                  <a:pt x="3431" y="5792"/>
                </a:lnTo>
                <a:lnTo>
                  <a:pt x="3602" y="5646"/>
                </a:lnTo>
                <a:lnTo>
                  <a:pt x="3967" y="5597"/>
                </a:lnTo>
                <a:close/>
                <a:moveTo>
                  <a:pt x="5110" y="5354"/>
                </a:moveTo>
                <a:lnTo>
                  <a:pt x="4989" y="5475"/>
                </a:lnTo>
                <a:lnTo>
                  <a:pt x="4867" y="5597"/>
                </a:lnTo>
                <a:lnTo>
                  <a:pt x="4648" y="5865"/>
                </a:lnTo>
                <a:lnTo>
                  <a:pt x="4380" y="6205"/>
                </a:lnTo>
                <a:lnTo>
                  <a:pt x="4234" y="6400"/>
                </a:lnTo>
                <a:lnTo>
                  <a:pt x="4113" y="6594"/>
                </a:lnTo>
                <a:lnTo>
                  <a:pt x="3723" y="6497"/>
                </a:lnTo>
                <a:lnTo>
                  <a:pt x="3821" y="6400"/>
                </a:lnTo>
                <a:lnTo>
                  <a:pt x="3869" y="6278"/>
                </a:lnTo>
                <a:lnTo>
                  <a:pt x="3991" y="6084"/>
                </a:lnTo>
                <a:lnTo>
                  <a:pt x="4137" y="5865"/>
                </a:lnTo>
                <a:lnTo>
                  <a:pt x="4307" y="5694"/>
                </a:lnTo>
                <a:lnTo>
                  <a:pt x="4405" y="5597"/>
                </a:lnTo>
                <a:lnTo>
                  <a:pt x="4526" y="5500"/>
                </a:lnTo>
                <a:lnTo>
                  <a:pt x="5110" y="5354"/>
                </a:lnTo>
                <a:close/>
                <a:moveTo>
                  <a:pt x="14065" y="6254"/>
                </a:moveTo>
                <a:lnTo>
                  <a:pt x="14138" y="6327"/>
                </a:lnTo>
                <a:lnTo>
                  <a:pt x="14235" y="6375"/>
                </a:lnTo>
                <a:lnTo>
                  <a:pt x="14430" y="6448"/>
                </a:lnTo>
                <a:lnTo>
                  <a:pt x="14186" y="6740"/>
                </a:lnTo>
                <a:lnTo>
                  <a:pt x="14016" y="6643"/>
                </a:lnTo>
                <a:lnTo>
                  <a:pt x="13846" y="6546"/>
                </a:lnTo>
                <a:lnTo>
                  <a:pt x="13675" y="6497"/>
                </a:lnTo>
                <a:lnTo>
                  <a:pt x="13481" y="6448"/>
                </a:lnTo>
                <a:lnTo>
                  <a:pt x="14065" y="6254"/>
                </a:lnTo>
                <a:close/>
                <a:moveTo>
                  <a:pt x="5573" y="5451"/>
                </a:moveTo>
                <a:lnTo>
                  <a:pt x="5719" y="5621"/>
                </a:lnTo>
                <a:lnTo>
                  <a:pt x="5840" y="5767"/>
                </a:lnTo>
                <a:lnTo>
                  <a:pt x="5816" y="5767"/>
                </a:lnTo>
                <a:lnTo>
                  <a:pt x="5670" y="5840"/>
                </a:lnTo>
                <a:lnTo>
                  <a:pt x="5548" y="5962"/>
                </a:lnTo>
                <a:lnTo>
                  <a:pt x="5354" y="6205"/>
                </a:lnTo>
                <a:lnTo>
                  <a:pt x="5110" y="6473"/>
                </a:lnTo>
                <a:lnTo>
                  <a:pt x="4989" y="6619"/>
                </a:lnTo>
                <a:lnTo>
                  <a:pt x="4916" y="6765"/>
                </a:lnTo>
                <a:lnTo>
                  <a:pt x="4429" y="6667"/>
                </a:lnTo>
                <a:lnTo>
                  <a:pt x="4551" y="6546"/>
                </a:lnTo>
                <a:lnTo>
                  <a:pt x="4648" y="6424"/>
                </a:lnTo>
                <a:lnTo>
                  <a:pt x="4843" y="6157"/>
                </a:lnTo>
                <a:lnTo>
                  <a:pt x="5159" y="5816"/>
                </a:lnTo>
                <a:lnTo>
                  <a:pt x="5354" y="5646"/>
                </a:lnTo>
                <a:lnTo>
                  <a:pt x="5475" y="5548"/>
                </a:lnTo>
                <a:lnTo>
                  <a:pt x="5548" y="5451"/>
                </a:lnTo>
                <a:close/>
                <a:moveTo>
                  <a:pt x="6035" y="5962"/>
                </a:moveTo>
                <a:lnTo>
                  <a:pt x="6278" y="6254"/>
                </a:lnTo>
                <a:lnTo>
                  <a:pt x="6157" y="6424"/>
                </a:lnTo>
                <a:lnTo>
                  <a:pt x="6011" y="6643"/>
                </a:lnTo>
                <a:lnTo>
                  <a:pt x="5889" y="6862"/>
                </a:lnTo>
                <a:lnTo>
                  <a:pt x="5840" y="6935"/>
                </a:lnTo>
                <a:lnTo>
                  <a:pt x="5840" y="7008"/>
                </a:lnTo>
                <a:lnTo>
                  <a:pt x="5232" y="6838"/>
                </a:lnTo>
                <a:lnTo>
                  <a:pt x="5402" y="6692"/>
                </a:lnTo>
                <a:lnTo>
                  <a:pt x="5548" y="6546"/>
                </a:lnTo>
                <a:lnTo>
                  <a:pt x="5767" y="6278"/>
                </a:lnTo>
                <a:lnTo>
                  <a:pt x="5889" y="6157"/>
                </a:lnTo>
                <a:lnTo>
                  <a:pt x="6011" y="6011"/>
                </a:lnTo>
                <a:lnTo>
                  <a:pt x="6035" y="5962"/>
                </a:lnTo>
                <a:close/>
                <a:moveTo>
                  <a:pt x="7519" y="925"/>
                </a:moveTo>
                <a:lnTo>
                  <a:pt x="7470" y="1120"/>
                </a:lnTo>
                <a:lnTo>
                  <a:pt x="7470" y="1314"/>
                </a:lnTo>
                <a:lnTo>
                  <a:pt x="7470" y="1704"/>
                </a:lnTo>
                <a:lnTo>
                  <a:pt x="7495" y="2093"/>
                </a:lnTo>
                <a:lnTo>
                  <a:pt x="7519" y="2482"/>
                </a:lnTo>
                <a:lnTo>
                  <a:pt x="7592" y="3285"/>
                </a:lnTo>
                <a:lnTo>
                  <a:pt x="7665" y="4234"/>
                </a:lnTo>
                <a:lnTo>
                  <a:pt x="7714" y="5183"/>
                </a:lnTo>
                <a:lnTo>
                  <a:pt x="7714" y="6132"/>
                </a:lnTo>
                <a:lnTo>
                  <a:pt x="7714" y="7081"/>
                </a:lnTo>
                <a:lnTo>
                  <a:pt x="7519" y="6886"/>
                </a:lnTo>
                <a:lnTo>
                  <a:pt x="7324" y="6716"/>
                </a:lnTo>
                <a:lnTo>
                  <a:pt x="7032" y="6473"/>
                </a:lnTo>
                <a:lnTo>
                  <a:pt x="6522" y="5913"/>
                </a:lnTo>
                <a:lnTo>
                  <a:pt x="5986" y="5354"/>
                </a:lnTo>
                <a:lnTo>
                  <a:pt x="5792" y="5159"/>
                </a:lnTo>
                <a:lnTo>
                  <a:pt x="5670" y="5086"/>
                </a:lnTo>
                <a:lnTo>
                  <a:pt x="5573" y="5013"/>
                </a:lnTo>
                <a:lnTo>
                  <a:pt x="5719" y="4721"/>
                </a:lnTo>
                <a:lnTo>
                  <a:pt x="5913" y="4453"/>
                </a:lnTo>
                <a:lnTo>
                  <a:pt x="6278" y="3894"/>
                </a:lnTo>
                <a:lnTo>
                  <a:pt x="6449" y="3626"/>
                </a:lnTo>
                <a:lnTo>
                  <a:pt x="6570" y="3358"/>
                </a:lnTo>
                <a:lnTo>
                  <a:pt x="6692" y="3066"/>
                </a:lnTo>
                <a:lnTo>
                  <a:pt x="6789" y="2774"/>
                </a:lnTo>
                <a:lnTo>
                  <a:pt x="6984" y="2166"/>
                </a:lnTo>
                <a:lnTo>
                  <a:pt x="7203" y="1558"/>
                </a:lnTo>
                <a:lnTo>
                  <a:pt x="7349" y="1217"/>
                </a:lnTo>
                <a:lnTo>
                  <a:pt x="7519" y="925"/>
                </a:lnTo>
                <a:close/>
                <a:moveTo>
                  <a:pt x="6497" y="6497"/>
                </a:moveTo>
                <a:lnTo>
                  <a:pt x="6522" y="6521"/>
                </a:lnTo>
                <a:lnTo>
                  <a:pt x="6716" y="6716"/>
                </a:lnTo>
                <a:lnTo>
                  <a:pt x="6643" y="6765"/>
                </a:lnTo>
                <a:lnTo>
                  <a:pt x="6595" y="6789"/>
                </a:lnTo>
                <a:lnTo>
                  <a:pt x="6497" y="6911"/>
                </a:lnTo>
                <a:lnTo>
                  <a:pt x="6400" y="7008"/>
                </a:lnTo>
                <a:lnTo>
                  <a:pt x="6327" y="7130"/>
                </a:lnTo>
                <a:lnTo>
                  <a:pt x="5986" y="7057"/>
                </a:lnTo>
                <a:lnTo>
                  <a:pt x="6059" y="7008"/>
                </a:lnTo>
                <a:lnTo>
                  <a:pt x="6132" y="6935"/>
                </a:lnTo>
                <a:lnTo>
                  <a:pt x="6254" y="6838"/>
                </a:lnTo>
                <a:lnTo>
                  <a:pt x="6497" y="6497"/>
                </a:lnTo>
                <a:close/>
                <a:moveTo>
                  <a:pt x="13286" y="6521"/>
                </a:moveTo>
                <a:lnTo>
                  <a:pt x="13627" y="6740"/>
                </a:lnTo>
                <a:lnTo>
                  <a:pt x="13967" y="6935"/>
                </a:lnTo>
                <a:lnTo>
                  <a:pt x="13870" y="7032"/>
                </a:lnTo>
                <a:lnTo>
                  <a:pt x="13724" y="7178"/>
                </a:lnTo>
                <a:lnTo>
                  <a:pt x="13578" y="7081"/>
                </a:lnTo>
                <a:lnTo>
                  <a:pt x="13456" y="7032"/>
                </a:lnTo>
                <a:lnTo>
                  <a:pt x="13164" y="6911"/>
                </a:lnTo>
                <a:lnTo>
                  <a:pt x="12897" y="6813"/>
                </a:lnTo>
                <a:lnTo>
                  <a:pt x="12653" y="6716"/>
                </a:lnTo>
                <a:lnTo>
                  <a:pt x="13286" y="6521"/>
                </a:lnTo>
                <a:close/>
                <a:moveTo>
                  <a:pt x="10171" y="5062"/>
                </a:moveTo>
                <a:lnTo>
                  <a:pt x="10220" y="5135"/>
                </a:lnTo>
                <a:lnTo>
                  <a:pt x="10196" y="5159"/>
                </a:lnTo>
                <a:lnTo>
                  <a:pt x="9587" y="5816"/>
                </a:lnTo>
                <a:lnTo>
                  <a:pt x="9003" y="6521"/>
                </a:lnTo>
                <a:lnTo>
                  <a:pt x="8809" y="6716"/>
                </a:lnTo>
                <a:lnTo>
                  <a:pt x="8590" y="6935"/>
                </a:lnTo>
                <a:lnTo>
                  <a:pt x="8371" y="7154"/>
                </a:lnTo>
                <a:lnTo>
                  <a:pt x="8152" y="7373"/>
                </a:lnTo>
                <a:lnTo>
                  <a:pt x="8200" y="6740"/>
                </a:lnTo>
                <a:lnTo>
                  <a:pt x="8444" y="6570"/>
                </a:lnTo>
                <a:lnTo>
                  <a:pt x="8663" y="6400"/>
                </a:lnTo>
                <a:lnTo>
                  <a:pt x="9101" y="6035"/>
                </a:lnTo>
                <a:lnTo>
                  <a:pt x="9660" y="5573"/>
                </a:lnTo>
                <a:lnTo>
                  <a:pt x="9928" y="5329"/>
                </a:lnTo>
                <a:lnTo>
                  <a:pt x="10171" y="5062"/>
                </a:lnTo>
                <a:close/>
                <a:moveTo>
                  <a:pt x="10488" y="5329"/>
                </a:moveTo>
                <a:lnTo>
                  <a:pt x="10731" y="5427"/>
                </a:lnTo>
                <a:lnTo>
                  <a:pt x="10999" y="5500"/>
                </a:lnTo>
                <a:lnTo>
                  <a:pt x="11510" y="5597"/>
                </a:lnTo>
                <a:lnTo>
                  <a:pt x="11850" y="5670"/>
                </a:lnTo>
                <a:lnTo>
                  <a:pt x="12167" y="5694"/>
                </a:lnTo>
                <a:lnTo>
                  <a:pt x="12824" y="5719"/>
                </a:lnTo>
                <a:lnTo>
                  <a:pt x="13529" y="5743"/>
                </a:lnTo>
                <a:lnTo>
                  <a:pt x="14235" y="5792"/>
                </a:lnTo>
                <a:lnTo>
                  <a:pt x="13505" y="6059"/>
                </a:lnTo>
                <a:lnTo>
                  <a:pt x="12799" y="6278"/>
                </a:lnTo>
                <a:lnTo>
                  <a:pt x="11339" y="6692"/>
                </a:lnTo>
                <a:lnTo>
                  <a:pt x="9612" y="7130"/>
                </a:lnTo>
                <a:lnTo>
                  <a:pt x="9149" y="7251"/>
                </a:lnTo>
                <a:lnTo>
                  <a:pt x="8663" y="7373"/>
                </a:lnTo>
                <a:lnTo>
                  <a:pt x="9101" y="6862"/>
                </a:lnTo>
                <a:lnTo>
                  <a:pt x="9758" y="6132"/>
                </a:lnTo>
                <a:lnTo>
                  <a:pt x="10098" y="5767"/>
                </a:lnTo>
                <a:lnTo>
                  <a:pt x="10439" y="5402"/>
                </a:lnTo>
                <a:lnTo>
                  <a:pt x="10488" y="5329"/>
                </a:lnTo>
                <a:close/>
                <a:moveTo>
                  <a:pt x="6862" y="6886"/>
                </a:moveTo>
                <a:lnTo>
                  <a:pt x="7349" y="7422"/>
                </a:lnTo>
                <a:lnTo>
                  <a:pt x="7349" y="7422"/>
                </a:lnTo>
                <a:lnTo>
                  <a:pt x="6570" y="7203"/>
                </a:lnTo>
                <a:lnTo>
                  <a:pt x="6668" y="7105"/>
                </a:lnTo>
                <a:lnTo>
                  <a:pt x="6765" y="7008"/>
                </a:lnTo>
                <a:lnTo>
                  <a:pt x="6862" y="6911"/>
                </a:lnTo>
                <a:lnTo>
                  <a:pt x="6862" y="6886"/>
                </a:lnTo>
                <a:close/>
                <a:moveTo>
                  <a:pt x="12386" y="6789"/>
                </a:moveTo>
                <a:lnTo>
                  <a:pt x="12483" y="6911"/>
                </a:lnTo>
                <a:lnTo>
                  <a:pt x="12629" y="7008"/>
                </a:lnTo>
                <a:lnTo>
                  <a:pt x="12775" y="7105"/>
                </a:lnTo>
                <a:lnTo>
                  <a:pt x="12921" y="7178"/>
                </a:lnTo>
                <a:lnTo>
                  <a:pt x="13432" y="7422"/>
                </a:lnTo>
                <a:lnTo>
                  <a:pt x="13140" y="7641"/>
                </a:lnTo>
                <a:lnTo>
                  <a:pt x="12970" y="7543"/>
                </a:lnTo>
                <a:lnTo>
                  <a:pt x="12799" y="7470"/>
                </a:lnTo>
                <a:lnTo>
                  <a:pt x="12483" y="7349"/>
                </a:lnTo>
                <a:lnTo>
                  <a:pt x="12045" y="7154"/>
                </a:lnTo>
                <a:lnTo>
                  <a:pt x="11826" y="7057"/>
                </a:lnTo>
                <a:lnTo>
                  <a:pt x="11607" y="7008"/>
                </a:lnTo>
                <a:lnTo>
                  <a:pt x="12386" y="6789"/>
                </a:lnTo>
                <a:close/>
                <a:moveTo>
                  <a:pt x="11461" y="7057"/>
                </a:moveTo>
                <a:lnTo>
                  <a:pt x="11534" y="7154"/>
                </a:lnTo>
                <a:lnTo>
                  <a:pt x="11631" y="7251"/>
                </a:lnTo>
                <a:lnTo>
                  <a:pt x="11850" y="7397"/>
                </a:lnTo>
                <a:lnTo>
                  <a:pt x="12069" y="7519"/>
                </a:lnTo>
                <a:lnTo>
                  <a:pt x="12313" y="7641"/>
                </a:lnTo>
                <a:lnTo>
                  <a:pt x="12532" y="7762"/>
                </a:lnTo>
                <a:lnTo>
                  <a:pt x="12799" y="7908"/>
                </a:lnTo>
                <a:lnTo>
                  <a:pt x="12483" y="8152"/>
                </a:lnTo>
                <a:lnTo>
                  <a:pt x="12410" y="8054"/>
                </a:lnTo>
                <a:lnTo>
                  <a:pt x="12337" y="7981"/>
                </a:lnTo>
                <a:lnTo>
                  <a:pt x="12240" y="7908"/>
                </a:lnTo>
                <a:lnTo>
                  <a:pt x="12118" y="7860"/>
                </a:lnTo>
                <a:lnTo>
                  <a:pt x="11875" y="7762"/>
                </a:lnTo>
                <a:lnTo>
                  <a:pt x="11656" y="7689"/>
                </a:lnTo>
                <a:lnTo>
                  <a:pt x="11145" y="7470"/>
                </a:lnTo>
                <a:lnTo>
                  <a:pt x="10901" y="7349"/>
                </a:lnTo>
                <a:lnTo>
                  <a:pt x="10634" y="7251"/>
                </a:lnTo>
                <a:lnTo>
                  <a:pt x="11437" y="7057"/>
                </a:lnTo>
                <a:close/>
                <a:moveTo>
                  <a:pt x="10439" y="7324"/>
                </a:moveTo>
                <a:lnTo>
                  <a:pt x="10512" y="7422"/>
                </a:lnTo>
                <a:lnTo>
                  <a:pt x="10609" y="7495"/>
                </a:lnTo>
                <a:lnTo>
                  <a:pt x="10828" y="7665"/>
                </a:lnTo>
                <a:lnTo>
                  <a:pt x="11047" y="7787"/>
                </a:lnTo>
                <a:lnTo>
                  <a:pt x="11291" y="7884"/>
                </a:lnTo>
                <a:lnTo>
                  <a:pt x="11996" y="8176"/>
                </a:lnTo>
                <a:lnTo>
                  <a:pt x="12167" y="8249"/>
                </a:lnTo>
                <a:lnTo>
                  <a:pt x="12215" y="8273"/>
                </a:lnTo>
                <a:lnTo>
                  <a:pt x="12288" y="8298"/>
                </a:lnTo>
                <a:lnTo>
                  <a:pt x="11996" y="8541"/>
                </a:lnTo>
                <a:lnTo>
                  <a:pt x="11972" y="8541"/>
                </a:lnTo>
                <a:lnTo>
                  <a:pt x="11583" y="8444"/>
                </a:lnTo>
                <a:lnTo>
                  <a:pt x="11218" y="8322"/>
                </a:lnTo>
                <a:lnTo>
                  <a:pt x="10853" y="8152"/>
                </a:lnTo>
                <a:lnTo>
                  <a:pt x="10512" y="7957"/>
                </a:lnTo>
                <a:lnTo>
                  <a:pt x="10098" y="7714"/>
                </a:lnTo>
                <a:lnTo>
                  <a:pt x="9879" y="7592"/>
                </a:lnTo>
                <a:lnTo>
                  <a:pt x="9660" y="7495"/>
                </a:lnTo>
                <a:lnTo>
                  <a:pt x="10439" y="7324"/>
                </a:lnTo>
                <a:close/>
                <a:moveTo>
                  <a:pt x="8225" y="8103"/>
                </a:moveTo>
                <a:lnTo>
                  <a:pt x="8638" y="8249"/>
                </a:lnTo>
                <a:lnTo>
                  <a:pt x="9028" y="8419"/>
                </a:lnTo>
                <a:lnTo>
                  <a:pt x="8930" y="8517"/>
                </a:lnTo>
                <a:lnTo>
                  <a:pt x="8784" y="8638"/>
                </a:lnTo>
                <a:lnTo>
                  <a:pt x="8711" y="8711"/>
                </a:lnTo>
                <a:lnTo>
                  <a:pt x="8687" y="8784"/>
                </a:lnTo>
                <a:lnTo>
                  <a:pt x="8225" y="8103"/>
                </a:lnTo>
                <a:close/>
                <a:moveTo>
                  <a:pt x="7689" y="8663"/>
                </a:moveTo>
                <a:lnTo>
                  <a:pt x="7714" y="9003"/>
                </a:lnTo>
                <a:lnTo>
                  <a:pt x="7689" y="9003"/>
                </a:lnTo>
                <a:lnTo>
                  <a:pt x="7519" y="8930"/>
                </a:lnTo>
                <a:lnTo>
                  <a:pt x="7665" y="8687"/>
                </a:lnTo>
                <a:lnTo>
                  <a:pt x="7689" y="8663"/>
                </a:lnTo>
                <a:close/>
                <a:moveTo>
                  <a:pt x="9344" y="7592"/>
                </a:moveTo>
                <a:lnTo>
                  <a:pt x="9612" y="7787"/>
                </a:lnTo>
                <a:lnTo>
                  <a:pt x="9904" y="7981"/>
                </a:lnTo>
                <a:lnTo>
                  <a:pt x="10463" y="8322"/>
                </a:lnTo>
                <a:lnTo>
                  <a:pt x="10755" y="8492"/>
                </a:lnTo>
                <a:lnTo>
                  <a:pt x="11047" y="8638"/>
                </a:lnTo>
                <a:lnTo>
                  <a:pt x="11364" y="8760"/>
                </a:lnTo>
                <a:lnTo>
                  <a:pt x="11680" y="8833"/>
                </a:lnTo>
                <a:lnTo>
                  <a:pt x="11510" y="9003"/>
                </a:lnTo>
                <a:lnTo>
                  <a:pt x="11485" y="9028"/>
                </a:lnTo>
                <a:lnTo>
                  <a:pt x="10463" y="8565"/>
                </a:lnTo>
                <a:lnTo>
                  <a:pt x="9952" y="8371"/>
                </a:lnTo>
                <a:lnTo>
                  <a:pt x="9417" y="8176"/>
                </a:lnTo>
                <a:lnTo>
                  <a:pt x="8979" y="7981"/>
                </a:lnTo>
                <a:lnTo>
                  <a:pt x="8736" y="7884"/>
                </a:lnTo>
                <a:lnTo>
                  <a:pt x="8468" y="7811"/>
                </a:lnTo>
                <a:lnTo>
                  <a:pt x="8906" y="7714"/>
                </a:lnTo>
                <a:lnTo>
                  <a:pt x="9344" y="7592"/>
                </a:lnTo>
                <a:close/>
                <a:moveTo>
                  <a:pt x="9368" y="8565"/>
                </a:moveTo>
                <a:lnTo>
                  <a:pt x="9733" y="8687"/>
                </a:lnTo>
                <a:lnTo>
                  <a:pt x="9660" y="8760"/>
                </a:lnTo>
                <a:lnTo>
                  <a:pt x="9198" y="9076"/>
                </a:lnTo>
                <a:lnTo>
                  <a:pt x="9101" y="9149"/>
                </a:lnTo>
                <a:lnTo>
                  <a:pt x="9003" y="9247"/>
                </a:lnTo>
                <a:lnTo>
                  <a:pt x="8760" y="8906"/>
                </a:lnTo>
                <a:lnTo>
                  <a:pt x="8784" y="8906"/>
                </a:lnTo>
                <a:lnTo>
                  <a:pt x="8930" y="8809"/>
                </a:lnTo>
                <a:lnTo>
                  <a:pt x="9052" y="8711"/>
                </a:lnTo>
                <a:lnTo>
                  <a:pt x="9174" y="8638"/>
                </a:lnTo>
                <a:lnTo>
                  <a:pt x="9344" y="8590"/>
                </a:lnTo>
                <a:lnTo>
                  <a:pt x="9368" y="8565"/>
                </a:lnTo>
                <a:close/>
                <a:moveTo>
                  <a:pt x="828" y="6181"/>
                </a:moveTo>
                <a:lnTo>
                  <a:pt x="1168" y="6302"/>
                </a:lnTo>
                <a:lnTo>
                  <a:pt x="1533" y="6400"/>
                </a:lnTo>
                <a:lnTo>
                  <a:pt x="2239" y="6546"/>
                </a:lnTo>
                <a:lnTo>
                  <a:pt x="2507" y="6570"/>
                </a:lnTo>
                <a:lnTo>
                  <a:pt x="2750" y="6594"/>
                </a:lnTo>
                <a:lnTo>
                  <a:pt x="3018" y="6619"/>
                </a:lnTo>
                <a:lnTo>
                  <a:pt x="3285" y="6643"/>
                </a:lnTo>
                <a:lnTo>
                  <a:pt x="4356" y="6911"/>
                </a:lnTo>
                <a:lnTo>
                  <a:pt x="5159" y="7081"/>
                </a:lnTo>
                <a:lnTo>
                  <a:pt x="5938" y="7300"/>
                </a:lnTo>
                <a:lnTo>
                  <a:pt x="7519" y="7762"/>
                </a:lnTo>
                <a:lnTo>
                  <a:pt x="6546" y="8273"/>
                </a:lnTo>
                <a:lnTo>
                  <a:pt x="5548" y="8736"/>
                </a:lnTo>
                <a:lnTo>
                  <a:pt x="4697" y="9076"/>
                </a:lnTo>
                <a:lnTo>
                  <a:pt x="4453" y="9198"/>
                </a:lnTo>
                <a:lnTo>
                  <a:pt x="4332" y="9271"/>
                </a:lnTo>
                <a:lnTo>
                  <a:pt x="4234" y="9368"/>
                </a:lnTo>
                <a:lnTo>
                  <a:pt x="4210" y="9320"/>
                </a:lnTo>
                <a:lnTo>
                  <a:pt x="3991" y="9003"/>
                </a:lnTo>
                <a:lnTo>
                  <a:pt x="3748" y="8687"/>
                </a:lnTo>
                <a:lnTo>
                  <a:pt x="3456" y="8395"/>
                </a:lnTo>
                <a:lnTo>
                  <a:pt x="3164" y="8127"/>
                </a:lnTo>
                <a:lnTo>
                  <a:pt x="2531" y="7616"/>
                </a:lnTo>
                <a:lnTo>
                  <a:pt x="2239" y="7373"/>
                </a:lnTo>
                <a:lnTo>
                  <a:pt x="1947" y="7105"/>
                </a:lnTo>
                <a:lnTo>
                  <a:pt x="1728" y="6911"/>
                </a:lnTo>
                <a:lnTo>
                  <a:pt x="1485" y="6716"/>
                </a:lnTo>
                <a:lnTo>
                  <a:pt x="1047" y="6375"/>
                </a:lnTo>
                <a:lnTo>
                  <a:pt x="828" y="6181"/>
                </a:lnTo>
                <a:close/>
                <a:moveTo>
                  <a:pt x="10098" y="8833"/>
                </a:moveTo>
                <a:lnTo>
                  <a:pt x="10658" y="9076"/>
                </a:lnTo>
                <a:lnTo>
                  <a:pt x="10366" y="9247"/>
                </a:lnTo>
                <a:lnTo>
                  <a:pt x="10098" y="9393"/>
                </a:lnTo>
                <a:lnTo>
                  <a:pt x="9758" y="9612"/>
                </a:lnTo>
                <a:lnTo>
                  <a:pt x="9612" y="9758"/>
                </a:lnTo>
                <a:lnTo>
                  <a:pt x="9466" y="9904"/>
                </a:lnTo>
                <a:lnTo>
                  <a:pt x="9125" y="9417"/>
                </a:lnTo>
                <a:lnTo>
                  <a:pt x="9198" y="9393"/>
                </a:lnTo>
                <a:lnTo>
                  <a:pt x="9271" y="9368"/>
                </a:lnTo>
                <a:lnTo>
                  <a:pt x="9417" y="9271"/>
                </a:lnTo>
                <a:lnTo>
                  <a:pt x="9660" y="9101"/>
                </a:lnTo>
                <a:lnTo>
                  <a:pt x="10098" y="8857"/>
                </a:lnTo>
                <a:lnTo>
                  <a:pt x="10098" y="8833"/>
                </a:lnTo>
                <a:close/>
                <a:moveTo>
                  <a:pt x="7324" y="9174"/>
                </a:moveTo>
                <a:lnTo>
                  <a:pt x="7446" y="9222"/>
                </a:lnTo>
                <a:lnTo>
                  <a:pt x="7519" y="9295"/>
                </a:lnTo>
                <a:lnTo>
                  <a:pt x="7738" y="9393"/>
                </a:lnTo>
                <a:lnTo>
                  <a:pt x="7738" y="9855"/>
                </a:lnTo>
                <a:lnTo>
                  <a:pt x="7738" y="10001"/>
                </a:lnTo>
                <a:lnTo>
                  <a:pt x="7495" y="9855"/>
                </a:lnTo>
                <a:lnTo>
                  <a:pt x="7251" y="9733"/>
                </a:lnTo>
                <a:lnTo>
                  <a:pt x="7105" y="9685"/>
                </a:lnTo>
                <a:lnTo>
                  <a:pt x="6984" y="9660"/>
                </a:lnTo>
                <a:lnTo>
                  <a:pt x="7324" y="9174"/>
                </a:lnTo>
                <a:close/>
                <a:moveTo>
                  <a:pt x="6911" y="9758"/>
                </a:moveTo>
                <a:lnTo>
                  <a:pt x="7008" y="9879"/>
                </a:lnTo>
                <a:lnTo>
                  <a:pt x="7130" y="10001"/>
                </a:lnTo>
                <a:lnTo>
                  <a:pt x="7373" y="10196"/>
                </a:lnTo>
                <a:lnTo>
                  <a:pt x="7543" y="10317"/>
                </a:lnTo>
                <a:lnTo>
                  <a:pt x="7762" y="10415"/>
                </a:lnTo>
                <a:lnTo>
                  <a:pt x="7762" y="10926"/>
                </a:lnTo>
                <a:lnTo>
                  <a:pt x="7470" y="10707"/>
                </a:lnTo>
                <a:lnTo>
                  <a:pt x="7203" y="10488"/>
                </a:lnTo>
                <a:lnTo>
                  <a:pt x="7057" y="10415"/>
                </a:lnTo>
                <a:lnTo>
                  <a:pt x="6911" y="10317"/>
                </a:lnTo>
                <a:lnTo>
                  <a:pt x="6741" y="10269"/>
                </a:lnTo>
                <a:lnTo>
                  <a:pt x="6570" y="10244"/>
                </a:lnTo>
                <a:lnTo>
                  <a:pt x="6911" y="9758"/>
                </a:lnTo>
                <a:close/>
                <a:moveTo>
                  <a:pt x="11072" y="9271"/>
                </a:moveTo>
                <a:lnTo>
                  <a:pt x="11291" y="9368"/>
                </a:lnTo>
                <a:lnTo>
                  <a:pt x="11266" y="9490"/>
                </a:lnTo>
                <a:lnTo>
                  <a:pt x="11266" y="9612"/>
                </a:lnTo>
                <a:lnTo>
                  <a:pt x="11096" y="9685"/>
                </a:lnTo>
                <a:lnTo>
                  <a:pt x="10950" y="9782"/>
                </a:lnTo>
                <a:lnTo>
                  <a:pt x="10658" y="9977"/>
                </a:lnTo>
                <a:lnTo>
                  <a:pt x="10293" y="10220"/>
                </a:lnTo>
                <a:lnTo>
                  <a:pt x="10123" y="10366"/>
                </a:lnTo>
                <a:lnTo>
                  <a:pt x="10050" y="10439"/>
                </a:lnTo>
                <a:lnTo>
                  <a:pt x="10001" y="10536"/>
                </a:lnTo>
                <a:lnTo>
                  <a:pt x="10001" y="10585"/>
                </a:lnTo>
                <a:lnTo>
                  <a:pt x="10025" y="10609"/>
                </a:lnTo>
                <a:lnTo>
                  <a:pt x="10123" y="10609"/>
                </a:lnTo>
                <a:lnTo>
                  <a:pt x="10220" y="10585"/>
                </a:lnTo>
                <a:lnTo>
                  <a:pt x="10390" y="10512"/>
                </a:lnTo>
                <a:lnTo>
                  <a:pt x="10561" y="10390"/>
                </a:lnTo>
                <a:lnTo>
                  <a:pt x="10731" y="10269"/>
                </a:lnTo>
                <a:lnTo>
                  <a:pt x="10999" y="10074"/>
                </a:lnTo>
                <a:lnTo>
                  <a:pt x="11291" y="9904"/>
                </a:lnTo>
                <a:lnTo>
                  <a:pt x="11339" y="10171"/>
                </a:lnTo>
                <a:lnTo>
                  <a:pt x="11412" y="10390"/>
                </a:lnTo>
                <a:lnTo>
                  <a:pt x="11145" y="10488"/>
                </a:lnTo>
                <a:lnTo>
                  <a:pt x="10877" y="10634"/>
                </a:lnTo>
                <a:lnTo>
                  <a:pt x="10731" y="10682"/>
                </a:lnTo>
                <a:lnTo>
                  <a:pt x="10561" y="10804"/>
                </a:lnTo>
                <a:lnTo>
                  <a:pt x="10415" y="10926"/>
                </a:lnTo>
                <a:lnTo>
                  <a:pt x="10342" y="10999"/>
                </a:lnTo>
                <a:lnTo>
                  <a:pt x="10317" y="11072"/>
                </a:lnTo>
                <a:lnTo>
                  <a:pt x="9879" y="10463"/>
                </a:lnTo>
                <a:lnTo>
                  <a:pt x="9587" y="10050"/>
                </a:lnTo>
                <a:lnTo>
                  <a:pt x="9733" y="10001"/>
                </a:lnTo>
                <a:lnTo>
                  <a:pt x="9904" y="9928"/>
                </a:lnTo>
                <a:lnTo>
                  <a:pt x="10196" y="9758"/>
                </a:lnTo>
                <a:lnTo>
                  <a:pt x="10634" y="9514"/>
                </a:lnTo>
                <a:lnTo>
                  <a:pt x="11047" y="9295"/>
                </a:lnTo>
                <a:lnTo>
                  <a:pt x="11072" y="9271"/>
                </a:lnTo>
                <a:close/>
                <a:moveTo>
                  <a:pt x="11534" y="10780"/>
                </a:moveTo>
                <a:lnTo>
                  <a:pt x="11656" y="11193"/>
                </a:lnTo>
                <a:lnTo>
                  <a:pt x="11631" y="11193"/>
                </a:lnTo>
                <a:lnTo>
                  <a:pt x="11437" y="11364"/>
                </a:lnTo>
                <a:lnTo>
                  <a:pt x="11218" y="11510"/>
                </a:lnTo>
                <a:lnTo>
                  <a:pt x="11023" y="11631"/>
                </a:lnTo>
                <a:lnTo>
                  <a:pt x="10828" y="11753"/>
                </a:lnTo>
                <a:lnTo>
                  <a:pt x="10804" y="11777"/>
                </a:lnTo>
                <a:lnTo>
                  <a:pt x="10439" y="11242"/>
                </a:lnTo>
                <a:lnTo>
                  <a:pt x="10512" y="11242"/>
                </a:lnTo>
                <a:lnTo>
                  <a:pt x="10585" y="11218"/>
                </a:lnTo>
                <a:lnTo>
                  <a:pt x="10731" y="11145"/>
                </a:lnTo>
                <a:lnTo>
                  <a:pt x="10999" y="10974"/>
                </a:lnTo>
                <a:lnTo>
                  <a:pt x="11534" y="10780"/>
                </a:lnTo>
                <a:close/>
                <a:moveTo>
                  <a:pt x="6522" y="10342"/>
                </a:moveTo>
                <a:lnTo>
                  <a:pt x="6668" y="10439"/>
                </a:lnTo>
                <a:lnTo>
                  <a:pt x="6838" y="10561"/>
                </a:lnTo>
                <a:lnTo>
                  <a:pt x="7105" y="10853"/>
                </a:lnTo>
                <a:lnTo>
                  <a:pt x="7251" y="10999"/>
                </a:lnTo>
                <a:lnTo>
                  <a:pt x="7397" y="11120"/>
                </a:lnTo>
                <a:lnTo>
                  <a:pt x="7568" y="11218"/>
                </a:lnTo>
                <a:lnTo>
                  <a:pt x="7738" y="11291"/>
                </a:lnTo>
                <a:lnTo>
                  <a:pt x="7762" y="11291"/>
                </a:lnTo>
                <a:lnTo>
                  <a:pt x="7762" y="12021"/>
                </a:lnTo>
                <a:lnTo>
                  <a:pt x="7665" y="11948"/>
                </a:lnTo>
                <a:lnTo>
                  <a:pt x="7568" y="11875"/>
                </a:lnTo>
                <a:lnTo>
                  <a:pt x="7397" y="11704"/>
                </a:lnTo>
                <a:lnTo>
                  <a:pt x="7057" y="11364"/>
                </a:lnTo>
                <a:lnTo>
                  <a:pt x="6862" y="11193"/>
                </a:lnTo>
                <a:lnTo>
                  <a:pt x="6619" y="11072"/>
                </a:lnTo>
                <a:lnTo>
                  <a:pt x="6376" y="10999"/>
                </a:lnTo>
                <a:lnTo>
                  <a:pt x="6132" y="10926"/>
                </a:lnTo>
                <a:lnTo>
                  <a:pt x="6522" y="10342"/>
                </a:lnTo>
                <a:close/>
                <a:moveTo>
                  <a:pt x="11753" y="11510"/>
                </a:moveTo>
                <a:lnTo>
                  <a:pt x="11826" y="11802"/>
                </a:lnTo>
                <a:lnTo>
                  <a:pt x="11704" y="11826"/>
                </a:lnTo>
                <a:lnTo>
                  <a:pt x="11607" y="11899"/>
                </a:lnTo>
                <a:lnTo>
                  <a:pt x="11412" y="12021"/>
                </a:lnTo>
                <a:lnTo>
                  <a:pt x="11291" y="12167"/>
                </a:lnTo>
                <a:lnTo>
                  <a:pt x="11218" y="12240"/>
                </a:lnTo>
                <a:lnTo>
                  <a:pt x="11193" y="12313"/>
                </a:lnTo>
                <a:lnTo>
                  <a:pt x="10901" y="11899"/>
                </a:lnTo>
                <a:lnTo>
                  <a:pt x="11120" y="11850"/>
                </a:lnTo>
                <a:lnTo>
                  <a:pt x="11339" y="11777"/>
                </a:lnTo>
                <a:lnTo>
                  <a:pt x="11558" y="11656"/>
                </a:lnTo>
                <a:lnTo>
                  <a:pt x="11753" y="11510"/>
                </a:lnTo>
                <a:close/>
                <a:moveTo>
                  <a:pt x="6059" y="11047"/>
                </a:moveTo>
                <a:lnTo>
                  <a:pt x="6303" y="11218"/>
                </a:lnTo>
                <a:lnTo>
                  <a:pt x="6546" y="11388"/>
                </a:lnTo>
                <a:lnTo>
                  <a:pt x="6789" y="11583"/>
                </a:lnTo>
                <a:lnTo>
                  <a:pt x="6984" y="11802"/>
                </a:lnTo>
                <a:lnTo>
                  <a:pt x="7251" y="12069"/>
                </a:lnTo>
                <a:lnTo>
                  <a:pt x="7397" y="12215"/>
                </a:lnTo>
                <a:lnTo>
                  <a:pt x="7543" y="12313"/>
                </a:lnTo>
                <a:lnTo>
                  <a:pt x="7276" y="12459"/>
                </a:lnTo>
                <a:lnTo>
                  <a:pt x="7154" y="12386"/>
                </a:lnTo>
                <a:lnTo>
                  <a:pt x="7008" y="12337"/>
                </a:lnTo>
                <a:lnTo>
                  <a:pt x="6765" y="12215"/>
                </a:lnTo>
                <a:lnTo>
                  <a:pt x="6522" y="12069"/>
                </a:lnTo>
                <a:lnTo>
                  <a:pt x="6327" y="11948"/>
                </a:lnTo>
                <a:lnTo>
                  <a:pt x="6157" y="11802"/>
                </a:lnTo>
                <a:lnTo>
                  <a:pt x="5962" y="11656"/>
                </a:lnTo>
                <a:lnTo>
                  <a:pt x="5767" y="11534"/>
                </a:lnTo>
                <a:lnTo>
                  <a:pt x="6059" y="11047"/>
                </a:lnTo>
                <a:close/>
                <a:moveTo>
                  <a:pt x="5670" y="11680"/>
                </a:moveTo>
                <a:lnTo>
                  <a:pt x="5719" y="11777"/>
                </a:lnTo>
                <a:lnTo>
                  <a:pt x="5792" y="11850"/>
                </a:lnTo>
                <a:lnTo>
                  <a:pt x="5938" y="12021"/>
                </a:lnTo>
                <a:lnTo>
                  <a:pt x="6108" y="12167"/>
                </a:lnTo>
                <a:lnTo>
                  <a:pt x="6278" y="12288"/>
                </a:lnTo>
                <a:lnTo>
                  <a:pt x="6546" y="12483"/>
                </a:lnTo>
                <a:lnTo>
                  <a:pt x="6716" y="12580"/>
                </a:lnTo>
                <a:lnTo>
                  <a:pt x="6887" y="12678"/>
                </a:lnTo>
                <a:lnTo>
                  <a:pt x="6522" y="12848"/>
                </a:lnTo>
                <a:lnTo>
                  <a:pt x="6230" y="12653"/>
                </a:lnTo>
                <a:lnTo>
                  <a:pt x="5938" y="12434"/>
                </a:lnTo>
                <a:lnTo>
                  <a:pt x="5694" y="12215"/>
                </a:lnTo>
                <a:lnTo>
                  <a:pt x="5475" y="12021"/>
                </a:lnTo>
                <a:lnTo>
                  <a:pt x="5621" y="11777"/>
                </a:lnTo>
                <a:lnTo>
                  <a:pt x="5670" y="11680"/>
                </a:lnTo>
                <a:close/>
                <a:moveTo>
                  <a:pt x="11899" y="12094"/>
                </a:moveTo>
                <a:lnTo>
                  <a:pt x="12021" y="12605"/>
                </a:lnTo>
                <a:lnTo>
                  <a:pt x="11899" y="12726"/>
                </a:lnTo>
                <a:lnTo>
                  <a:pt x="11777" y="12848"/>
                </a:lnTo>
                <a:lnTo>
                  <a:pt x="11729" y="12921"/>
                </a:lnTo>
                <a:lnTo>
                  <a:pt x="11680" y="12994"/>
                </a:lnTo>
                <a:lnTo>
                  <a:pt x="11680" y="13018"/>
                </a:lnTo>
                <a:lnTo>
                  <a:pt x="11266" y="12434"/>
                </a:lnTo>
                <a:lnTo>
                  <a:pt x="11412" y="12386"/>
                </a:lnTo>
                <a:lnTo>
                  <a:pt x="11558" y="12313"/>
                </a:lnTo>
                <a:lnTo>
                  <a:pt x="11729" y="12215"/>
                </a:lnTo>
                <a:lnTo>
                  <a:pt x="11899" y="12094"/>
                </a:lnTo>
                <a:close/>
                <a:moveTo>
                  <a:pt x="5329" y="12240"/>
                </a:moveTo>
                <a:lnTo>
                  <a:pt x="5402" y="12361"/>
                </a:lnTo>
                <a:lnTo>
                  <a:pt x="5500" y="12483"/>
                </a:lnTo>
                <a:lnTo>
                  <a:pt x="5670" y="12678"/>
                </a:lnTo>
                <a:lnTo>
                  <a:pt x="5913" y="12897"/>
                </a:lnTo>
                <a:lnTo>
                  <a:pt x="6157" y="13067"/>
                </a:lnTo>
                <a:lnTo>
                  <a:pt x="5743" y="13335"/>
                </a:lnTo>
                <a:lnTo>
                  <a:pt x="5646" y="13310"/>
                </a:lnTo>
                <a:lnTo>
                  <a:pt x="5475" y="13237"/>
                </a:lnTo>
                <a:lnTo>
                  <a:pt x="5305" y="13164"/>
                </a:lnTo>
                <a:lnTo>
                  <a:pt x="5135" y="13043"/>
                </a:lnTo>
                <a:lnTo>
                  <a:pt x="4940" y="12970"/>
                </a:lnTo>
                <a:lnTo>
                  <a:pt x="4891" y="12945"/>
                </a:lnTo>
                <a:lnTo>
                  <a:pt x="5110" y="12605"/>
                </a:lnTo>
                <a:lnTo>
                  <a:pt x="5329" y="12240"/>
                </a:lnTo>
                <a:close/>
                <a:moveTo>
                  <a:pt x="12094" y="13043"/>
                </a:moveTo>
                <a:lnTo>
                  <a:pt x="12215" y="13748"/>
                </a:lnTo>
                <a:lnTo>
                  <a:pt x="11802" y="13189"/>
                </a:lnTo>
                <a:lnTo>
                  <a:pt x="11850" y="13189"/>
                </a:lnTo>
                <a:lnTo>
                  <a:pt x="11923" y="13164"/>
                </a:lnTo>
                <a:lnTo>
                  <a:pt x="11972" y="13140"/>
                </a:lnTo>
                <a:lnTo>
                  <a:pt x="12094" y="13043"/>
                </a:lnTo>
                <a:close/>
                <a:moveTo>
                  <a:pt x="4745" y="13140"/>
                </a:moveTo>
                <a:lnTo>
                  <a:pt x="4891" y="13310"/>
                </a:lnTo>
                <a:lnTo>
                  <a:pt x="5062" y="13456"/>
                </a:lnTo>
                <a:lnTo>
                  <a:pt x="5305" y="13602"/>
                </a:lnTo>
                <a:lnTo>
                  <a:pt x="4964" y="13846"/>
                </a:lnTo>
                <a:lnTo>
                  <a:pt x="4891" y="13773"/>
                </a:lnTo>
                <a:lnTo>
                  <a:pt x="4818" y="13700"/>
                </a:lnTo>
                <a:lnTo>
                  <a:pt x="4648" y="13627"/>
                </a:lnTo>
                <a:lnTo>
                  <a:pt x="4551" y="13554"/>
                </a:lnTo>
                <a:lnTo>
                  <a:pt x="4405" y="13529"/>
                </a:lnTo>
                <a:lnTo>
                  <a:pt x="4575" y="13335"/>
                </a:lnTo>
                <a:lnTo>
                  <a:pt x="4745" y="13140"/>
                </a:lnTo>
                <a:close/>
                <a:moveTo>
                  <a:pt x="8200" y="8833"/>
                </a:moveTo>
                <a:lnTo>
                  <a:pt x="8371" y="9076"/>
                </a:lnTo>
                <a:lnTo>
                  <a:pt x="8663" y="9514"/>
                </a:lnTo>
                <a:lnTo>
                  <a:pt x="8979" y="9928"/>
                </a:lnTo>
                <a:lnTo>
                  <a:pt x="9587" y="10780"/>
                </a:lnTo>
                <a:lnTo>
                  <a:pt x="10171" y="11583"/>
                </a:lnTo>
                <a:lnTo>
                  <a:pt x="10731" y="12410"/>
                </a:lnTo>
                <a:lnTo>
                  <a:pt x="11291" y="13213"/>
                </a:lnTo>
                <a:lnTo>
                  <a:pt x="11850" y="13992"/>
                </a:lnTo>
                <a:lnTo>
                  <a:pt x="11729" y="13943"/>
                </a:lnTo>
                <a:lnTo>
                  <a:pt x="11072" y="13554"/>
                </a:lnTo>
                <a:lnTo>
                  <a:pt x="10415" y="13189"/>
                </a:lnTo>
                <a:lnTo>
                  <a:pt x="9831" y="12921"/>
                </a:lnTo>
                <a:lnTo>
                  <a:pt x="9539" y="12799"/>
                </a:lnTo>
                <a:lnTo>
                  <a:pt x="9222" y="12678"/>
                </a:lnTo>
                <a:lnTo>
                  <a:pt x="8760" y="12507"/>
                </a:lnTo>
                <a:lnTo>
                  <a:pt x="8517" y="12410"/>
                </a:lnTo>
                <a:lnTo>
                  <a:pt x="8273" y="12337"/>
                </a:lnTo>
                <a:lnTo>
                  <a:pt x="8273" y="12288"/>
                </a:lnTo>
                <a:lnTo>
                  <a:pt x="8322" y="11996"/>
                </a:lnTo>
                <a:lnTo>
                  <a:pt x="8346" y="11680"/>
                </a:lnTo>
                <a:lnTo>
                  <a:pt x="8346" y="11388"/>
                </a:lnTo>
                <a:lnTo>
                  <a:pt x="8322" y="11072"/>
                </a:lnTo>
                <a:lnTo>
                  <a:pt x="8273" y="10463"/>
                </a:lnTo>
                <a:lnTo>
                  <a:pt x="8225" y="9855"/>
                </a:lnTo>
                <a:lnTo>
                  <a:pt x="8200" y="8833"/>
                </a:lnTo>
                <a:close/>
                <a:moveTo>
                  <a:pt x="7324" y="8346"/>
                </a:moveTo>
                <a:lnTo>
                  <a:pt x="6935" y="8906"/>
                </a:lnTo>
                <a:lnTo>
                  <a:pt x="6570" y="9441"/>
                </a:lnTo>
                <a:lnTo>
                  <a:pt x="5962" y="10439"/>
                </a:lnTo>
                <a:lnTo>
                  <a:pt x="5354" y="11437"/>
                </a:lnTo>
                <a:lnTo>
                  <a:pt x="4818" y="12386"/>
                </a:lnTo>
                <a:lnTo>
                  <a:pt x="4502" y="12848"/>
                </a:lnTo>
                <a:lnTo>
                  <a:pt x="4356" y="13067"/>
                </a:lnTo>
                <a:lnTo>
                  <a:pt x="4161" y="13286"/>
                </a:lnTo>
                <a:lnTo>
                  <a:pt x="3967" y="13529"/>
                </a:lnTo>
                <a:lnTo>
                  <a:pt x="3796" y="13773"/>
                </a:lnTo>
                <a:lnTo>
                  <a:pt x="3650" y="14040"/>
                </a:lnTo>
                <a:lnTo>
                  <a:pt x="3504" y="14308"/>
                </a:lnTo>
                <a:lnTo>
                  <a:pt x="3577" y="13578"/>
                </a:lnTo>
                <a:lnTo>
                  <a:pt x="3699" y="12897"/>
                </a:lnTo>
                <a:lnTo>
                  <a:pt x="3821" y="12215"/>
                </a:lnTo>
                <a:lnTo>
                  <a:pt x="3967" y="11558"/>
                </a:lnTo>
                <a:lnTo>
                  <a:pt x="4113" y="10926"/>
                </a:lnTo>
                <a:lnTo>
                  <a:pt x="4234" y="10269"/>
                </a:lnTo>
                <a:lnTo>
                  <a:pt x="4332" y="9612"/>
                </a:lnTo>
                <a:lnTo>
                  <a:pt x="4307" y="9539"/>
                </a:lnTo>
                <a:lnTo>
                  <a:pt x="4453" y="9587"/>
                </a:lnTo>
                <a:lnTo>
                  <a:pt x="4624" y="9563"/>
                </a:lnTo>
                <a:lnTo>
                  <a:pt x="4818" y="9514"/>
                </a:lnTo>
                <a:lnTo>
                  <a:pt x="5013" y="9441"/>
                </a:lnTo>
                <a:lnTo>
                  <a:pt x="5354" y="9271"/>
                </a:lnTo>
                <a:lnTo>
                  <a:pt x="5646" y="9149"/>
                </a:lnTo>
                <a:lnTo>
                  <a:pt x="6497" y="8760"/>
                </a:lnTo>
                <a:lnTo>
                  <a:pt x="7324" y="8346"/>
                </a:lnTo>
                <a:close/>
                <a:moveTo>
                  <a:pt x="4234" y="13700"/>
                </a:moveTo>
                <a:lnTo>
                  <a:pt x="4307" y="13773"/>
                </a:lnTo>
                <a:lnTo>
                  <a:pt x="4380" y="13821"/>
                </a:lnTo>
                <a:lnTo>
                  <a:pt x="4551" y="13943"/>
                </a:lnTo>
                <a:lnTo>
                  <a:pt x="4697" y="14016"/>
                </a:lnTo>
                <a:lnTo>
                  <a:pt x="4307" y="14259"/>
                </a:lnTo>
                <a:lnTo>
                  <a:pt x="4161" y="14332"/>
                </a:lnTo>
                <a:lnTo>
                  <a:pt x="3991" y="14405"/>
                </a:lnTo>
                <a:lnTo>
                  <a:pt x="3650" y="14502"/>
                </a:lnTo>
                <a:lnTo>
                  <a:pt x="3748" y="14429"/>
                </a:lnTo>
                <a:lnTo>
                  <a:pt x="3821" y="14332"/>
                </a:lnTo>
                <a:lnTo>
                  <a:pt x="3967" y="14113"/>
                </a:lnTo>
                <a:lnTo>
                  <a:pt x="4113" y="13894"/>
                </a:lnTo>
                <a:lnTo>
                  <a:pt x="4234" y="13700"/>
                </a:lnTo>
                <a:close/>
                <a:moveTo>
                  <a:pt x="7835" y="0"/>
                </a:moveTo>
                <a:lnTo>
                  <a:pt x="7762" y="25"/>
                </a:lnTo>
                <a:lnTo>
                  <a:pt x="7689" y="73"/>
                </a:lnTo>
                <a:lnTo>
                  <a:pt x="7641" y="73"/>
                </a:lnTo>
                <a:lnTo>
                  <a:pt x="7495" y="146"/>
                </a:lnTo>
                <a:lnTo>
                  <a:pt x="7373" y="244"/>
                </a:lnTo>
                <a:lnTo>
                  <a:pt x="7276" y="341"/>
                </a:lnTo>
                <a:lnTo>
                  <a:pt x="7178" y="463"/>
                </a:lnTo>
                <a:lnTo>
                  <a:pt x="6984" y="730"/>
                </a:lnTo>
                <a:lnTo>
                  <a:pt x="6838" y="1047"/>
                </a:lnTo>
                <a:lnTo>
                  <a:pt x="6716" y="1387"/>
                </a:lnTo>
                <a:lnTo>
                  <a:pt x="6619" y="1704"/>
                </a:lnTo>
                <a:lnTo>
                  <a:pt x="6449" y="2288"/>
                </a:lnTo>
                <a:lnTo>
                  <a:pt x="6230" y="2920"/>
                </a:lnTo>
                <a:lnTo>
                  <a:pt x="6108" y="3237"/>
                </a:lnTo>
                <a:lnTo>
                  <a:pt x="5962" y="3529"/>
                </a:lnTo>
                <a:lnTo>
                  <a:pt x="5767" y="3845"/>
                </a:lnTo>
                <a:lnTo>
                  <a:pt x="5548" y="4161"/>
                </a:lnTo>
                <a:lnTo>
                  <a:pt x="5378" y="4478"/>
                </a:lnTo>
                <a:lnTo>
                  <a:pt x="5281" y="4648"/>
                </a:lnTo>
                <a:lnTo>
                  <a:pt x="5208" y="4818"/>
                </a:lnTo>
                <a:lnTo>
                  <a:pt x="4891" y="4916"/>
                </a:lnTo>
                <a:lnTo>
                  <a:pt x="4575" y="4989"/>
                </a:lnTo>
                <a:lnTo>
                  <a:pt x="3918" y="5110"/>
                </a:lnTo>
                <a:lnTo>
                  <a:pt x="2580" y="5305"/>
                </a:lnTo>
                <a:lnTo>
                  <a:pt x="1801" y="5402"/>
                </a:lnTo>
                <a:lnTo>
                  <a:pt x="998" y="5500"/>
                </a:lnTo>
                <a:lnTo>
                  <a:pt x="755" y="5524"/>
                </a:lnTo>
                <a:lnTo>
                  <a:pt x="511" y="5524"/>
                </a:lnTo>
                <a:lnTo>
                  <a:pt x="244" y="5548"/>
                </a:lnTo>
                <a:lnTo>
                  <a:pt x="146" y="5597"/>
                </a:lnTo>
                <a:lnTo>
                  <a:pt x="49" y="5646"/>
                </a:lnTo>
                <a:lnTo>
                  <a:pt x="0" y="5719"/>
                </a:lnTo>
                <a:lnTo>
                  <a:pt x="0" y="5792"/>
                </a:lnTo>
                <a:lnTo>
                  <a:pt x="0" y="5865"/>
                </a:lnTo>
                <a:lnTo>
                  <a:pt x="0" y="5962"/>
                </a:lnTo>
                <a:lnTo>
                  <a:pt x="49" y="6035"/>
                </a:lnTo>
                <a:lnTo>
                  <a:pt x="146" y="6229"/>
                </a:lnTo>
                <a:lnTo>
                  <a:pt x="292" y="6375"/>
                </a:lnTo>
                <a:lnTo>
                  <a:pt x="438" y="6497"/>
                </a:lnTo>
                <a:lnTo>
                  <a:pt x="682" y="6716"/>
                </a:lnTo>
                <a:lnTo>
                  <a:pt x="925" y="6935"/>
                </a:lnTo>
                <a:lnTo>
                  <a:pt x="1460" y="7349"/>
                </a:lnTo>
                <a:lnTo>
                  <a:pt x="1971" y="7811"/>
                </a:lnTo>
                <a:lnTo>
                  <a:pt x="2507" y="8273"/>
                </a:lnTo>
                <a:lnTo>
                  <a:pt x="2847" y="8565"/>
                </a:lnTo>
                <a:lnTo>
                  <a:pt x="3188" y="8882"/>
                </a:lnTo>
                <a:lnTo>
                  <a:pt x="3504" y="9222"/>
                </a:lnTo>
                <a:lnTo>
                  <a:pt x="3650" y="9417"/>
                </a:lnTo>
                <a:lnTo>
                  <a:pt x="3772" y="9612"/>
                </a:lnTo>
                <a:lnTo>
                  <a:pt x="3821" y="9685"/>
                </a:lnTo>
                <a:lnTo>
                  <a:pt x="3918" y="9709"/>
                </a:lnTo>
                <a:lnTo>
                  <a:pt x="3748" y="10342"/>
                </a:lnTo>
                <a:lnTo>
                  <a:pt x="3602" y="10974"/>
                </a:lnTo>
                <a:lnTo>
                  <a:pt x="3334" y="12264"/>
                </a:lnTo>
                <a:lnTo>
                  <a:pt x="3212" y="12872"/>
                </a:lnTo>
                <a:lnTo>
                  <a:pt x="3091" y="13529"/>
                </a:lnTo>
                <a:lnTo>
                  <a:pt x="3042" y="13870"/>
                </a:lnTo>
                <a:lnTo>
                  <a:pt x="2993" y="14186"/>
                </a:lnTo>
                <a:lnTo>
                  <a:pt x="2993" y="14502"/>
                </a:lnTo>
                <a:lnTo>
                  <a:pt x="3018" y="14819"/>
                </a:lnTo>
                <a:lnTo>
                  <a:pt x="3042" y="14916"/>
                </a:lnTo>
                <a:lnTo>
                  <a:pt x="3091" y="14965"/>
                </a:lnTo>
                <a:lnTo>
                  <a:pt x="3188" y="15013"/>
                </a:lnTo>
                <a:lnTo>
                  <a:pt x="3261" y="15013"/>
                </a:lnTo>
                <a:lnTo>
                  <a:pt x="3383" y="15038"/>
                </a:lnTo>
                <a:lnTo>
                  <a:pt x="3529" y="15062"/>
                </a:lnTo>
                <a:lnTo>
                  <a:pt x="3675" y="15038"/>
                </a:lnTo>
                <a:lnTo>
                  <a:pt x="3796" y="15013"/>
                </a:lnTo>
                <a:lnTo>
                  <a:pt x="4088" y="14940"/>
                </a:lnTo>
                <a:lnTo>
                  <a:pt x="4405" y="14794"/>
                </a:lnTo>
                <a:lnTo>
                  <a:pt x="4672" y="14624"/>
                </a:lnTo>
                <a:lnTo>
                  <a:pt x="4964" y="14454"/>
                </a:lnTo>
                <a:lnTo>
                  <a:pt x="5402" y="14138"/>
                </a:lnTo>
                <a:lnTo>
                  <a:pt x="5719" y="13943"/>
                </a:lnTo>
                <a:lnTo>
                  <a:pt x="6035" y="13748"/>
                </a:lnTo>
                <a:lnTo>
                  <a:pt x="6716" y="13383"/>
                </a:lnTo>
                <a:lnTo>
                  <a:pt x="7373" y="13018"/>
                </a:lnTo>
                <a:lnTo>
                  <a:pt x="7689" y="12824"/>
                </a:lnTo>
                <a:lnTo>
                  <a:pt x="8006" y="12629"/>
                </a:lnTo>
                <a:lnTo>
                  <a:pt x="8127" y="12726"/>
                </a:lnTo>
                <a:lnTo>
                  <a:pt x="8273" y="12799"/>
                </a:lnTo>
                <a:lnTo>
                  <a:pt x="8590" y="12945"/>
                </a:lnTo>
                <a:lnTo>
                  <a:pt x="9320" y="13213"/>
                </a:lnTo>
                <a:lnTo>
                  <a:pt x="9685" y="13383"/>
                </a:lnTo>
                <a:lnTo>
                  <a:pt x="10050" y="13554"/>
                </a:lnTo>
                <a:lnTo>
                  <a:pt x="10707" y="13894"/>
                </a:lnTo>
                <a:lnTo>
                  <a:pt x="11364" y="14283"/>
                </a:lnTo>
                <a:lnTo>
                  <a:pt x="11607" y="14454"/>
                </a:lnTo>
                <a:lnTo>
                  <a:pt x="11875" y="14624"/>
                </a:lnTo>
                <a:lnTo>
                  <a:pt x="12021" y="14697"/>
                </a:lnTo>
                <a:lnTo>
                  <a:pt x="12167" y="14770"/>
                </a:lnTo>
                <a:lnTo>
                  <a:pt x="12313" y="14794"/>
                </a:lnTo>
                <a:lnTo>
                  <a:pt x="12459" y="14770"/>
                </a:lnTo>
                <a:lnTo>
                  <a:pt x="12507" y="14770"/>
                </a:lnTo>
                <a:lnTo>
                  <a:pt x="12532" y="14721"/>
                </a:lnTo>
                <a:lnTo>
                  <a:pt x="12629" y="14697"/>
                </a:lnTo>
                <a:lnTo>
                  <a:pt x="12702" y="14648"/>
                </a:lnTo>
                <a:lnTo>
                  <a:pt x="12751" y="14575"/>
                </a:lnTo>
                <a:lnTo>
                  <a:pt x="12775" y="14478"/>
                </a:lnTo>
                <a:lnTo>
                  <a:pt x="12751" y="14065"/>
                </a:lnTo>
                <a:lnTo>
                  <a:pt x="12702" y="13651"/>
                </a:lnTo>
                <a:lnTo>
                  <a:pt x="12629" y="13262"/>
                </a:lnTo>
                <a:lnTo>
                  <a:pt x="12556" y="12848"/>
                </a:lnTo>
                <a:lnTo>
                  <a:pt x="12337" y="12045"/>
                </a:lnTo>
                <a:lnTo>
                  <a:pt x="12118" y="11242"/>
                </a:lnTo>
                <a:lnTo>
                  <a:pt x="11899" y="10463"/>
                </a:lnTo>
                <a:lnTo>
                  <a:pt x="11875" y="10390"/>
                </a:lnTo>
                <a:lnTo>
                  <a:pt x="11680" y="9685"/>
                </a:lnTo>
                <a:lnTo>
                  <a:pt x="11680" y="9636"/>
                </a:lnTo>
                <a:lnTo>
                  <a:pt x="11656" y="9563"/>
                </a:lnTo>
                <a:lnTo>
                  <a:pt x="11631" y="9514"/>
                </a:lnTo>
                <a:lnTo>
                  <a:pt x="11680" y="9490"/>
                </a:lnTo>
                <a:lnTo>
                  <a:pt x="11729" y="9466"/>
                </a:lnTo>
                <a:lnTo>
                  <a:pt x="11802" y="9393"/>
                </a:lnTo>
                <a:lnTo>
                  <a:pt x="11850" y="9344"/>
                </a:lnTo>
                <a:lnTo>
                  <a:pt x="12094" y="9101"/>
                </a:lnTo>
                <a:lnTo>
                  <a:pt x="12361" y="8882"/>
                </a:lnTo>
                <a:lnTo>
                  <a:pt x="12897" y="8419"/>
                </a:lnTo>
                <a:lnTo>
                  <a:pt x="13432" y="8006"/>
                </a:lnTo>
                <a:lnTo>
                  <a:pt x="13967" y="7568"/>
                </a:lnTo>
                <a:lnTo>
                  <a:pt x="14211" y="7324"/>
                </a:lnTo>
                <a:lnTo>
                  <a:pt x="14454" y="7105"/>
                </a:lnTo>
                <a:lnTo>
                  <a:pt x="14697" y="6838"/>
                </a:lnTo>
                <a:lnTo>
                  <a:pt x="14892" y="6570"/>
                </a:lnTo>
                <a:lnTo>
                  <a:pt x="15232" y="6205"/>
                </a:lnTo>
                <a:lnTo>
                  <a:pt x="15403" y="5986"/>
                </a:lnTo>
                <a:lnTo>
                  <a:pt x="15451" y="5889"/>
                </a:lnTo>
                <a:lnTo>
                  <a:pt x="15500" y="5767"/>
                </a:lnTo>
                <a:lnTo>
                  <a:pt x="15500" y="5743"/>
                </a:lnTo>
                <a:lnTo>
                  <a:pt x="15476" y="5646"/>
                </a:lnTo>
                <a:lnTo>
                  <a:pt x="15427" y="5573"/>
                </a:lnTo>
                <a:lnTo>
                  <a:pt x="15354" y="5475"/>
                </a:lnTo>
                <a:lnTo>
                  <a:pt x="15257" y="5427"/>
                </a:lnTo>
                <a:lnTo>
                  <a:pt x="15135" y="5378"/>
                </a:lnTo>
                <a:lnTo>
                  <a:pt x="15013" y="5354"/>
                </a:lnTo>
                <a:lnTo>
                  <a:pt x="14770" y="5329"/>
                </a:lnTo>
                <a:lnTo>
                  <a:pt x="14527" y="5305"/>
                </a:lnTo>
                <a:lnTo>
                  <a:pt x="13797" y="5256"/>
                </a:lnTo>
                <a:lnTo>
                  <a:pt x="13091" y="5208"/>
                </a:lnTo>
                <a:lnTo>
                  <a:pt x="12410" y="5208"/>
                </a:lnTo>
                <a:lnTo>
                  <a:pt x="11753" y="5159"/>
                </a:lnTo>
                <a:lnTo>
                  <a:pt x="11485" y="5135"/>
                </a:lnTo>
                <a:lnTo>
                  <a:pt x="11218" y="5086"/>
                </a:lnTo>
                <a:lnTo>
                  <a:pt x="10950" y="5013"/>
                </a:lnTo>
                <a:lnTo>
                  <a:pt x="10682" y="4989"/>
                </a:lnTo>
                <a:lnTo>
                  <a:pt x="10658" y="4940"/>
                </a:lnTo>
                <a:lnTo>
                  <a:pt x="10634" y="4867"/>
                </a:lnTo>
                <a:lnTo>
                  <a:pt x="10415" y="4599"/>
                </a:lnTo>
                <a:lnTo>
                  <a:pt x="10220" y="4332"/>
                </a:lnTo>
                <a:lnTo>
                  <a:pt x="10025" y="4040"/>
                </a:lnTo>
                <a:lnTo>
                  <a:pt x="9855" y="3748"/>
                </a:lnTo>
                <a:lnTo>
                  <a:pt x="9514" y="3164"/>
                </a:lnTo>
                <a:lnTo>
                  <a:pt x="9222" y="2531"/>
                </a:lnTo>
                <a:lnTo>
                  <a:pt x="8638" y="1290"/>
                </a:lnTo>
                <a:lnTo>
                  <a:pt x="8322" y="682"/>
                </a:lnTo>
                <a:lnTo>
                  <a:pt x="7981" y="73"/>
                </a:lnTo>
                <a:lnTo>
                  <a:pt x="7908" y="25"/>
                </a:lnTo>
                <a:lnTo>
                  <a:pt x="7835" y="0"/>
                </a:lnTo>
                <a:close/>
              </a:path>
            </a:pathLst>
          </a:custGeom>
          <a:solidFill>
            <a:srgbClr val="6CC2D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rgbClr val="6D9EEB"/>
              </a:solidFill>
            </a:endParaRPr>
          </a:p>
        </p:txBody>
      </p:sp>
      <p:sp>
        <p:nvSpPr>
          <p:cNvPr id="93" name="Google Shape;93;p17"/>
          <p:cNvSpPr txBox="1">
            <a:spLocks noGrp="1"/>
          </p:cNvSpPr>
          <p:nvPr>
            <p:ph type="sldNum" idx="12"/>
          </p:nvPr>
        </p:nvSpPr>
        <p:spPr>
          <a:xfrm>
            <a:off x="8404384" y="254051"/>
            <a:ext cx="548700" cy="3936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14</a:t>
            </a:fld>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39810" y="1660327"/>
            <a:ext cx="3751390" cy="21306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4"/>
          <p:cNvSpPr txBox="1">
            <a:spLocks noGrp="1"/>
          </p:cNvSpPr>
          <p:nvPr>
            <p:ph type="ctrTitle"/>
          </p:nvPr>
        </p:nvSpPr>
        <p:spPr>
          <a:xfrm>
            <a:off x="1371600" y="361950"/>
            <a:ext cx="6939000" cy="626400"/>
          </a:xfrm>
          <a:prstGeom prst="rect">
            <a:avLst/>
          </a:prstGeom>
        </p:spPr>
        <p:txBody>
          <a:bodyPr spcFirstLastPara="1" wrap="square" lIns="0" tIns="0" rIns="0" bIns="0" anchor="b" anchorCtr="0">
            <a:noAutofit/>
          </a:bodyPr>
          <a:lstStyle/>
          <a:p>
            <a:pPr marL="0" lvl="0" indent="0" algn="l" rtl="0">
              <a:spcBef>
                <a:spcPts val="0"/>
              </a:spcBef>
              <a:spcAft>
                <a:spcPts val="0"/>
              </a:spcAft>
              <a:buNone/>
            </a:pPr>
            <a:br>
              <a:rPr lang="en" dirty="0">
                <a:solidFill>
                  <a:srgbClr val="FF0000"/>
                </a:solidFill>
              </a:rPr>
            </a:br>
            <a:r>
              <a:rPr lang="en" dirty="0">
                <a:solidFill>
                  <a:srgbClr val="FF0000"/>
                </a:solidFill>
              </a:rPr>
              <a:t>Translation</a:t>
            </a:r>
            <a:endParaRPr dirty="0">
              <a:solidFill>
                <a:srgbClr val="FF0000"/>
              </a:solidFill>
            </a:endParaRPr>
          </a:p>
        </p:txBody>
      </p:sp>
      <p:sp>
        <p:nvSpPr>
          <p:cNvPr id="69" name="Google Shape;69;p14"/>
          <p:cNvSpPr txBox="1">
            <a:spLocks noGrp="1"/>
          </p:cNvSpPr>
          <p:nvPr>
            <p:ph type="subTitle" idx="1"/>
          </p:nvPr>
        </p:nvSpPr>
        <p:spPr>
          <a:xfrm>
            <a:off x="1371600" y="1276350"/>
            <a:ext cx="6939000" cy="2895600"/>
          </a:xfrm>
          <a:prstGeom prst="rect">
            <a:avLst/>
          </a:prstGeom>
        </p:spPr>
        <p:txBody>
          <a:bodyPr spcFirstLastPara="1" wrap="square" lIns="0" tIns="0" rIns="0" bIns="0" anchor="t" anchorCtr="0">
            <a:noAutofit/>
          </a:bodyPr>
          <a:lstStyle/>
          <a:p>
            <a:pPr marL="0" lvl="0" indent="0"/>
            <a:r>
              <a:rPr lang="en-US" b="1" dirty="0">
                <a:solidFill>
                  <a:schemeClr val="tx1"/>
                </a:solidFill>
              </a:rPr>
              <a:t>In order to translate the text into English, a global strategy, one that stands somewhere between a semantic translation and a communicative translation, will be adopted. An attempt will be made to strike a balance between a rendering that tries “to render, as closely as the semantic and syntactic structures of the second language allow, the exact contextual meaning of the original”, and a rendering that produces on the target reader the same effect that the original text produced on its readers (</a:t>
            </a:r>
            <a:r>
              <a:rPr lang="en-US" b="1" dirty="0" err="1">
                <a:solidFill>
                  <a:schemeClr val="tx1"/>
                </a:solidFill>
              </a:rPr>
              <a:t>Newmark</a:t>
            </a:r>
            <a:r>
              <a:rPr lang="en-US" b="1" dirty="0">
                <a:solidFill>
                  <a:schemeClr val="tx1"/>
                </a:solidFill>
              </a:rPr>
              <a:t> 1981: 39).</a:t>
            </a:r>
            <a:endParaRPr b="1"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7" name="Google Shape;107;p19"/>
          <p:cNvSpPr txBox="1">
            <a:spLocks noGrp="1"/>
          </p:cNvSpPr>
          <p:nvPr>
            <p:ph type="body" idx="1"/>
          </p:nvPr>
        </p:nvSpPr>
        <p:spPr>
          <a:xfrm>
            <a:off x="1371600" y="1276350"/>
            <a:ext cx="3581400" cy="3637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US" b="1" dirty="0"/>
              <a:t>TT</a:t>
            </a:r>
          </a:p>
          <a:p>
            <a:pPr marL="0" lvl="0" indent="0" rtl="0">
              <a:spcBef>
                <a:spcPts val="0"/>
              </a:spcBef>
              <a:spcAft>
                <a:spcPts val="0"/>
              </a:spcAft>
              <a:buNone/>
            </a:pPr>
            <a:r>
              <a:rPr lang="en-US" b="1" dirty="0">
                <a:solidFill>
                  <a:srgbClr val="FF0000"/>
                </a:solidFill>
              </a:rPr>
              <a:t>A citizen’s fingerprint</a:t>
            </a:r>
          </a:p>
          <a:p>
            <a:pPr marL="0" lvl="0" indent="0">
              <a:buNone/>
            </a:pPr>
            <a:r>
              <a:rPr lang="en-US" b="1" dirty="0"/>
              <a:t>The night swallows him so he delves ever deeper into the heart of silence. Who can, then, escape if the pain is densely settled inside the self and sadness penetrates the depths of the heart? … His heart erodes; his limbs fall off; his voice gets torn away at the boundaries of time, yet  no response comes. </a:t>
            </a:r>
            <a:endParaRPr b="1" dirty="0"/>
          </a:p>
        </p:txBody>
      </p:sp>
      <p:sp>
        <p:nvSpPr>
          <p:cNvPr id="109" name="Google Shape;109;p19"/>
          <p:cNvSpPr txBox="1">
            <a:spLocks noGrp="1"/>
          </p:cNvSpPr>
          <p:nvPr>
            <p:ph type="body" idx="3"/>
          </p:nvPr>
        </p:nvSpPr>
        <p:spPr>
          <a:xfrm>
            <a:off x="5715000" y="1276350"/>
            <a:ext cx="2923800" cy="36378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n-US" b="1" dirty="0"/>
              <a:t>ST</a:t>
            </a:r>
            <a:endParaRPr lang="ar-IQ" b="1" dirty="0"/>
          </a:p>
          <a:p>
            <a:pPr marL="0" lvl="0" indent="0" algn="r" rtl="0">
              <a:spcBef>
                <a:spcPts val="0"/>
              </a:spcBef>
              <a:spcAft>
                <a:spcPts val="0"/>
              </a:spcAft>
              <a:buNone/>
            </a:pPr>
            <a:r>
              <a:rPr lang="ar-IQ" b="1" dirty="0">
                <a:solidFill>
                  <a:srgbClr val="FF0000"/>
                </a:solidFill>
                <a:cs typeface="A Hemmat" pitchFamily="2" charset="-78"/>
              </a:rPr>
              <a:t>بصمة مواطن </a:t>
            </a:r>
          </a:p>
          <a:p>
            <a:pPr marL="0" lvl="0" indent="0" algn="r" rtl="0">
              <a:spcBef>
                <a:spcPts val="0"/>
              </a:spcBef>
              <a:spcAft>
                <a:spcPts val="0"/>
              </a:spcAft>
              <a:buNone/>
            </a:pPr>
            <a:r>
              <a:rPr lang="ar-IQ" b="1" dirty="0">
                <a:cs typeface="A Hemmat" pitchFamily="2" charset="-78"/>
              </a:rPr>
              <a:t>يبتلعه المساء.. فيوغل في احشاء الصمت </a:t>
            </a:r>
          </a:p>
          <a:p>
            <a:pPr marL="0" lvl="0" indent="0" algn="r" rtl="0">
              <a:spcBef>
                <a:spcPts val="0"/>
              </a:spcBef>
              <a:spcAft>
                <a:spcPts val="0"/>
              </a:spcAft>
              <a:buNone/>
            </a:pPr>
            <a:r>
              <a:rPr lang="ar-IQ" b="1" dirty="0">
                <a:cs typeface="A Hemmat" pitchFamily="2" charset="-78"/>
              </a:rPr>
              <a:t>ومن ذا الذي يستطيع فراراً .. اذا عسعس الالم داخل النفس .. وتوغلت الاحزان في حنايا الفؤاد .. يتآكل قلبه .. تتساقط اشلاؤه .. يتمزق صوته على حدود الزمان ولا من مجيب </a:t>
            </a:r>
            <a:r>
              <a:rPr lang="ar-IQ" dirty="0">
                <a:cs typeface="A Hemmat" pitchFamily="2" charset="-78"/>
              </a:rPr>
              <a:t> </a:t>
            </a:r>
            <a:endParaRPr dirty="0">
              <a:cs typeface="A Hemmat" pitchFamily="2" charset="-78"/>
            </a:endParaRPr>
          </a:p>
        </p:txBody>
      </p:sp>
      <p:sp>
        <p:nvSpPr>
          <p:cNvPr id="110" name="Google Shape;110;p19"/>
          <p:cNvSpPr txBox="1">
            <a:spLocks noGrp="1"/>
          </p:cNvSpPr>
          <p:nvPr>
            <p:ph type="sldNum" idx="12"/>
          </p:nvPr>
        </p:nvSpPr>
        <p:spPr>
          <a:xfrm>
            <a:off x="8404384" y="254051"/>
            <a:ext cx="548700" cy="393600"/>
          </a:xfrm>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t>3</a:t>
            </a:fld>
            <a:endParaRPr/>
          </a:p>
        </p:txBody>
      </p:sp>
      <p:sp>
        <p:nvSpPr>
          <p:cNvPr id="3" name="TextBox 2"/>
          <p:cNvSpPr txBox="1"/>
          <p:nvPr/>
        </p:nvSpPr>
        <p:spPr>
          <a:xfrm>
            <a:off x="1371600" y="285750"/>
            <a:ext cx="7696200" cy="769441"/>
          </a:xfrm>
          <a:prstGeom prst="rect">
            <a:avLst/>
          </a:prstGeom>
          <a:noFill/>
        </p:spPr>
        <p:txBody>
          <a:bodyPr wrap="square" rtlCol="0">
            <a:spAutoFit/>
          </a:bodyPr>
          <a:lstStyle/>
          <a:p>
            <a:r>
              <a:rPr lang="en-US" sz="2200" b="1" dirty="0">
                <a:solidFill>
                  <a:schemeClr val="tx1"/>
                </a:solidFill>
                <a:latin typeface="Caveat" charset="0"/>
              </a:rPr>
              <a:t>Here is an example from Lubna Mahmud’s story ( </a:t>
            </a:r>
            <a:r>
              <a:rPr lang="ar-IQ" sz="2200" b="1" dirty="0">
                <a:solidFill>
                  <a:schemeClr val="tx1"/>
                </a:solidFill>
                <a:latin typeface="Caveat" charset="0"/>
                <a:cs typeface="A Hemmat" pitchFamily="2" charset="-78"/>
              </a:rPr>
              <a:t>بصمة</a:t>
            </a:r>
            <a:r>
              <a:rPr lang="ar-IQ" sz="2200" b="1" dirty="0">
                <a:solidFill>
                  <a:schemeClr val="tx1"/>
                </a:solidFill>
                <a:latin typeface="Caveat" charset="0"/>
              </a:rPr>
              <a:t> </a:t>
            </a:r>
            <a:r>
              <a:rPr lang="ar-IQ" sz="2200" b="1" dirty="0">
                <a:solidFill>
                  <a:schemeClr val="tx1"/>
                </a:solidFill>
                <a:latin typeface="Caveat" charset="0"/>
                <a:cs typeface="A Hemmat" pitchFamily="2" charset="-78"/>
              </a:rPr>
              <a:t>مواطن</a:t>
            </a:r>
            <a:r>
              <a:rPr lang="ar-IQ" sz="2200" b="1" dirty="0">
                <a:solidFill>
                  <a:schemeClr val="tx1"/>
                </a:solidFill>
                <a:latin typeface="Caveat" charset="0"/>
              </a:rPr>
              <a:t> </a:t>
            </a:r>
            <a:r>
              <a:rPr lang="en-US" sz="2200" b="1" dirty="0">
                <a:solidFill>
                  <a:schemeClr val="tx1"/>
                </a:solidFill>
                <a:latin typeface="Caveat" charset="0"/>
              </a:rPr>
              <a:t>)                     ( A citizen’s fingerprint)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4"/>
          <p:cNvSpPr txBox="1">
            <a:spLocks noGrp="1"/>
          </p:cNvSpPr>
          <p:nvPr>
            <p:ph type="ctrTitle"/>
          </p:nvPr>
        </p:nvSpPr>
        <p:spPr>
          <a:xfrm>
            <a:off x="1371600" y="26048"/>
            <a:ext cx="6939000" cy="626400"/>
          </a:xfrm>
          <a:prstGeom prst="rect">
            <a:avLst/>
          </a:prstGeom>
        </p:spPr>
        <p:txBody>
          <a:bodyPr spcFirstLastPara="1" wrap="square" lIns="0" tIns="0" rIns="0" bIns="0" anchor="b" anchorCtr="0">
            <a:noAutofit/>
          </a:bodyPr>
          <a:lstStyle/>
          <a:p>
            <a:pPr lvl="0"/>
            <a:r>
              <a:rPr lang="en-US" dirty="0">
                <a:solidFill>
                  <a:srgbClr val="FF0000"/>
                </a:solidFill>
              </a:rPr>
              <a:t>Annotation</a:t>
            </a:r>
            <a:endParaRPr dirty="0">
              <a:solidFill>
                <a:srgbClr val="FF0000"/>
              </a:solidFill>
            </a:endParaRPr>
          </a:p>
        </p:txBody>
      </p:sp>
      <p:sp>
        <p:nvSpPr>
          <p:cNvPr id="69" name="Google Shape;69;p14"/>
          <p:cNvSpPr txBox="1">
            <a:spLocks noGrp="1"/>
          </p:cNvSpPr>
          <p:nvPr>
            <p:ph type="subTitle" idx="1"/>
          </p:nvPr>
        </p:nvSpPr>
        <p:spPr>
          <a:xfrm>
            <a:off x="1371600" y="590550"/>
            <a:ext cx="7467600" cy="5410200"/>
          </a:xfrm>
          <a:prstGeom prst="rect">
            <a:avLst/>
          </a:prstGeom>
        </p:spPr>
        <p:txBody>
          <a:bodyPr spcFirstLastPara="1" wrap="square" lIns="0" tIns="0" rIns="0" bIns="0" anchor="t" anchorCtr="0">
            <a:noAutofit/>
          </a:bodyPr>
          <a:lstStyle/>
          <a:p>
            <a:pPr marL="0" lvl="0" indent="0"/>
            <a:r>
              <a:rPr lang="en-US" b="1" dirty="0">
                <a:solidFill>
                  <a:schemeClr val="tx1"/>
                </a:solidFill>
              </a:rPr>
              <a:t>In this section, to make the task of analysis easier and enable the reader to follow the thread of argumentation more easily, the source text along with its translation is divided into smaller parts containing a sentence, or a group of related sentences, reflecting a complete idea. Then, each part will be annotated from different semantic aspects.</a:t>
            </a:r>
          </a:p>
          <a:p>
            <a:pPr marL="0" lvl="0" indent="0"/>
            <a:r>
              <a:rPr lang="en-US" b="1" u="sng" dirty="0">
                <a:solidFill>
                  <a:srgbClr val="FF0000"/>
                </a:solidFill>
              </a:rPr>
              <a:t>Exercise 1</a:t>
            </a:r>
          </a:p>
          <a:p>
            <a:pPr marL="0" lvl="0" indent="0"/>
            <a:r>
              <a:rPr lang="en-US" b="1" dirty="0">
                <a:solidFill>
                  <a:schemeClr val="tx1"/>
                </a:solidFill>
              </a:rPr>
              <a:t>ST : </a:t>
            </a:r>
            <a:endParaRPr lang="ar-IQ" b="1" dirty="0">
              <a:solidFill>
                <a:schemeClr val="tx1"/>
              </a:solidFill>
              <a:cs typeface="A Hemmat" pitchFamily="2" charset="-78"/>
            </a:endParaRPr>
          </a:p>
          <a:p>
            <a:pPr marL="0" lvl="0" indent="0" algn="r"/>
            <a:r>
              <a:rPr lang="ar-IQ" b="1" dirty="0">
                <a:solidFill>
                  <a:schemeClr val="tx1"/>
                </a:solidFill>
                <a:cs typeface="A Hemmat" pitchFamily="2" charset="-78"/>
              </a:rPr>
              <a:t>يبتلعه المساء.. فيوغل في احشاء الصمت .. من ذا الذي يستطيع فراراً اذا عسعس الالم داخل النفس وتوغلت الاحزان في حنايا الفؤاد .. يتآكل قلبه .. تتساقط اشلاؤه .. يتمزق صوته على حدود الزمان ولا  من مجيب </a:t>
            </a:r>
            <a:endParaRPr lang="en-US" b="1" dirty="0">
              <a:solidFill>
                <a:schemeClr val="tx1"/>
              </a:solidFill>
              <a:cs typeface="A Hemmat" pitchFamily="2" charset="-78"/>
            </a:endParaRPr>
          </a:p>
          <a:p>
            <a:pPr marL="0" lvl="0" indent="0"/>
            <a:r>
              <a:rPr lang="en-US" b="1" dirty="0">
                <a:solidFill>
                  <a:schemeClr val="tx1"/>
                </a:solidFill>
                <a:cs typeface="A Hemmat" pitchFamily="2" charset="-78"/>
              </a:rPr>
              <a:t>TT:  </a:t>
            </a:r>
          </a:p>
          <a:p>
            <a:pPr marL="0" lvl="0" indent="0"/>
            <a:r>
              <a:rPr lang="en-US" sz="2000" b="1" dirty="0">
                <a:solidFill>
                  <a:schemeClr val="tx1"/>
                </a:solidFill>
              </a:rPr>
              <a:t>The night swallows him so he delves ever deeper into the heart of silence. Who can, then, escape if the pain is densely settled inside the self and sadness penetrates the depths of the heart? … His heart erodes; his limbs fall off; his voice gets torn away at the boundaries of time, yet no response comes</a:t>
            </a:r>
          </a:p>
          <a:p>
            <a:pPr marL="0" lvl="0" indent="0" algn="r"/>
            <a:endParaRPr b="1" dirty="0">
              <a:solidFill>
                <a:schemeClr val="tx1"/>
              </a:solidFill>
            </a:endParaRPr>
          </a:p>
        </p:txBody>
      </p:sp>
    </p:spTree>
    <p:extLst>
      <p:ext uri="{BB962C8B-B14F-4D97-AF65-F5344CB8AC3E}">
        <p14:creationId xmlns:p14="http://schemas.microsoft.com/office/powerpoint/2010/main" val="7867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4"/>
          <p:cNvSpPr txBox="1">
            <a:spLocks noGrp="1"/>
          </p:cNvSpPr>
          <p:nvPr>
            <p:ph type="ctrTitle"/>
          </p:nvPr>
        </p:nvSpPr>
        <p:spPr>
          <a:xfrm>
            <a:off x="1371600" y="26048"/>
            <a:ext cx="6939000" cy="626400"/>
          </a:xfrm>
          <a:prstGeom prst="rect">
            <a:avLst/>
          </a:prstGeom>
        </p:spPr>
        <p:txBody>
          <a:bodyPr spcFirstLastPara="1" wrap="square" lIns="0" tIns="0" rIns="0" bIns="0" anchor="b" anchorCtr="0">
            <a:noAutofit/>
          </a:bodyPr>
          <a:lstStyle/>
          <a:p>
            <a:pPr lvl="0"/>
            <a:r>
              <a:rPr lang="en-US" dirty="0">
                <a:solidFill>
                  <a:srgbClr val="FF0000"/>
                </a:solidFill>
              </a:rPr>
              <a:t>Annotation:</a:t>
            </a:r>
            <a:endParaRPr dirty="0">
              <a:solidFill>
                <a:srgbClr val="FF0000"/>
              </a:solidFill>
            </a:endParaRPr>
          </a:p>
        </p:txBody>
      </p:sp>
      <p:sp>
        <p:nvSpPr>
          <p:cNvPr id="69" name="Google Shape;69;p14"/>
          <p:cNvSpPr txBox="1">
            <a:spLocks noGrp="1"/>
          </p:cNvSpPr>
          <p:nvPr>
            <p:ph type="subTitle" idx="1"/>
          </p:nvPr>
        </p:nvSpPr>
        <p:spPr>
          <a:xfrm>
            <a:off x="1371600" y="590550"/>
            <a:ext cx="7620000" cy="5410200"/>
          </a:xfrm>
          <a:prstGeom prst="rect">
            <a:avLst/>
          </a:prstGeom>
        </p:spPr>
        <p:txBody>
          <a:bodyPr spcFirstLastPara="1" wrap="square" lIns="0" tIns="0" rIns="0" bIns="0" anchor="t" anchorCtr="0">
            <a:noAutofit/>
          </a:bodyPr>
          <a:lstStyle/>
          <a:p>
            <a:pPr marL="0" lvl="0" indent="0"/>
            <a:r>
              <a:rPr lang="en-US" b="1" dirty="0">
                <a:solidFill>
                  <a:schemeClr val="tx1"/>
                </a:solidFill>
              </a:rPr>
              <a:t>Here, attention is paid to verb tenses and aspects. In the source text,</a:t>
            </a:r>
          </a:p>
          <a:p>
            <a:pPr marL="0" lvl="0" indent="0"/>
            <a:r>
              <a:rPr lang="en-US" b="1" dirty="0">
                <a:solidFill>
                  <a:schemeClr val="tx1"/>
                </a:solidFill>
              </a:rPr>
              <a:t>a series of verbs in the simple present form is used, expressed by</a:t>
            </a:r>
          </a:p>
          <a:p>
            <a:pPr marL="0" lvl="0" indent="0" algn="r"/>
            <a:r>
              <a:rPr lang="ar-IQ" b="1" dirty="0">
                <a:solidFill>
                  <a:schemeClr val="tx1"/>
                </a:solidFill>
                <a:cs typeface="A Hemmat" pitchFamily="2" charset="-78"/>
              </a:rPr>
              <a:t>, يتمزق , تتساقط ,  يوغل , يبتلع  , تتآكل, توغل </a:t>
            </a:r>
            <a:endParaRPr lang="en-US" b="1" dirty="0">
              <a:solidFill>
                <a:schemeClr val="tx1"/>
              </a:solidFill>
              <a:cs typeface="A Hemmat" pitchFamily="2" charset="-78"/>
            </a:endParaRPr>
          </a:p>
          <a:p>
            <a:pPr marL="0" lvl="0" indent="0"/>
            <a:r>
              <a:rPr lang="en-US" b="1" dirty="0">
                <a:solidFill>
                  <a:schemeClr val="tx1"/>
                </a:solidFill>
              </a:rPr>
              <a:t>Although they are in the present form, the emphasis is on the completion of the described actions in a specific period of time in the past. However, in such a literary genre “where the world is created autonomously through imaginative texts sharing certain characteristics, such as containing features of expression and having to a certain degree a weak relationship with the real world”, the simple present tense is frequently used (</a:t>
            </a:r>
            <a:r>
              <a:rPr lang="en-US" b="1" dirty="0" err="1">
                <a:solidFill>
                  <a:schemeClr val="tx1"/>
                </a:solidFill>
              </a:rPr>
              <a:t>Almanna</a:t>
            </a:r>
            <a:r>
              <a:rPr lang="en-US" b="1" dirty="0">
                <a:solidFill>
                  <a:schemeClr val="tx1"/>
                </a:solidFill>
              </a:rPr>
              <a:t> 2016: 43). </a:t>
            </a:r>
          </a:p>
        </p:txBody>
      </p:sp>
    </p:spTree>
    <p:extLst>
      <p:ext uri="{BB962C8B-B14F-4D97-AF65-F5344CB8AC3E}">
        <p14:creationId xmlns:p14="http://schemas.microsoft.com/office/powerpoint/2010/main" val="1052143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4"/>
          <p:cNvSpPr txBox="1">
            <a:spLocks noGrp="1"/>
          </p:cNvSpPr>
          <p:nvPr>
            <p:ph type="ctrTitle"/>
          </p:nvPr>
        </p:nvSpPr>
        <p:spPr>
          <a:xfrm>
            <a:off x="1371600" y="26048"/>
            <a:ext cx="6939000" cy="626400"/>
          </a:xfrm>
          <a:prstGeom prst="rect">
            <a:avLst/>
          </a:prstGeom>
        </p:spPr>
        <p:txBody>
          <a:bodyPr spcFirstLastPara="1" wrap="square" lIns="0" tIns="0" rIns="0" bIns="0" anchor="b" anchorCtr="0">
            <a:noAutofit/>
          </a:bodyPr>
          <a:lstStyle/>
          <a:p>
            <a:pPr lvl="0"/>
            <a:r>
              <a:rPr lang="en-US" dirty="0">
                <a:solidFill>
                  <a:srgbClr val="FF0000"/>
                </a:solidFill>
              </a:rPr>
              <a:t>Annotation:</a:t>
            </a:r>
            <a:endParaRPr dirty="0">
              <a:solidFill>
                <a:srgbClr val="FF0000"/>
              </a:solidFill>
            </a:endParaRPr>
          </a:p>
        </p:txBody>
      </p:sp>
      <p:sp>
        <p:nvSpPr>
          <p:cNvPr id="69" name="Google Shape;69;p14"/>
          <p:cNvSpPr txBox="1">
            <a:spLocks noGrp="1"/>
          </p:cNvSpPr>
          <p:nvPr>
            <p:ph type="subTitle" idx="1"/>
          </p:nvPr>
        </p:nvSpPr>
        <p:spPr>
          <a:xfrm>
            <a:off x="1371600" y="590550"/>
            <a:ext cx="7620000" cy="5410200"/>
          </a:xfrm>
          <a:prstGeom prst="rect">
            <a:avLst/>
          </a:prstGeom>
        </p:spPr>
        <p:txBody>
          <a:bodyPr spcFirstLastPara="1" wrap="square" lIns="0" tIns="0" rIns="0" bIns="0" anchor="t" anchorCtr="0">
            <a:noAutofit/>
          </a:bodyPr>
          <a:lstStyle/>
          <a:p>
            <a:pPr marL="342900" lvl="0" indent="-342900">
              <a:buClr>
                <a:srgbClr val="FF0000"/>
              </a:buClr>
              <a:buFont typeface="Symbol" pitchFamily="18" charset="2"/>
              <a:buChar char="*"/>
            </a:pPr>
            <a:r>
              <a:rPr lang="en-US" b="1" dirty="0">
                <a:solidFill>
                  <a:schemeClr val="tx1"/>
                </a:solidFill>
              </a:rPr>
              <a:t>An attempt is made here to resist the temptation of opting for an unmarked collocation, viz. wall of silence or a vow of silence, and so on</a:t>
            </a:r>
          </a:p>
          <a:p>
            <a:pPr marL="0" lvl="0" indent="0"/>
            <a:r>
              <a:rPr lang="en-US" b="1" dirty="0">
                <a:solidFill>
                  <a:schemeClr val="tx1"/>
                </a:solidFill>
              </a:rPr>
              <a:t> in the translation of the marked collocation in </a:t>
            </a:r>
            <a:r>
              <a:rPr lang="ar-IQ" b="1" dirty="0">
                <a:solidFill>
                  <a:schemeClr val="tx1"/>
                </a:solidFill>
                <a:cs typeface="A Hemmat" pitchFamily="2" charset="-78"/>
              </a:rPr>
              <a:t>احشاء الصمت </a:t>
            </a:r>
            <a:r>
              <a:rPr lang="en-US" b="1" dirty="0">
                <a:solidFill>
                  <a:schemeClr val="tx1"/>
                </a:solidFill>
              </a:rPr>
              <a:t>Actually,</a:t>
            </a:r>
          </a:p>
          <a:p>
            <a:pPr marL="0" lvl="0" indent="0"/>
            <a:r>
              <a:rPr lang="en-US" b="1" dirty="0">
                <a:solidFill>
                  <a:schemeClr val="tx1"/>
                </a:solidFill>
              </a:rPr>
              <a:t>translating between two different languages and cultures requires the translator to give full consideration to “invariance in the </a:t>
            </a:r>
            <a:r>
              <a:rPr lang="en-US" b="1" dirty="0" err="1">
                <a:solidFill>
                  <a:schemeClr val="tx1"/>
                </a:solidFill>
              </a:rPr>
              <a:t>markedness</a:t>
            </a:r>
            <a:r>
              <a:rPr lang="en-US" b="1" dirty="0">
                <a:solidFill>
                  <a:schemeClr val="tx1"/>
                </a:solidFill>
              </a:rPr>
              <a:t> of collocates, rather than replacing abnormal usage in an original with normal usage in translation” (Trotter 2000: 351). </a:t>
            </a:r>
          </a:p>
          <a:p>
            <a:pPr marL="342900" lvl="0" indent="-342900">
              <a:buClr>
                <a:srgbClr val="FF0000"/>
              </a:buClr>
              <a:buFont typeface="Symbol" pitchFamily="18" charset="2"/>
              <a:buChar char=""/>
            </a:pPr>
            <a:r>
              <a:rPr lang="en-US" b="1" dirty="0">
                <a:solidFill>
                  <a:schemeClr val="tx1"/>
                </a:solidFill>
              </a:rPr>
              <a:t>Here, there is an example of parallelism in </a:t>
            </a:r>
            <a:r>
              <a:rPr lang="ar-IQ" b="1" dirty="0">
                <a:solidFill>
                  <a:schemeClr val="tx1"/>
                </a:solidFill>
                <a:cs typeface="A Hemmat" pitchFamily="2" charset="-78"/>
              </a:rPr>
              <a:t>يتآكل قلبه .. تتساقط اشلاؤه .. يتمزق صوته </a:t>
            </a:r>
          </a:p>
          <a:p>
            <a:pPr marL="0" lvl="0" indent="0"/>
            <a:r>
              <a:rPr lang="en-US" b="1" dirty="0">
                <a:solidFill>
                  <a:schemeClr val="tx1"/>
                </a:solidFill>
                <a:cs typeface="A Hemmat" pitchFamily="2" charset="-78"/>
              </a:rPr>
              <a:t>Parallelism, according to Al-</a:t>
            </a:r>
            <a:r>
              <a:rPr lang="en-US" b="1" dirty="0" err="1">
                <a:solidFill>
                  <a:schemeClr val="tx1"/>
                </a:solidFill>
                <a:cs typeface="A Hemmat" pitchFamily="2" charset="-78"/>
              </a:rPr>
              <a:t>Jabr</a:t>
            </a:r>
            <a:r>
              <a:rPr lang="en-US" b="1" dirty="0">
                <a:solidFill>
                  <a:schemeClr val="tx1"/>
                </a:solidFill>
                <a:cs typeface="A Hemmat" pitchFamily="2" charset="-78"/>
              </a:rPr>
              <a:t> (1987: 173), “involves the use of particular syntactic and semantic configuration more than once, in rapid succession”. Placing these parallel structures in juxtaposition is not determined</a:t>
            </a:r>
          </a:p>
          <a:p>
            <a:pPr marL="0" lvl="0" indent="0"/>
            <a:r>
              <a:rPr lang="en-US" b="1" dirty="0">
                <a:solidFill>
                  <a:schemeClr val="tx1"/>
                </a:solidFill>
                <a:cs typeface="A Hemmat" pitchFamily="2" charset="-78"/>
              </a:rPr>
              <a:t>arbitrarily, but rather it is a result of choice. Here, the writer deliberately produces her above parallel structures without connectors</a:t>
            </a:r>
            <a:endParaRPr lang="en-US" b="1" dirty="0">
              <a:solidFill>
                <a:schemeClr val="tx1"/>
              </a:solidFill>
            </a:endParaRPr>
          </a:p>
        </p:txBody>
      </p:sp>
    </p:spTree>
    <p:extLst>
      <p:ext uri="{BB962C8B-B14F-4D97-AF65-F5344CB8AC3E}">
        <p14:creationId xmlns:p14="http://schemas.microsoft.com/office/powerpoint/2010/main" val="4216718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4"/>
          <p:cNvSpPr txBox="1">
            <a:spLocks noGrp="1"/>
          </p:cNvSpPr>
          <p:nvPr>
            <p:ph type="ctrTitle"/>
          </p:nvPr>
        </p:nvSpPr>
        <p:spPr>
          <a:xfrm>
            <a:off x="1371600" y="26048"/>
            <a:ext cx="6939000" cy="626400"/>
          </a:xfrm>
          <a:prstGeom prst="rect">
            <a:avLst/>
          </a:prstGeom>
        </p:spPr>
        <p:txBody>
          <a:bodyPr spcFirstLastPara="1" wrap="square" lIns="0" tIns="0" rIns="0" bIns="0" anchor="b" anchorCtr="0">
            <a:noAutofit/>
          </a:bodyPr>
          <a:lstStyle/>
          <a:p>
            <a:pPr lvl="0"/>
            <a:r>
              <a:rPr lang="en-US" dirty="0">
                <a:solidFill>
                  <a:srgbClr val="FF0000"/>
                </a:solidFill>
              </a:rPr>
              <a:t>Annotation:</a:t>
            </a:r>
            <a:endParaRPr dirty="0">
              <a:solidFill>
                <a:srgbClr val="FF0000"/>
              </a:solidFill>
            </a:endParaRPr>
          </a:p>
        </p:txBody>
      </p:sp>
      <p:sp>
        <p:nvSpPr>
          <p:cNvPr id="69" name="Google Shape;69;p14"/>
          <p:cNvSpPr txBox="1">
            <a:spLocks noGrp="1"/>
          </p:cNvSpPr>
          <p:nvPr>
            <p:ph type="subTitle" idx="1"/>
          </p:nvPr>
        </p:nvSpPr>
        <p:spPr>
          <a:xfrm>
            <a:off x="1371600" y="590550"/>
            <a:ext cx="7620000" cy="5410200"/>
          </a:xfrm>
          <a:prstGeom prst="rect">
            <a:avLst/>
          </a:prstGeom>
        </p:spPr>
        <p:txBody>
          <a:bodyPr spcFirstLastPara="1" wrap="square" lIns="0" tIns="0" rIns="0" bIns="0" anchor="t" anchorCtr="0">
            <a:noAutofit/>
          </a:bodyPr>
          <a:lstStyle/>
          <a:p>
            <a:pPr marL="0" lvl="0" indent="0">
              <a:buClr>
                <a:srgbClr val="FF0000"/>
              </a:buClr>
            </a:pPr>
            <a:r>
              <a:rPr lang="en-US" b="1" dirty="0">
                <a:solidFill>
                  <a:schemeClr val="tx1"/>
                </a:solidFill>
              </a:rPr>
              <a:t>Is the “deliberate omission of connective</a:t>
            </a:r>
          </a:p>
          <a:p>
            <a:pPr marL="0" lvl="0" indent="0">
              <a:buClr>
                <a:srgbClr val="FF0000"/>
              </a:buClr>
            </a:pPr>
            <a:r>
              <a:rPr lang="en-US" b="1" dirty="0">
                <a:solidFill>
                  <a:schemeClr val="tx1"/>
                </a:solidFill>
              </a:rPr>
              <a:t>particles between series of related clauses”. Al-</a:t>
            </a:r>
            <a:r>
              <a:rPr lang="en-US" b="1" dirty="0" err="1">
                <a:solidFill>
                  <a:schemeClr val="tx1"/>
                </a:solidFill>
              </a:rPr>
              <a:t>Rubai’i</a:t>
            </a:r>
            <a:r>
              <a:rPr lang="en-US" b="1" dirty="0">
                <a:solidFill>
                  <a:schemeClr val="tx1"/>
                </a:solidFill>
              </a:rPr>
              <a:t> (1996: 111) distinguishes between schemes of construction which depend upon similarity of</a:t>
            </a:r>
          </a:p>
          <a:p>
            <a:pPr marL="0" lvl="0" indent="0">
              <a:buClr>
                <a:srgbClr val="FF0000"/>
              </a:buClr>
            </a:pPr>
            <a:r>
              <a:rPr lang="en-US" b="1" dirty="0">
                <a:solidFill>
                  <a:schemeClr val="tx1"/>
                </a:solidFill>
              </a:rPr>
              <a:t>sound, viz. alliteration and assonance and other schemes of construction</a:t>
            </a:r>
          </a:p>
          <a:p>
            <a:pPr marL="0" lvl="0" indent="0">
              <a:buClr>
                <a:srgbClr val="FF0000"/>
              </a:buClr>
            </a:pPr>
            <a:r>
              <a:rPr lang="en-US" b="1" dirty="0">
                <a:solidFill>
                  <a:schemeClr val="tx1"/>
                </a:solidFill>
              </a:rPr>
              <a:t>that do not rely on sound, such as asyndeton and climax. She adds that the</a:t>
            </a:r>
          </a:p>
          <a:p>
            <a:pPr marL="0" lvl="0" indent="0">
              <a:buClr>
                <a:srgbClr val="FF0000"/>
              </a:buClr>
            </a:pPr>
            <a:r>
              <a:rPr lang="en-US" b="1" dirty="0">
                <a:solidFill>
                  <a:schemeClr val="tx1"/>
                </a:solidFill>
              </a:rPr>
              <a:t>former “are very frequently untranslatable”, while the latter “can sometimes</a:t>
            </a:r>
          </a:p>
          <a:p>
            <a:pPr marL="0" lvl="0" indent="0">
              <a:buClr>
                <a:srgbClr val="FF0000"/>
              </a:buClr>
            </a:pPr>
            <a:r>
              <a:rPr lang="en-US" b="1" dirty="0">
                <a:solidFill>
                  <a:schemeClr val="tx1"/>
                </a:solidFill>
              </a:rPr>
              <a:t>be retained through translation”. Thus, to maintain parallelism as well as</a:t>
            </a:r>
          </a:p>
          <a:p>
            <a:pPr marL="0" lvl="0" indent="0">
              <a:buClr>
                <a:srgbClr val="FF0000"/>
              </a:buClr>
            </a:pPr>
            <a:r>
              <a:rPr lang="en-US" b="1" dirty="0">
                <a:solidFill>
                  <a:schemeClr val="tx1"/>
                </a:solidFill>
              </a:rPr>
              <a:t>asyndeton in the target text, parallel structures like his heart erodes; his</a:t>
            </a:r>
          </a:p>
          <a:p>
            <a:pPr marL="0" lvl="0" indent="0">
              <a:buClr>
                <a:srgbClr val="FF0000"/>
              </a:buClr>
            </a:pPr>
            <a:r>
              <a:rPr lang="en-US" b="1" dirty="0">
                <a:solidFill>
                  <a:schemeClr val="tx1"/>
                </a:solidFill>
              </a:rPr>
              <a:t>limbs fall off; his voice gets torn away may be used. </a:t>
            </a:r>
          </a:p>
        </p:txBody>
      </p:sp>
    </p:spTree>
    <p:extLst>
      <p:ext uri="{BB962C8B-B14F-4D97-AF65-F5344CB8AC3E}">
        <p14:creationId xmlns:p14="http://schemas.microsoft.com/office/powerpoint/2010/main" val="3217138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4"/>
          <p:cNvSpPr txBox="1">
            <a:spLocks noGrp="1"/>
          </p:cNvSpPr>
          <p:nvPr>
            <p:ph type="ctrTitle"/>
          </p:nvPr>
        </p:nvSpPr>
        <p:spPr>
          <a:xfrm>
            <a:off x="1371600" y="26048"/>
            <a:ext cx="6939000" cy="626400"/>
          </a:xfrm>
          <a:prstGeom prst="rect">
            <a:avLst/>
          </a:prstGeom>
        </p:spPr>
        <p:txBody>
          <a:bodyPr spcFirstLastPara="1" wrap="square" lIns="0" tIns="0" rIns="0" bIns="0" anchor="b" anchorCtr="0">
            <a:noAutofit/>
          </a:bodyPr>
          <a:lstStyle/>
          <a:p>
            <a:pPr lvl="0"/>
            <a:r>
              <a:rPr lang="en-US" dirty="0">
                <a:solidFill>
                  <a:srgbClr val="FF0000"/>
                </a:solidFill>
              </a:rPr>
              <a:t>Annotation:</a:t>
            </a:r>
            <a:endParaRPr dirty="0">
              <a:solidFill>
                <a:srgbClr val="FF0000"/>
              </a:solidFill>
            </a:endParaRPr>
          </a:p>
        </p:txBody>
      </p:sp>
      <p:sp>
        <p:nvSpPr>
          <p:cNvPr id="69" name="Google Shape;69;p14"/>
          <p:cNvSpPr txBox="1">
            <a:spLocks noGrp="1"/>
          </p:cNvSpPr>
          <p:nvPr>
            <p:ph type="subTitle" idx="1"/>
          </p:nvPr>
        </p:nvSpPr>
        <p:spPr>
          <a:xfrm>
            <a:off x="1371600" y="590550"/>
            <a:ext cx="7620000" cy="5410200"/>
          </a:xfrm>
          <a:prstGeom prst="rect">
            <a:avLst/>
          </a:prstGeom>
        </p:spPr>
        <p:txBody>
          <a:bodyPr spcFirstLastPara="1" wrap="square" lIns="0" tIns="0" rIns="0" bIns="0" anchor="t" anchorCtr="0">
            <a:noAutofit/>
          </a:bodyPr>
          <a:lstStyle/>
          <a:p>
            <a:pPr marL="342900" lvl="0" indent="-342900">
              <a:buClr>
                <a:srgbClr val="FF0000"/>
              </a:buClr>
              <a:buFont typeface="Symbol" pitchFamily="18" charset="2"/>
              <a:buChar char=""/>
            </a:pPr>
            <a:r>
              <a:rPr lang="en-US" b="1" dirty="0">
                <a:solidFill>
                  <a:schemeClr val="tx1"/>
                </a:solidFill>
                <a:cs typeface="A Hemmat" pitchFamily="2" charset="-78"/>
              </a:rPr>
              <a:t>Further, undivided attention is paid to the formal structure in </a:t>
            </a:r>
            <a:r>
              <a:rPr lang="ar-IQ" b="1" dirty="0">
                <a:solidFill>
                  <a:schemeClr val="tx1"/>
                </a:solidFill>
                <a:cs typeface="A Hemmat" pitchFamily="2" charset="-78"/>
              </a:rPr>
              <a:t>من ذا  الذي</a:t>
            </a:r>
          </a:p>
          <a:p>
            <a:pPr marL="0" lvl="0" indent="0">
              <a:buClr>
                <a:srgbClr val="FF0000"/>
              </a:buClr>
            </a:pPr>
            <a:r>
              <a:rPr lang="en-US" b="1" dirty="0">
                <a:solidFill>
                  <a:schemeClr val="tx1"/>
                </a:solidFill>
                <a:cs typeface="A Hemmat" pitchFamily="2" charset="-78"/>
              </a:rPr>
              <a:t>which is supported by an archaic lexical item </a:t>
            </a:r>
            <a:r>
              <a:rPr lang="ar-IQ" b="1" dirty="0">
                <a:solidFill>
                  <a:schemeClr val="tx1"/>
                </a:solidFill>
                <a:cs typeface="A Hemmat" pitchFamily="2" charset="-78"/>
              </a:rPr>
              <a:t>عسعس </a:t>
            </a:r>
            <a:r>
              <a:rPr lang="en-US" b="1" dirty="0">
                <a:solidFill>
                  <a:schemeClr val="tx1"/>
                </a:solidFill>
                <a:cs typeface="A Hemmat" pitchFamily="2" charset="-78"/>
              </a:rPr>
              <a:t>that  has a religious connotation. Here, the writer resorts to building an </a:t>
            </a:r>
            <a:r>
              <a:rPr lang="en-US" b="1" dirty="0" err="1">
                <a:solidFill>
                  <a:schemeClr val="tx1"/>
                </a:solidFill>
                <a:cs typeface="A Hemmat" pitchFamily="2" charset="-78"/>
              </a:rPr>
              <a:t>intertextual</a:t>
            </a:r>
            <a:r>
              <a:rPr lang="en-US" b="1" dirty="0">
                <a:solidFill>
                  <a:schemeClr val="tx1"/>
                </a:solidFill>
                <a:cs typeface="A Hemmat" pitchFamily="2" charset="-78"/>
              </a:rPr>
              <a:t> relation with a </a:t>
            </a:r>
            <a:r>
              <a:rPr lang="en-US" b="1" dirty="0" err="1">
                <a:solidFill>
                  <a:schemeClr val="tx1"/>
                </a:solidFill>
                <a:cs typeface="A Hemmat" pitchFamily="2" charset="-78"/>
              </a:rPr>
              <a:t>Quranic</a:t>
            </a:r>
            <a:r>
              <a:rPr lang="en-US" b="1" dirty="0">
                <a:solidFill>
                  <a:schemeClr val="tx1"/>
                </a:solidFill>
                <a:cs typeface="A Hemmat" pitchFamily="2" charset="-78"/>
              </a:rPr>
              <a:t> verse, namely verse 17 from </a:t>
            </a:r>
            <a:r>
              <a:rPr lang="ar-IQ" b="1" dirty="0">
                <a:solidFill>
                  <a:schemeClr val="tx1"/>
                </a:solidFill>
                <a:cs typeface="A Hemmat" pitchFamily="2" charset="-78"/>
              </a:rPr>
              <a:t>سورة التكوير </a:t>
            </a:r>
          </a:p>
          <a:p>
            <a:pPr marL="0" lvl="0" indent="0">
              <a:buClr>
                <a:srgbClr val="FF0000"/>
              </a:buClr>
            </a:pPr>
            <a:r>
              <a:rPr lang="ar-IQ" b="1" dirty="0">
                <a:solidFill>
                  <a:schemeClr val="tx1"/>
                </a:solidFill>
                <a:cs typeface="A Hemmat" pitchFamily="2" charset="-78"/>
              </a:rPr>
              <a:t>والليل اذا   عسعس  -  والصبح  اذا  تنفس  </a:t>
            </a:r>
          </a:p>
          <a:p>
            <a:pPr marL="0" lvl="0" indent="0">
              <a:buClr>
                <a:srgbClr val="FF0000"/>
              </a:buClr>
            </a:pPr>
            <a:r>
              <a:rPr lang="en-US" b="1" dirty="0">
                <a:solidFill>
                  <a:schemeClr val="tx1"/>
                </a:solidFill>
                <a:cs typeface="A Hemmat" pitchFamily="2" charset="-78"/>
              </a:rPr>
              <a:t>As such, the lexical item </a:t>
            </a:r>
            <a:r>
              <a:rPr lang="ar-IQ" b="1" dirty="0">
                <a:solidFill>
                  <a:schemeClr val="tx1"/>
                </a:solidFill>
                <a:cs typeface="A Hemmat" pitchFamily="2" charset="-78"/>
              </a:rPr>
              <a:t>عسعس </a:t>
            </a:r>
            <a:r>
              <a:rPr lang="en-US" b="1" dirty="0">
                <a:solidFill>
                  <a:schemeClr val="tx1"/>
                </a:solidFill>
                <a:cs typeface="A Hemmat" pitchFamily="2" charset="-78"/>
              </a:rPr>
              <a:t>acquires an allusive meaning in addition</a:t>
            </a:r>
          </a:p>
          <a:p>
            <a:pPr marL="0" lvl="0" indent="0">
              <a:buClr>
                <a:srgbClr val="FF0000"/>
              </a:buClr>
            </a:pPr>
            <a:r>
              <a:rPr lang="en-US" b="1" dirty="0">
                <a:solidFill>
                  <a:schemeClr val="tx1"/>
                </a:solidFill>
                <a:cs typeface="A Hemmat" pitchFamily="2" charset="-78"/>
              </a:rPr>
              <a:t>to its denotative meaning by virtue of in </a:t>
            </a:r>
            <a:r>
              <a:rPr lang="en-US" b="1" dirty="0" err="1">
                <a:solidFill>
                  <a:schemeClr val="tx1"/>
                </a:solidFill>
                <a:cs typeface="A Hemmat" pitchFamily="2" charset="-78"/>
              </a:rPr>
              <a:t>tertextuality</a:t>
            </a:r>
            <a:r>
              <a:rPr lang="en-US" b="1" dirty="0">
                <a:solidFill>
                  <a:schemeClr val="tx1"/>
                </a:solidFill>
                <a:cs typeface="A Hemmat" pitchFamily="2" charset="-78"/>
              </a:rPr>
              <a:t>, thus invoking in the</a:t>
            </a:r>
          </a:p>
          <a:p>
            <a:pPr marL="0" lvl="0" indent="0">
              <a:buClr>
                <a:srgbClr val="FF0000"/>
              </a:buClr>
            </a:pPr>
            <a:r>
              <a:rPr lang="en-US" b="1" dirty="0">
                <a:solidFill>
                  <a:schemeClr val="tx1"/>
                </a:solidFill>
                <a:cs typeface="A Hemmat" pitchFamily="2" charset="-78"/>
              </a:rPr>
              <a:t>mind of the text reader or hearer an associated verse in such a way that the</a:t>
            </a:r>
          </a:p>
          <a:p>
            <a:pPr marL="0" lvl="0" indent="0">
              <a:buClr>
                <a:srgbClr val="FF0000"/>
              </a:buClr>
            </a:pPr>
            <a:r>
              <a:rPr lang="en-US" b="1" dirty="0">
                <a:solidFill>
                  <a:schemeClr val="tx1"/>
                </a:solidFill>
                <a:cs typeface="A Hemmat" pitchFamily="2" charset="-78"/>
              </a:rPr>
              <a:t>meaning of that verse becomes part of the meaning of the lexical item</a:t>
            </a:r>
            <a:r>
              <a:rPr lang="ar-IQ" b="1" dirty="0">
                <a:solidFill>
                  <a:schemeClr val="tx1"/>
                </a:solidFill>
                <a:cs typeface="A Hemmat" pitchFamily="2" charset="-78"/>
              </a:rPr>
              <a:t> عسعس </a:t>
            </a:r>
          </a:p>
          <a:p>
            <a:pPr marL="0" lvl="0" indent="0">
              <a:buClr>
                <a:srgbClr val="FF0000"/>
              </a:buClr>
            </a:pPr>
            <a:endParaRPr lang="en-US" b="1" dirty="0">
              <a:solidFill>
                <a:schemeClr val="tx1"/>
              </a:solidFill>
              <a:cs typeface="A Hemmat" pitchFamily="2" charset="-78"/>
            </a:endParaRPr>
          </a:p>
        </p:txBody>
      </p:sp>
    </p:spTree>
    <p:extLst>
      <p:ext uri="{BB962C8B-B14F-4D97-AF65-F5344CB8AC3E}">
        <p14:creationId xmlns:p14="http://schemas.microsoft.com/office/powerpoint/2010/main" val="1893832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4"/>
          <p:cNvSpPr txBox="1">
            <a:spLocks noGrp="1"/>
          </p:cNvSpPr>
          <p:nvPr>
            <p:ph type="ctrTitle"/>
          </p:nvPr>
        </p:nvSpPr>
        <p:spPr>
          <a:xfrm>
            <a:off x="1371600" y="26048"/>
            <a:ext cx="6939000" cy="626400"/>
          </a:xfrm>
          <a:prstGeom prst="rect">
            <a:avLst/>
          </a:prstGeom>
        </p:spPr>
        <p:txBody>
          <a:bodyPr spcFirstLastPara="1" wrap="square" lIns="0" tIns="0" rIns="0" bIns="0" anchor="b" anchorCtr="0">
            <a:noAutofit/>
          </a:bodyPr>
          <a:lstStyle/>
          <a:p>
            <a:pPr lvl="0"/>
            <a:r>
              <a:rPr lang="en-US" dirty="0">
                <a:solidFill>
                  <a:srgbClr val="FF0000"/>
                </a:solidFill>
              </a:rPr>
              <a:t>Annotation:</a:t>
            </a:r>
            <a:endParaRPr dirty="0">
              <a:solidFill>
                <a:srgbClr val="FF0000"/>
              </a:solidFill>
            </a:endParaRPr>
          </a:p>
        </p:txBody>
      </p:sp>
      <p:sp>
        <p:nvSpPr>
          <p:cNvPr id="69" name="Google Shape;69;p14"/>
          <p:cNvSpPr txBox="1">
            <a:spLocks noGrp="1"/>
          </p:cNvSpPr>
          <p:nvPr>
            <p:ph type="subTitle" idx="1"/>
          </p:nvPr>
        </p:nvSpPr>
        <p:spPr>
          <a:xfrm>
            <a:off x="1371600" y="590550"/>
            <a:ext cx="7620000" cy="5410200"/>
          </a:xfrm>
          <a:prstGeom prst="rect">
            <a:avLst/>
          </a:prstGeom>
        </p:spPr>
        <p:txBody>
          <a:bodyPr spcFirstLastPara="1" wrap="square" lIns="0" tIns="0" rIns="0" bIns="0" anchor="t" anchorCtr="0">
            <a:noAutofit/>
          </a:bodyPr>
          <a:lstStyle/>
          <a:p>
            <a:pPr marL="0" lvl="0" indent="0">
              <a:buClr>
                <a:srgbClr val="FF0000"/>
              </a:buClr>
            </a:pPr>
            <a:r>
              <a:rPr lang="en-US" b="1" u="sng" dirty="0">
                <a:solidFill>
                  <a:srgbClr val="FF0000"/>
                </a:solidFill>
                <a:cs typeface="A Hemmat" pitchFamily="2" charset="-78"/>
              </a:rPr>
              <a:t>Exercise 2 </a:t>
            </a:r>
          </a:p>
          <a:p>
            <a:pPr marL="0" lvl="0" indent="0">
              <a:buClr>
                <a:srgbClr val="FF0000"/>
              </a:buClr>
            </a:pPr>
            <a:r>
              <a:rPr lang="en-US" b="1" dirty="0">
                <a:solidFill>
                  <a:schemeClr val="tx1"/>
                </a:solidFill>
                <a:cs typeface="A Hemmat" pitchFamily="2" charset="-78"/>
              </a:rPr>
              <a:t>ST</a:t>
            </a:r>
          </a:p>
          <a:p>
            <a:pPr marL="0" lvl="0" indent="0" algn="r">
              <a:buClr>
                <a:srgbClr val="FF0000"/>
              </a:buClr>
            </a:pPr>
            <a:r>
              <a:rPr lang="ar-IQ" b="1" dirty="0">
                <a:solidFill>
                  <a:schemeClr val="tx1"/>
                </a:solidFill>
                <a:cs typeface="A Hemmat" pitchFamily="2" charset="-78"/>
              </a:rPr>
              <a:t>قام احدهم  بطلي  ابهامه  بسائل  قاتم  لزج  ثم  نزع  يده  والصقها  على ورقة  بيضاء  واخذ  يضغط  عليها  و يحركها  يميناً و يساراً  حتى  حصل  على  صورة  كاملة  لبصمته </a:t>
            </a:r>
          </a:p>
          <a:p>
            <a:pPr marL="0" lvl="0" indent="0">
              <a:buClr>
                <a:srgbClr val="FF0000"/>
              </a:buClr>
            </a:pPr>
            <a:r>
              <a:rPr lang="en-US" b="1" dirty="0">
                <a:solidFill>
                  <a:schemeClr val="tx1"/>
                </a:solidFill>
                <a:cs typeface="A Hemmat" pitchFamily="2" charset="-78"/>
              </a:rPr>
              <a:t>TT</a:t>
            </a:r>
          </a:p>
          <a:p>
            <a:pPr marL="0" lvl="0" indent="0">
              <a:buClr>
                <a:srgbClr val="FF0000"/>
              </a:buClr>
            </a:pPr>
            <a:r>
              <a:rPr lang="en-US" b="1" dirty="0">
                <a:solidFill>
                  <a:schemeClr val="tx1"/>
                </a:solidFill>
                <a:cs typeface="A Hemmat" pitchFamily="2" charset="-78"/>
              </a:rPr>
              <a:t>One of them dipped our friend’s thumb in a dark sticky liquid, then took out his hand and stuck it on a blank piece of paper. He started pressing on it moving it to the right and left until he got a complete image of his fingerprint.</a:t>
            </a:r>
          </a:p>
          <a:p>
            <a:pPr marL="342900" lvl="0" indent="-342900">
              <a:buClr>
                <a:srgbClr val="FF0000"/>
              </a:buClr>
              <a:buFont typeface="Symbol" pitchFamily="18" charset="2"/>
              <a:buChar char=""/>
            </a:pPr>
            <a:r>
              <a:rPr lang="en-US" b="1" dirty="0">
                <a:solidFill>
                  <a:schemeClr val="tx1"/>
                </a:solidFill>
                <a:cs typeface="A Hemmat" pitchFamily="2" charset="-78"/>
              </a:rPr>
              <a:t>The verb ( </a:t>
            </a:r>
            <a:r>
              <a:rPr lang="ar-IQ" b="1" dirty="0">
                <a:solidFill>
                  <a:schemeClr val="tx1"/>
                </a:solidFill>
                <a:cs typeface="A Hemmat" pitchFamily="2" charset="-78"/>
              </a:rPr>
              <a:t>قام </a:t>
            </a:r>
            <a:r>
              <a:rPr lang="en-US" b="1" dirty="0">
                <a:solidFill>
                  <a:schemeClr val="tx1"/>
                </a:solidFill>
                <a:cs typeface="A Hemmat" pitchFamily="2" charset="-78"/>
              </a:rPr>
              <a:t>) when it is followed by a prepositional phrase, such as (</a:t>
            </a:r>
            <a:r>
              <a:rPr lang="ar-IQ" b="1" dirty="0">
                <a:solidFill>
                  <a:schemeClr val="tx1"/>
                </a:solidFill>
                <a:cs typeface="A Hemmat" pitchFamily="2" charset="-78"/>
              </a:rPr>
              <a:t>بطلي</a:t>
            </a:r>
            <a:r>
              <a:rPr lang="en-US" b="1" dirty="0">
                <a:solidFill>
                  <a:schemeClr val="tx1"/>
                </a:solidFill>
                <a:cs typeface="A Hemmat" pitchFamily="2" charset="-78"/>
              </a:rPr>
              <a:t>)</a:t>
            </a:r>
          </a:p>
          <a:p>
            <a:pPr marL="0" lvl="0" indent="0">
              <a:buClr>
                <a:srgbClr val="FF0000"/>
              </a:buClr>
            </a:pPr>
            <a:r>
              <a:rPr lang="en-US" b="1" dirty="0">
                <a:solidFill>
                  <a:schemeClr val="tx1"/>
                </a:solidFill>
                <a:cs typeface="A Hemmat" pitchFamily="2" charset="-78"/>
              </a:rPr>
              <a:t>Simply means ( </a:t>
            </a:r>
            <a:r>
              <a:rPr lang="ar-IQ" b="1" dirty="0">
                <a:solidFill>
                  <a:schemeClr val="tx1"/>
                </a:solidFill>
                <a:cs typeface="A Hemmat" pitchFamily="2" charset="-78"/>
              </a:rPr>
              <a:t>طلي </a:t>
            </a:r>
            <a:r>
              <a:rPr lang="en-US" b="1" dirty="0">
                <a:solidFill>
                  <a:schemeClr val="tx1"/>
                </a:solidFill>
                <a:cs typeface="A Hemmat" pitchFamily="2" charset="-78"/>
              </a:rPr>
              <a:t>) ,that is, to paint. However, the verb ( </a:t>
            </a:r>
            <a:r>
              <a:rPr lang="ar-IQ" b="1" dirty="0">
                <a:solidFill>
                  <a:schemeClr val="tx1"/>
                </a:solidFill>
                <a:cs typeface="A Hemmat" pitchFamily="2" charset="-78"/>
              </a:rPr>
              <a:t>طلي </a:t>
            </a:r>
            <a:r>
              <a:rPr lang="en-US" b="1" dirty="0">
                <a:solidFill>
                  <a:schemeClr val="tx1"/>
                </a:solidFill>
                <a:cs typeface="A Hemmat" pitchFamily="2" charset="-78"/>
              </a:rPr>
              <a:t>) in such a context lends itself to </a:t>
            </a:r>
            <a:r>
              <a:rPr lang="en-US" b="1" dirty="0" err="1">
                <a:solidFill>
                  <a:schemeClr val="tx1"/>
                </a:solidFill>
                <a:cs typeface="A Hemmat" pitchFamily="2" charset="-78"/>
              </a:rPr>
              <a:t>to</a:t>
            </a:r>
            <a:r>
              <a:rPr lang="en-US" b="1" dirty="0">
                <a:solidFill>
                  <a:schemeClr val="tx1"/>
                </a:solidFill>
                <a:cs typeface="A Hemmat" pitchFamily="2" charset="-78"/>
              </a:rPr>
              <a:t> dip as this is what is meant by the original writer.  </a:t>
            </a:r>
          </a:p>
        </p:txBody>
      </p:sp>
    </p:spTree>
    <p:extLst>
      <p:ext uri="{BB962C8B-B14F-4D97-AF65-F5344CB8AC3E}">
        <p14:creationId xmlns:p14="http://schemas.microsoft.com/office/powerpoint/2010/main" val="4081628190"/>
      </p:ext>
    </p:extLst>
  </p:cSld>
  <p:clrMapOvr>
    <a:masterClrMapping/>
  </p:clrMapOvr>
</p:sld>
</file>

<file path=ppt/theme/theme1.xml><?xml version="1.0" encoding="utf-8"?>
<a:theme xmlns:a="http://schemas.openxmlformats.org/drawingml/2006/main" name="Kate template">
  <a:themeElements>
    <a:clrScheme name="Custom 347">
      <a:dk1>
        <a:srgbClr val="1C4587"/>
      </a:dk1>
      <a:lt1>
        <a:srgbClr val="FFFFFF"/>
      </a:lt1>
      <a:dk2>
        <a:srgbClr val="606A7C"/>
      </a:dk2>
      <a:lt2>
        <a:srgbClr val="D3DAE2"/>
      </a:lt2>
      <a:accent1>
        <a:srgbClr val="1C4587"/>
      </a:accent1>
      <a:accent2>
        <a:srgbClr val="6CC2DC"/>
      </a:accent2>
      <a:accent3>
        <a:srgbClr val="B4E04F"/>
      </a:accent3>
      <a:accent4>
        <a:srgbClr val="FFD453"/>
      </a:accent4>
      <a:accent5>
        <a:srgbClr val="EE973B"/>
      </a:accent5>
      <a:accent6>
        <a:srgbClr val="F74848"/>
      </a:accent6>
      <a:hlink>
        <a:srgbClr val="1C4587"/>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387</TotalTime>
  <Words>1567</Words>
  <Application>Microsoft Office PowerPoint</Application>
  <PresentationFormat>On-screen Show (16:9)</PresentationFormat>
  <Paragraphs>78</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Caveat</vt:lpstr>
      <vt:lpstr>Symbol</vt:lpstr>
      <vt:lpstr>Arial</vt:lpstr>
      <vt:lpstr>Amatic SC</vt:lpstr>
      <vt:lpstr>Kate template</vt:lpstr>
      <vt:lpstr>Annotating Semantic Issues   </vt:lpstr>
      <vt:lpstr> Translation</vt:lpstr>
      <vt:lpstr>PowerPoint Presentation</vt:lpstr>
      <vt:lpstr>Annotation</vt:lpstr>
      <vt:lpstr>Annotation:</vt:lpstr>
      <vt:lpstr>Annotation:</vt:lpstr>
      <vt:lpstr>Annotation:</vt:lpstr>
      <vt:lpstr>Annotation:</vt:lpstr>
      <vt:lpstr>Annotation:</vt:lpstr>
      <vt:lpstr>Annotation:</vt:lpstr>
      <vt:lpstr>Annotation:</vt:lpstr>
      <vt:lpstr>Annotation:</vt:lpstr>
      <vt:lpstr>Annotation: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Annotating Semantic Issues</dc:title>
  <dc:creator>Ahmed Qadoury</dc:creator>
  <cp:lastModifiedBy>ahmed qadoury</cp:lastModifiedBy>
  <cp:revision>19</cp:revision>
  <dcterms:modified xsi:type="dcterms:W3CDTF">2021-12-13T19:07:09Z</dcterms:modified>
</cp:coreProperties>
</file>