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64" r:id="rId4"/>
    <p:sldId id="263" r:id="rId5"/>
    <p:sldId id="261" r:id="rId6"/>
    <p:sldId id="262" r:id="rId7"/>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71" d="100"/>
          <a:sy n="71" d="100"/>
        </p:scale>
        <p:origin x="-113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DED0A224-73A2-4AE5-AE9A-68723FAAE3B2}" type="datetimeFigureOut">
              <a:rPr lang="ar-IQ" smtClean="0"/>
              <a:t>15/04/1440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4039645-07E9-4FF5-A599-D0B501CC2C18}" type="slidenum">
              <a:rPr lang="ar-IQ" smtClean="0"/>
              <a:t>‹#›</a:t>
            </a:fld>
            <a:endParaRPr lang="ar-IQ"/>
          </a:p>
        </p:txBody>
      </p:sp>
    </p:spTree>
    <p:extLst>
      <p:ext uri="{BB962C8B-B14F-4D97-AF65-F5344CB8AC3E}">
        <p14:creationId xmlns:p14="http://schemas.microsoft.com/office/powerpoint/2010/main" val="8217233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DED0A224-73A2-4AE5-AE9A-68723FAAE3B2}" type="datetimeFigureOut">
              <a:rPr lang="ar-IQ" smtClean="0"/>
              <a:t>15/04/1440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4039645-07E9-4FF5-A599-D0B501CC2C18}" type="slidenum">
              <a:rPr lang="ar-IQ" smtClean="0"/>
              <a:t>‹#›</a:t>
            </a:fld>
            <a:endParaRPr lang="ar-IQ"/>
          </a:p>
        </p:txBody>
      </p:sp>
    </p:spTree>
    <p:extLst>
      <p:ext uri="{BB962C8B-B14F-4D97-AF65-F5344CB8AC3E}">
        <p14:creationId xmlns:p14="http://schemas.microsoft.com/office/powerpoint/2010/main" val="40785937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DED0A224-73A2-4AE5-AE9A-68723FAAE3B2}" type="datetimeFigureOut">
              <a:rPr lang="ar-IQ" smtClean="0"/>
              <a:t>15/04/1440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4039645-07E9-4FF5-A599-D0B501CC2C18}" type="slidenum">
              <a:rPr lang="ar-IQ" smtClean="0"/>
              <a:t>‹#›</a:t>
            </a:fld>
            <a:endParaRPr lang="ar-IQ"/>
          </a:p>
        </p:txBody>
      </p:sp>
    </p:spTree>
    <p:extLst>
      <p:ext uri="{BB962C8B-B14F-4D97-AF65-F5344CB8AC3E}">
        <p14:creationId xmlns:p14="http://schemas.microsoft.com/office/powerpoint/2010/main" val="20873880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DED0A224-73A2-4AE5-AE9A-68723FAAE3B2}" type="datetimeFigureOut">
              <a:rPr lang="ar-IQ" smtClean="0"/>
              <a:t>15/04/1440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4039645-07E9-4FF5-A599-D0B501CC2C18}" type="slidenum">
              <a:rPr lang="ar-IQ" smtClean="0"/>
              <a:t>‹#›</a:t>
            </a:fld>
            <a:endParaRPr lang="ar-IQ"/>
          </a:p>
        </p:txBody>
      </p:sp>
    </p:spTree>
    <p:extLst>
      <p:ext uri="{BB962C8B-B14F-4D97-AF65-F5344CB8AC3E}">
        <p14:creationId xmlns:p14="http://schemas.microsoft.com/office/powerpoint/2010/main" val="2732212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ED0A224-73A2-4AE5-AE9A-68723FAAE3B2}" type="datetimeFigureOut">
              <a:rPr lang="ar-IQ" smtClean="0"/>
              <a:t>15/04/1440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4039645-07E9-4FF5-A599-D0B501CC2C18}" type="slidenum">
              <a:rPr lang="ar-IQ" smtClean="0"/>
              <a:t>‹#›</a:t>
            </a:fld>
            <a:endParaRPr lang="ar-IQ"/>
          </a:p>
        </p:txBody>
      </p:sp>
    </p:spTree>
    <p:extLst>
      <p:ext uri="{BB962C8B-B14F-4D97-AF65-F5344CB8AC3E}">
        <p14:creationId xmlns:p14="http://schemas.microsoft.com/office/powerpoint/2010/main" val="37367921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DED0A224-73A2-4AE5-AE9A-68723FAAE3B2}" type="datetimeFigureOut">
              <a:rPr lang="ar-IQ" smtClean="0"/>
              <a:t>15/04/1440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4039645-07E9-4FF5-A599-D0B501CC2C18}" type="slidenum">
              <a:rPr lang="ar-IQ" smtClean="0"/>
              <a:t>‹#›</a:t>
            </a:fld>
            <a:endParaRPr lang="ar-IQ"/>
          </a:p>
        </p:txBody>
      </p:sp>
    </p:spTree>
    <p:extLst>
      <p:ext uri="{BB962C8B-B14F-4D97-AF65-F5344CB8AC3E}">
        <p14:creationId xmlns:p14="http://schemas.microsoft.com/office/powerpoint/2010/main" val="40950376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DED0A224-73A2-4AE5-AE9A-68723FAAE3B2}" type="datetimeFigureOut">
              <a:rPr lang="ar-IQ" smtClean="0"/>
              <a:t>15/04/1440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C4039645-07E9-4FF5-A599-D0B501CC2C18}" type="slidenum">
              <a:rPr lang="ar-IQ" smtClean="0"/>
              <a:t>‹#›</a:t>
            </a:fld>
            <a:endParaRPr lang="ar-IQ"/>
          </a:p>
        </p:txBody>
      </p:sp>
    </p:spTree>
    <p:extLst>
      <p:ext uri="{BB962C8B-B14F-4D97-AF65-F5344CB8AC3E}">
        <p14:creationId xmlns:p14="http://schemas.microsoft.com/office/powerpoint/2010/main" val="2430827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DED0A224-73A2-4AE5-AE9A-68723FAAE3B2}" type="datetimeFigureOut">
              <a:rPr lang="ar-IQ" smtClean="0"/>
              <a:t>15/04/1440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C4039645-07E9-4FF5-A599-D0B501CC2C18}" type="slidenum">
              <a:rPr lang="ar-IQ" smtClean="0"/>
              <a:t>‹#›</a:t>
            </a:fld>
            <a:endParaRPr lang="ar-IQ"/>
          </a:p>
        </p:txBody>
      </p:sp>
    </p:spTree>
    <p:extLst>
      <p:ext uri="{BB962C8B-B14F-4D97-AF65-F5344CB8AC3E}">
        <p14:creationId xmlns:p14="http://schemas.microsoft.com/office/powerpoint/2010/main" val="42372877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D0A224-73A2-4AE5-AE9A-68723FAAE3B2}" type="datetimeFigureOut">
              <a:rPr lang="ar-IQ" smtClean="0"/>
              <a:t>15/04/1440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C4039645-07E9-4FF5-A599-D0B501CC2C18}" type="slidenum">
              <a:rPr lang="ar-IQ" smtClean="0"/>
              <a:t>‹#›</a:t>
            </a:fld>
            <a:endParaRPr lang="ar-IQ"/>
          </a:p>
        </p:txBody>
      </p:sp>
    </p:spTree>
    <p:extLst>
      <p:ext uri="{BB962C8B-B14F-4D97-AF65-F5344CB8AC3E}">
        <p14:creationId xmlns:p14="http://schemas.microsoft.com/office/powerpoint/2010/main" val="19087422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D0A224-73A2-4AE5-AE9A-68723FAAE3B2}" type="datetimeFigureOut">
              <a:rPr lang="ar-IQ" smtClean="0"/>
              <a:t>15/04/1440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4039645-07E9-4FF5-A599-D0B501CC2C18}" type="slidenum">
              <a:rPr lang="ar-IQ" smtClean="0"/>
              <a:t>‹#›</a:t>
            </a:fld>
            <a:endParaRPr lang="ar-IQ"/>
          </a:p>
        </p:txBody>
      </p:sp>
    </p:spTree>
    <p:extLst>
      <p:ext uri="{BB962C8B-B14F-4D97-AF65-F5344CB8AC3E}">
        <p14:creationId xmlns:p14="http://schemas.microsoft.com/office/powerpoint/2010/main" val="2234559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D0A224-73A2-4AE5-AE9A-68723FAAE3B2}" type="datetimeFigureOut">
              <a:rPr lang="ar-IQ" smtClean="0"/>
              <a:t>15/04/1440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4039645-07E9-4FF5-A599-D0B501CC2C18}" type="slidenum">
              <a:rPr lang="ar-IQ" smtClean="0"/>
              <a:t>‹#›</a:t>
            </a:fld>
            <a:endParaRPr lang="ar-IQ"/>
          </a:p>
        </p:txBody>
      </p:sp>
    </p:spTree>
    <p:extLst>
      <p:ext uri="{BB962C8B-B14F-4D97-AF65-F5344CB8AC3E}">
        <p14:creationId xmlns:p14="http://schemas.microsoft.com/office/powerpoint/2010/main" val="2036833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DED0A224-73A2-4AE5-AE9A-68723FAAE3B2}" type="datetimeFigureOut">
              <a:rPr lang="ar-IQ" smtClean="0"/>
              <a:t>15/04/1440</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C4039645-07E9-4FF5-A599-D0B501CC2C18}" type="slidenum">
              <a:rPr lang="ar-IQ" smtClean="0"/>
              <a:t>‹#›</a:t>
            </a:fld>
            <a:endParaRPr lang="ar-IQ"/>
          </a:p>
        </p:txBody>
      </p:sp>
    </p:spTree>
    <p:extLst>
      <p:ext uri="{BB962C8B-B14F-4D97-AF65-F5344CB8AC3E}">
        <p14:creationId xmlns:p14="http://schemas.microsoft.com/office/powerpoint/2010/main" val="23086300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SA" b="1" u="sng" dirty="0"/>
              <a:t>الكتابة العروضية</a:t>
            </a:r>
            <a:r>
              <a:rPr lang="en-US" dirty="0"/>
              <a:t/>
            </a:r>
            <a:br>
              <a:rPr lang="en-US" dirty="0"/>
            </a:br>
            <a:endParaRPr lang="ar-IQ" dirty="0"/>
          </a:p>
        </p:txBody>
      </p:sp>
      <p:sp>
        <p:nvSpPr>
          <p:cNvPr id="3" name="Subtitle 2"/>
          <p:cNvSpPr>
            <a:spLocks noGrp="1"/>
          </p:cNvSpPr>
          <p:nvPr>
            <p:ph type="subTitle" idx="1"/>
          </p:nvPr>
        </p:nvSpPr>
        <p:spPr/>
        <p:txBody>
          <a:bodyPr/>
          <a:lstStyle/>
          <a:p>
            <a:endParaRPr lang="ar-IQ"/>
          </a:p>
        </p:txBody>
      </p:sp>
    </p:spTree>
    <p:extLst>
      <p:ext uri="{BB962C8B-B14F-4D97-AF65-F5344CB8AC3E}">
        <p14:creationId xmlns:p14="http://schemas.microsoft.com/office/powerpoint/2010/main" val="3053454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70000" lnSpcReduction="20000"/>
          </a:bodyPr>
          <a:lstStyle/>
          <a:p>
            <a:r>
              <a:rPr lang="ar-SA" dirty="0"/>
              <a:t>يتميز الخط العروضي عن الخط الهجائي بمزية تجعل له خصوصية واضحة عند الرسم وهي تتمثل في كتابة كل حرف ينطق به وعدم كتابة الحروف التي لاينطق  بها حتى وأن خالف ذلك قواعد الإملاء المقررة والمألوفة وعلى هذا الأساس فإن : </a:t>
            </a:r>
            <a:endParaRPr lang="en-US" dirty="0"/>
          </a:p>
          <a:p>
            <a:r>
              <a:rPr lang="ar-SA" dirty="0"/>
              <a:t>أ . التنوين في الكلمات يكتب نون ساكنة ، سواء أكان تنوين رفعٍ أو نصبٍ أو جر ، نحو ( رَجلٌ </a:t>
            </a:r>
            <a:r>
              <a:rPr lang="en-US" dirty="0"/>
              <a:t>–</a:t>
            </a:r>
            <a:r>
              <a:rPr lang="ar-SA" dirty="0"/>
              <a:t> رَجلن ) ، ( مهنداً </a:t>
            </a:r>
            <a:r>
              <a:rPr lang="en-US" dirty="0"/>
              <a:t>–</a:t>
            </a:r>
            <a:r>
              <a:rPr lang="ar-SA" dirty="0"/>
              <a:t> مهندن ) .</a:t>
            </a:r>
            <a:endParaRPr lang="en-US" dirty="0"/>
          </a:p>
          <a:p>
            <a:r>
              <a:rPr lang="ar-SA" dirty="0"/>
              <a:t>ب . الحرف المشدد يكتب حرفان الأول ساكن والثاني متحرك من خلال فك التشديد ، فالكلمات التالية ( ثمَّ </a:t>
            </a:r>
            <a:r>
              <a:rPr lang="en-US" dirty="0"/>
              <a:t>–</a:t>
            </a:r>
            <a:r>
              <a:rPr lang="ar-SA" dirty="0"/>
              <a:t> كَسّر </a:t>
            </a:r>
            <a:r>
              <a:rPr lang="en-US" dirty="0"/>
              <a:t>–</a:t>
            </a:r>
            <a:r>
              <a:rPr lang="ar-SA" dirty="0"/>
              <a:t> ميّت ) .تصير (ثمم ـ كسْسَر ـ ميْيِت)</a:t>
            </a:r>
            <a:endParaRPr lang="en-US" dirty="0"/>
          </a:p>
          <a:p>
            <a:r>
              <a:rPr lang="ar-SA" dirty="0"/>
              <a:t>ج . إعادة الحروف المنطوقة والتي حذفت من بعض الكلمات مثل: ( هذا ، هذه ، ذلك ، لكن ، هؤلاء ، داود ) فتصير( هاذا ، هاذه ، ذالك ، لاكن، هاؤلاء، داوود ).</a:t>
            </a:r>
            <a:endParaRPr lang="en-US" dirty="0"/>
          </a:p>
          <a:p>
            <a:r>
              <a:rPr lang="ar-SA" dirty="0"/>
              <a:t>د . المدة ( آ ) تكتب حرفين الأول متحرك والثاني ساكن فتصير( أَ . أْ ) .</a:t>
            </a:r>
            <a:endParaRPr lang="en-US" dirty="0"/>
          </a:p>
          <a:p>
            <a:r>
              <a:rPr lang="ar-SA" dirty="0"/>
              <a:t>هـ . اشباع حركة الضمير وجعلها حرفاً إذا ما تمَّ نطق هذه الحركة نطقاً كاملاً شرط أن يكون ما بعد الضمير حرفاً متحركاً لا ساكناً نحو ( لهُ ، بهِ ) تصير ( لهو ، بهي ) وكما في قول الشاعر : </a:t>
            </a:r>
            <a:endParaRPr lang="en-US" dirty="0"/>
          </a:p>
          <a:p>
            <a:endParaRPr lang="ar-IQ" dirty="0"/>
          </a:p>
        </p:txBody>
      </p:sp>
    </p:spTree>
    <p:extLst>
      <p:ext uri="{BB962C8B-B14F-4D97-AF65-F5344CB8AC3E}">
        <p14:creationId xmlns:p14="http://schemas.microsoft.com/office/powerpoint/2010/main" val="20352325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77500" lnSpcReduction="20000"/>
          </a:bodyPr>
          <a:lstStyle/>
          <a:p>
            <a:r>
              <a:rPr lang="en-US" dirty="0" smtClean="0"/>
              <a:t>           </a:t>
            </a:r>
            <a:r>
              <a:rPr lang="ar-SA" dirty="0" smtClean="0"/>
              <a:t>مَن </a:t>
            </a:r>
            <a:r>
              <a:rPr lang="ar-SA" dirty="0"/>
              <a:t>يتب عن حبّ معشوقهِ    ****   لستُ عن حبّي لهُ تَائبا</a:t>
            </a:r>
            <a:endParaRPr lang="en-US" dirty="0"/>
          </a:p>
          <a:p>
            <a:r>
              <a:rPr lang="ar-SA" dirty="0"/>
              <a:t>حيث تكتب ( لهُ ) هكذا ( لهو ) عند الكتابة العروضيّة ليستقيم وزن المديد .</a:t>
            </a:r>
            <a:endParaRPr lang="en-US" dirty="0"/>
          </a:p>
          <a:p>
            <a:r>
              <a:rPr lang="ar-SA" dirty="0"/>
              <a:t>و . حذف بعض الحروف في الكتابة العروضيّة لعدم نطقها مثل :</a:t>
            </a:r>
            <a:endParaRPr lang="en-US" dirty="0"/>
          </a:p>
          <a:p>
            <a:r>
              <a:rPr lang="ar-SA" dirty="0"/>
              <a:t>1-همزة الوصل إن لم تأتِ في بداية الكلام، كقولنا ( مااسمك ) تصير( مَسْمُكَ) .</a:t>
            </a:r>
            <a:endParaRPr lang="en-US" dirty="0"/>
          </a:p>
          <a:p>
            <a:r>
              <a:rPr lang="ar-SA" dirty="0"/>
              <a:t>2- الألف الفارقة بعد واو الجماعة نحو ( درسوا ، كتبوا ) تصير ( درسو، كتبو)</a:t>
            </a:r>
            <a:endParaRPr lang="en-US" dirty="0"/>
          </a:p>
          <a:p>
            <a:r>
              <a:rPr lang="ar-SA" dirty="0"/>
              <a:t>3- الواو الزائدة في آخر ( عَمْرو ) تصير ( عَمْر ) في الاسم المفتوح العين .</a:t>
            </a:r>
            <a:endParaRPr lang="en-US" dirty="0"/>
          </a:p>
          <a:p>
            <a:r>
              <a:rPr lang="ar-SA" dirty="0"/>
              <a:t>4 </a:t>
            </a:r>
            <a:r>
              <a:rPr lang="en-US" dirty="0"/>
              <a:t>–</a:t>
            </a:r>
            <a:r>
              <a:rPr lang="ar-SA" dirty="0"/>
              <a:t> الواو الزائدة في ( اولئك ، اولو ، اولات ) .</a:t>
            </a:r>
            <a:endParaRPr lang="en-US" dirty="0"/>
          </a:p>
          <a:p>
            <a:r>
              <a:rPr lang="ar-SA" dirty="0"/>
              <a:t> </a:t>
            </a:r>
            <a:endParaRPr lang="en-US" dirty="0"/>
          </a:p>
          <a:p>
            <a:endParaRPr lang="ar-IQ" dirty="0"/>
          </a:p>
        </p:txBody>
      </p:sp>
    </p:spTree>
    <p:extLst>
      <p:ext uri="{BB962C8B-B14F-4D97-AF65-F5344CB8AC3E}">
        <p14:creationId xmlns:p14="http://schemas.microsoft.com/office/powerpoint/2010/main" val="32863140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r>
              <a:rPr lang="ar-SA" dirty="0"/>
              <a:t>5 </a:t>
            </a:r>
            <a:r>
              <a:rPr lang="en-US" dirty="0"/>
              <a:t>–</a:t>
            </a:r>
            <a:r>
              <a:rPr lang="ar-SA" dirty="0"/>
              <a:t> ( ال ) التعريف تحذف اذا دخلت على حرف شمسي ويرسم الحرف الشمسي  حرفين الأول ساكن والثاني متحرك كقولنا ( نور الشمس ) تصير ( نور شْشَمْس ) ، أمّا اذا دخلت ( أل ) التعريف على حرفٍ قمري فانّ  ألفهــا تحذف لأنها لا تنطق ، نحو ( ضوء القمر ) تصير ( ضَوْء لْقَمَرْ ) .</a:t>
            </a:r>
            <a:endParaRPr lang="en-US" dirty="0"/>
          </a:p>
          <a:p>
            <a:endParaRPr lang="ar-IQ" dirty="0"/>
          </a:p>
        </p:txBody>
      </p:sp>
    </p:spTree>
    <p:extLst>
      <p:ext uri="{BB962C8B-B14F-4D97-AF65-F5344CB8AC3E}">
        <p14:creationId xmlns:p14="http://schemas.microsoft.com/office/powerpoint/2010/main" val="30559719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lnSpcReduction="10000"/>
          </a:bodyPr>
          <a:lstStyle/>
          <a:p>
            <a:r>
              <a:rPr lang="ar-SA" dirty="0"/>
              <a:t>6 </a:t>
            </a:r>
            <a:r>
              <a:rPr lang="en-US" dirty="0"/>
              <a:t>–</a:t>
            </a:r>
            <a:r>
              <a:rPr lang="ar-SA" dirty="0"/>
              <a:t> تحذف حروف المد ( الواو والألف والياء ) إذا جـاءت في آخر الكلمـة     يليها  حرف ساكن وكانت هي ساكنة أيضاً كقولنــا ( أرى الحياة كفاحُُ )      فتصير  ( أرَ لْحياةُ كفاحن ) وقولنا ( كفى المرء )  تصـير ( كفلْمرء ) .</a:t>
            </a:r>
            <a:endParaRPr lang="en-US" dirty="0"/>
          </a:p>
          <a:p>
            <a:r>
              <a:rPr lang="ar-SA" dirty="0"/>
              <a:t> </a:t>
            </a:r>
            <a:endParaRPr lang="en-US" dirty="0"/>
          </a:p>
          <a:p>
            <a:pPr lvl="0"/>
            <a:r>
              <a:rPr lang="ar-SA" dirty="0"/>
              <a:t>زيـادة حرف من جنـس الحركة ، في نهـاية الشطر الأول والثاني من البيت الشعري. والتعّرف على طريقة الكتابة العروضية وقواعدها نلاحظ، الأبيات التالية للشاعر أبي القاسم الشابّي :</a:t>
            </a:r>
            <a:endParaRPr lang="en-US" dirty="0"/>
          </a:p>
          <a:p>
            <a:endParaRPr lang="ar-IQ" dirty="0"/>
          </a:p>
        </p:txBody>
      </p:sp>
    </p:spTree>
    <p:extLst>
      <p:ext uri="{BB962C8B-B14F-4D97-AF65-F5344CB8AC3E}">
        <p14:creationId xmlns:p14="http://schemas.microsoft.com/office/powerpoint/2010/main" val="38675244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77500" lnSpcReduction="20000"/>
          </a:bodyPr>
          <a:lstStyle/>
          <a:p>
            <a:r>
              <a:rPr lang="ar-SA" dirty="0"/>
              <a:t>سأعيـش رغم الداءِ والأعيـاء      ****    كالنَّسـرِ فوق القمـةِ الشَّمـاءِ</a:t>
            </a:r>
            <a:endParaRPr lang="en-US" dirty="0"/>
          </a:p>
          <a:p>
            <a:r>
              <a:rPr lang="ar-SA" dirty="0"/>
              <a:t>أرنو إلى الشمس المضيئة هازئاً      ****      بالسُّحبِ والأمطار والأنـواءِ</a:t>
            </a:r>
            <a:endParaRPr lang="en-US" dirty="0"/>
          </a:p>
          <a:p>
            <a:r>
              <a:rPr lang="ar-SA" dirty="0"/>
              <a:t>أصغي لموسيقى الحيـاةِ ووحيها     ****     وأذيب روح الكون في انشائي</a:t>
            </a:r>
            <a:endParaRPr lang="en-US" dirty="0"/>
          </a:p>
          <a:p>
            <a:r>
              <a:rPr lang="ar-SA" dirty="0"/>
              <a:t>وأُصيـخ للصّوتِ الإلهي الذي      ****       يُحيي بقلبي مَيّتَ الأصْـدَاءِ</a:t>
            </a:r>
            <a:endParaRPr lang="en-US" dirty="0"/>
          </a:p>
          <a:p>
            <a:r>
              <a:rPr lang="ar-SA" dirty="0"/>
              <a:t> </a:t>
            </a:r>
            <a:endParaRPr lang="en-US" dirty="0"/>
          </a:p>
          <a:p>
            <a:r>
              <a:rPr lang="ar-SA" dirty="0"/>
              <a:t>فعند كتابتها عروضياً تصبح هكذا :</a:t>
            </a:r>
            <a:endParaRPr lang="en-US" dirty="0"/>
          </a:p>
          <a:p>
            <a:r>
              <a:rPr lang="ar-SA" dirty="0"/>
              <a:t>سأعيش رغْـم دْدَاْءِ ولْأَعـيائي   ****    كننسرِ فوقَ لْقمةِ شْشَمْمَاْئـي</a:t>
            </a:r>
            <a:endParaRPr lang="en-US" dirty="0"/>
          </a:p>
          <a:p>
            <a:r>
              <a:rPr lang="ar-SA" dirty="0"/>
              <a:t>أرنو إلشْشَمس لمضيئة هازئن      ****    بسْسُحْبِ ولأمطار ولْأَنوائـي</a:t>
            </a:r>
            <a:endParaRPr lang="en-US" dirty="0"/>
          </a:p>
          <a:p>
            <a:r>
              <a:rPr lang="ar-SA" dirty="0"/>
              <a:t>أصـغي لموسيقَلْحـياةِ وَوَحْيهـا  ****    وأذيب روح لكون فيْ إِنشائي</a:t>
            </a:r>
            <a:endParaRPr lang="en-US" dirty="0"/>
          </a:p>
          <a:p>
            <a:r>
              <a:rPr lang="ar-SA" dirty="0"/>
              <a:t>وأصيخُ ِلصْصَوْتِ لإلاَهيْي لِلَذَي   ****    يُحيي بقلبي مَيْيِتَ لأصـدائي</a:t>
            </a:r>
            <a:endParaRPr lang="en-US" dirty="0"/>
          </a:p>
          <a:p>
            <a:r>
              <a:rPr lang="ar-SA" b="1" dirty="0"/>
              <a:t> </a:t>
            </a:r>
            <a:endParaRPr lang="en-US" dirty="0"/>
          </a:p>
          <a:p>
            <a:endParaRPr lang="ar-IQ" dirty="0"/>
          </a:p>
        </p:txBody>
      </p:sp>
    </p:spTree>
    <p:extLst>
      <p:ext uri="{BB962C8B-B14F-4D97-AF65-F5344CB8AC3E}">
        <p14:creationId xmlns:p14="http://schemas.microsoft.com/office/powerpoint/2010/main" val="41414169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TotalTime>
  <Words>452</Words>
  <Application>Microsoft Office PowerPoint</Application>
  <PresentationFormat>On-screen Show (4:3)</PresentationFormat>
  <Paragraphs>30</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الكتابة العروضية </vt:lpstr>
      <vt:lpstr>PowerPoint Presentation</vt:lpstr>
      <vt:lpstr>PowerPoint Presentation</vt:lpstr>
      <vt:lpstr>PowerPoint Presentation</vt:lpstr>
      <vt:lpstr>PowerPoint Presentation</vt:lpstr>
      <vt:lpstr>PowerPoint Presentation</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الكتابة العروضية </dc:title>
  <dc:creator>DR.Ahmed Saker 2o1O</dc:creator>
  <cp:lastModifiedBy>DR.Ahmed Saker 2o1O</cp:lastModifiedBy>
  <cp:revision>3</cp:revision>
  <dcterms:created xsi:type="dcterms:W3CDTF">2018-12-21T10:17:13Z</dcterms:created>
  <dcterms:modified xsi:type="dcterms:W3CDTF">2018-12-23T18:28:45Z</dcterms:modified>
</cp:coreProperties>
</file>