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3"/>
  </p:notesMasterIdLst>
  <p:sldIdLst>
    <p:sldId id="256" r:id="rId2"/>
    <p:sldId id="259" r:id="rId3"/>
    <p:sldId id="261" r:id="rId4"/>
    <p:sldId id="304" r:id="rId5"/>
    <p:sldId id="294" r:id="rId6"/>
    <p:sldId id="295" r:id="rId7"/>
    <p:sldId id="262" r:id="rId8"/>
    <p:sldId id="287" r:id="rId9"/>
    <p:sldId id="296" r:id="rId10"/>
    <p:sldId id="290" r:id="rId11"/>
    <p:sldId id="291" r:id="rId12"/>
    <p:sldId id="288" r:id="rId13"/>
    <p:sldId id="289" r:id="rId14"/>
    <p:sldId id="284" r:id="rId15"/>
    <p:sldId id="286" r:id="rId16"/>
    <p:sldId id="299" r:id="rId17"/>
    <p:sldId id="298" r:id="rId18"/>
    <p:sldId id="301" r:id="rId19"/>
    <p:sldId id="300" r:id="rId20"/>
    <p:sldId id="303" r:id="rId21"/>
    <p:sldId id="302"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48"/>
    <a:srgbClr val="221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1B76E80-3D12-47FC-B9E2-0F04CCC5F4BA}">
  <a:tblStyle styleId="{E1B76E80-3D12-47FC-B9E2-0F04CCC5F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6" autoAdjust="0"/>
    <p:restoredTop sz="94660"/>
  </p:normalViewPr>
  <p:slideViewPr>
    <p:cSldViewPr snapToGrid="0">
      <p:cViewPr varScale="1">
        <p:scale>
          <a:sx n="78" d="100"/>
          <a:sy n="78" d="100"/>
        </p:scale>
        <p:origin x="86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2"/>
        <p:cNvGrpSpPr/>
        <p:nvPr/>
      </p:nvGrpSpPr>
      <p:grpSpPr>
        <a:xfrm>
          <a:off x="0" y="0"/>
          <a:ext cx="0" cy="0"/>
          <a:chOff x="0" y="0"/>
          <a:chExt cx="0" cy="0"/>
        </a:xfrm>
      </p:grpSpPr>
      <p:sp>
        <p:nvSpPr>
          <p:cNvPr id="3833" name="Google Shape;383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4" name="Google Shape;383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4"/>
        <p:cNvGrpSpPr/>
        <p:nvPr/>
      </p:nvGrpSpPr>
      <p:grpSpPr>
        <a:xfrm>
          <a:off x="0" y="0"/>
          <a:ext cx="0" cy="0"/>
          <a:chOff x="0" y="0"/>
          <a:chExt cx="0" cy="0"/>
        </a:xfrm>
      </p:grpSpPr>
      <p:sp>
        <p:nvSpPr>
          <p:cNvPr id="3855" name="Google Shape;385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6" name="Google Shape;385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6"/>
        <p:cNvGrpSpPr/>
        <p:nvPr/>
      </p:nvGrpSpPr>
      <p:grpSpPr>
        <a:xfrm>
          <a:off x="0" y="0"/>
          <a:ext cx="0" cy="0"/>
          <a:chOff x="0" y="0"/>
          <a:chExt cx="0" cy="0"/>
        </a:xfrm>
      </p:grpSpPr>
      <p:sp>
        <p:nvSpPr>
          <p:cNvPr id="3867" name="Google Shape;386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8" name="Google Shape;386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6"/>
        <p:cNvGrpSpPr/>
        <p:nvPr/>
      </p:nvGrpSpPr>
      <p:grpSpPr>
        <a:xfrm>
          <a:off x="0" y="0"/>
          <a:ext cx="0" cy="0"/>
          <a:chOff x="0" y="0"/>
          <a:chExt cx="0" cy="0"/>
        </a:xfrm>
      </p:grpSpPr>
      <p:sp>
        <p:nvSpPr>
          <p:cNvPr id="3867" name="Google Shape;386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8" name="Google Shape;386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2723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3"/>
        <p:cNvGrpSpPr/>
        <p:nvPr/>
      </p:nvGrpSpPr>
      <p:grpSpPr>
        <a:xfrm>
          <a:off x="0" y="0"/>
          <a:ext cx="0" cy="0"/>
          <a:chOff x="0" y="0"/>
          <a:chExt cx="0" cy="0"/>
        </a:xfrm>
      </p:grpSpPr>
      <p:sp>
        <p:nvSpPr>
          <p:cNvPr id="3874" name="Google Shape;387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5" name="Google Shape;387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019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3B55"/>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62000" y="696425"/>
            <a:ext cx="5396700" cy="1159800"/>
          </a:xfrm>
          <a:prstGeom prst="rect">
            <a:avLst/>
          </a:prstGeom>
        </p:spPr>
        <p:txBody>
          <a:bodyPr spcFirstLastPara="1" wrap="square" lIns="91425" tIns="91425" rIns="91425" bIns="91425" anchor="t" anchorCtr="0">
            <a:noAutofit/>
          </a:bodyPr>
          <a:lstStyle>
            <a:lvl1pPr lvl="0">
              <a:spcBef>
                <a:spcPts val="0"/>
              </a:spcBef>
              <a:spcAft>
                <a:spcPts val="0"/>
              </a:spcAft>
              <a:buClr>
                <a:srgbClr val="80BFB7"/>
              </a:buClr>
              <a:buSzPts val="6000"/>
              <a:buNone/>
              <a:defRPr sz="6000">
                <a:solidFill>
                  <a:srgbClr val="80BFB7"/>
                </a:solidFill>
              </a:defRPr>
            </a:lvl1pPr>
            <a:lvl2pPr lvl="1">
              <a:spcBef>
                <a:spcPts val="0"/>
              </a:spcBef>
              <a:spcAft>
                <a:spcPts val="0"/>
              </a:spcAft>
              <a:buClr>
                <a:srgbClr val="80BFB7"/>
              </a:buClr>
              <a:buSzPts val="6000"/>
              <a:buNone/>
              <a:defRPr sz="6000">
                <a:solidFill>
                  <a:srgbClr val="80BFB7"/>
                </a:solidFill>
              </a:defRPr>
            </a:lvl2pPr>
            <a:lvl3pPr lvl="2">
              <a:spcBef>
                <a:spcPts val="0"/>
              </a:spcBef>
              <a:spcAft>
                <a:spcPts val="0"/>
              </a:spcAft>
              <a:buClr>
                <a:srgbClr val="80BFB7"/>
              </a:buClr>
              <a:buSzPts val="6000"/>
              <a:buNone/>
              <a:defRPr sz="6000">
                <a:solidFill>
                  <a:srgbClr val="80BFB7"/>
                </a:solidFill>
              </a:defRPr>
            </a:lvl3pPr>
            <a:lvl4pPr lvl="3">
              <a:spcBef>
                <a:spcPts val="0"/>
              </a:spcBef>
              <a:spcAft>
                <a:spcPts val="0"/>
              </a:spcAft>
              <a:buClr>
                <a:srgbClr val="80BFB7"/>
              </a:buClr>
              <a:buSzPts val="6000"/>
              <a:buNone/>
              <a:defRPr sz="6000">
                <a:solidFill>
                  <a:srgbClr val="80BFB7"/>
                </a:solidFill>
              </a:defRPr>
            </a:lvl4pPr>
            <a:lvl5pPr lvl="4">
              <a:spcBef>
                <a:spcPts val="0"/>
              </a:spcBef>
              <a:spcAft>
                <a:spcPts val="0"/>
              </a:spcAft>
              <a:buClr>
                <a:srgbClr val="80BFB7"/>
              </a:buClr>
              <a:buSzPts val="6000"/>
              <a:buNone/>
              <a:defRPr sz="6000">
                <a:solidFill>
                  <a:srgbClr val="80BFB7"/>
                </a:solidFill>
              </a:defRPr>
            </a:lvl5pPr>
            <a:lvl6pPr lvl="5">
              <a:spcBef>
                <a:spcPts val="0"/>
              </a:spcBef>
              <a:spcAft>
                <a:spcPts val="0"/>
              </a:spcAft>
              <a:buClr>
                <a:srgbClr val="80BFB7"/>
              </a:buClr>
              <a:buSzPts val="6000"/>
              <a:buNone/>
              <a:defRPr sz="6000">
                <a:solidFill>
                  <a:srgbClr val="80BFB7"/>
                </a:solidFill>
              </a:defRPr>
            </a:lvl6pPr>
            <a:lvl7pPr lvl="6">
              <a:spcBef>
                <a:spcPts val="0"/>
              </a:spcBef>
              <a:spcAft>
                <a:spcPts val="0"/>
              </a:spcAft>
              <a:buClr>
                <a:srgbClr val="80BFB7"/>
              </a:buClr>
              <a:buSzPts val="6000"/>
              <a:buNone/>
              <a:defRPr sz="6000">
                <a:solidFill>
                  <a:srgbClr val="80BFB7"/>
                </a:solidFill>
              </a:defRPr>
            </a:lvl7pPr>
            <a:lvl8pPr lvl="7">
              <a:spcBef>
                <a:spcPts val="0"/>
              </a:spcBef>
              <a:spcAft>
                <a:spcPts val="0"/>
              </a:spcAft>
              <a:buClr>
                <a:srgbClr val="80BFB7"/>
              </a:buClr>
              <a:buSzPts val="6000"/>
              <a:buNone/>
              <a:defRPr sz="6000">
                <a:solidFill>
                  <a:srgbClr val="80BFB7"/>
                </a:solidFill>
              </a:defRPr>
            </a:lvl8pPr>
            <a:lvl9pPr lvl="8">
              <a:spcBef>
                <a:spcPts val="0"/>
              </a:spcBef>
              <a:spcAft>
                <a:spcPts val="0"/>
              </a:spcAft>
              <a:buClr>
                <a:srgbClr val="80BFB7"/>
              </a:buClr>
              <a:buSzPts val="6000"/>
              <a:buNone/>
              <a:defRPr sz="6000">
                <a:solidFill>
                  <a:srgbClr val="80BFB7"/>
                </a:solidFill>
              </a:defRPr>
            </a:lvl9pPr>
          </a:lstStyle>
          <a:p>
            <a:endParaRPr/>
          </a:p>
        </p:txBody>
      </p:sp>
      <p:grpSp>
        <p:nvGrpSpPr>
          <p:cNvPr id="11" name="Google Shape;11;p2"/>
          <p:cNvGrpSpPr/>
          <p:nvPr/>
        </p:nvGrpSpPr>
        <p:grpSpPr>
          <a:xfrm rot="10800000">
            <a:off x="8705367" y="28698"/>
            <a:ext cx="410132" cy="5086302"/>
            <a:chOff x="836200" y="238125"/>
            <a:chExt cx="422425" cy="5238750"/>
          </a:xfrm>
        </p:grpSpPr>
        <p:sp>
          <p:nvSpPr>
            <p:cNvPr id="12" name="Google Shape;12;p2"/>
            <p:cNvSpPr/>
            <p:nvPr/>
          </p:nvSpPr>
          <p:spPr>
            <a:xfrm>
              <a:off x="8362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62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362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362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62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362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362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62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362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362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62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362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362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62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362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362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62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362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62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362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362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362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362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362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362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8362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8362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8362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8362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8362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8362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362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362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8362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8362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9867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986700"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986700"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98670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9867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98670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986700"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986700"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98670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986700"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9867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986700"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98670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986700"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9867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86700"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986700"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98670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9867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9867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986700"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98670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98670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1372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1372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11372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1372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1372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1372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1372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1372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1372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1372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1372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1372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1372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1372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1372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1372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1372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1372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1372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1372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1372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1372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2"/>
          <p:cNvGrpSpPr/>
          <p:nvPr/>
        </p:nvGrpSpPr>
        <p:grpSpPr>
          <a:xfrm rot="10800000">
            <a:off x="6659535" y="28698"/>
            <a:ext cx="2309844" cy="5086302"/>
            <a:chOff x="986700" y="238125"/>
            <a:chExt cx="2379075" cy="5238750"/>
          </a:xfrm>
        </p:grpSpPr>
        <p:sp>
          <p:nvSpPr>
            <p:cNvPr id="93" name="Google Shape;93;p2"/>
            <p:cNvSpPr/>
            <p:nvPr/>
          </p:nvSpPr>
          <p:spPr>
            <a:xfrm>
              <a:off x="98670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98670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9867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986700"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986700"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9867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986700"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986700"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986700"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986700"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986700"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9867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1372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1372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372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11372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1372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1372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11372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11372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1372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1372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11372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1372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11372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2877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2877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2877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12877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128772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12877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2877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12877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12877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12877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12877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12877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12877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12877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12877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2877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2877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2877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12877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128772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14382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14382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14382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14382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14382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14382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14382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14382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14382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4382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4382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4382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4382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4382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4382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4382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14382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14382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14382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14382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14382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14382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4382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14382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4382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14382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14382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14382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14382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14382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14382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15887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15887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15887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15887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15887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15887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15887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15887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15887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15887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15887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15887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15887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15887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15887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15887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15887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15887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15887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17392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17392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17392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17392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17392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17392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17392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17392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17392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17392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17392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18897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188975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188975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18897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18897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204027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204027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204027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21907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23413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26423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26423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32443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2"/>
          <p:cNvGrpSpPr/>
          <p:nvPr/>
        </p:nvGrpSpPr>
        <p:grpSpPr>
          <a:xfrm rot="10800000">
            <a:off x="6367294" y="28698"/>
            <a:ext cx="2017554" cy="5086302"/>
            <a:chOff x="1588750" y="238125"/>
            <a:chExt cx="2078025" cy="5238750"/>
          </a:xfrm>
        </p:grpSpPr>
        <p:sp>
          <p:nvSpPr>
            <p:cNvPr id="213" name="Google Shape;213;p2"/>
            <p:cNvSpPr/>
            <p:nvPr/>
          </p:nvSpPr>
          <p:spPr>
            <a:xfrm>
              <a:off x="15887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15887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15887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15887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15887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15887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17392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17392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17392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17392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17392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17392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17392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188975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188975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188975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188975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18897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188975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188975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188975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188975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18897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188975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188975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188975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188975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188975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188975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18897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188975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188975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204027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204027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204027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204027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204027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204027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204027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204027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204027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204027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204027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204027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204027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204027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204027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204027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204027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204027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204027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2190775"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2190775"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2190775"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
            <p:cNvSpPr/>
            <p:nvPr/>
          </p:nvSpPr>
          <p:spPr>
            <a:xfrm>
              <a:off x="2190775"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
            <p:cNvSpPr/>
            <p:nvPr/>
          </p:nvSpPr>
          <p:spPr>
            <a:xfrm>
              <a:off x="21907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21907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2190775"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2190775"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21907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2190775"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21907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2190775"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21907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21907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21907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2190775"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21907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21907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2190775"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21907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2190775"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2190775"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21907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21907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2190775"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23413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
            <p:cNvSpPr/>
            <p:nvPr/>
          </p:nvSpPr>
          <p:spPr>
            <a:xfrm>
              <a:off x="23413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
            <p:cNvSpPr/>
            <p:nvPr/>
          </p:nvSpPr>
          <p:spPr>
            <a:xfrm>
              <a:off x="23413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23413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23413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23413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23413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23413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23413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23413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23413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23413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23413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23413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23413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23413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
            <p:cNvSpPr/>
            <p:nvPr/>
          </p:nvSpPr>
          <p:spPr>
            <a:xfrm>
              <a:off x="23413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
            <p:cNvSpPr/>
            <p:nvPr/>
          </p:nvSpPr>
          <p:spPr>
            <a:xfrm>
              <a:off x="23413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23413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23413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23413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23413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23413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23413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23413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23413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249180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24918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249180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249180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249180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249180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249180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249180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249180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249180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249180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24918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249180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249180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249180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249180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249180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249180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249180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249180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249180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249180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249180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249180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249180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26423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26423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26423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26423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26423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26423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26423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26423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26423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26423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26423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26423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26423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
            <p:cNvSpPr/>
            <p:nvPr/>
          </p:nvSpPr>
          <p:spPr>
            <a:xfrm>
              <a:off x="26423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
            <p:cNvSpPr/>
            <p:nvPr/>
          </p:nvSpPr>
          <p:spPr>
            <a:xfrm>
              <a:off x="26423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26423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26423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26423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26423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26423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2792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
            <p:cNvSpPr/>
            <p:nvPr/>
          </p:nvSpPr>
          <p:spPr>
            <a:xfrm>
              <a:off x="2792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
            <p:cNvSpPr/>
            <p:nvPr/>
          </p:nvSpPr>
          <p:spPr>
            <a:xfrm>
              <a:off x="2792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2792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2792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2792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2792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2792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2792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2792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2792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2792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2792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2792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2792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
            <p:cNvSpPr/>
            <p:nvPr/>
          </p:nvSpPr>
          <p:spPr>
            <a:xfrm>
              <a:off x="2792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
            <p:cNvSpPr/>
            <p:nvPr/>
          </p:nvSpPr>
          <p:spPr>
            <a:xfrm>
              <a:off x="2792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2792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294332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294332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294332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294332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294332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
            <p:cNvSpPr/>
            <p:nvPr/>
          </p:nvSpPr>
          <p:spPr>
            <a:xfrm>
              <a:off x="294332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
            <p:cNvSpPr/>
            <p:nvPr/>
          </p:nvSpPr>
          <p:spPr>
            <a:xfrm>
              <a:off x="294332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294332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294332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294332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294332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294332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294332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294332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294332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294332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294332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294332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309385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309385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309385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
            <p:cNvSpPr/>
            <p:nvPr/>
          </p:nvSpPr>
          <p:spPr>
            <a:xfrm>
              <a:off x="309385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
            <p:cNvSpPr/>
            <p:nvPr/>
          </p:nvSpPr>
          <p:spPr>
            <a:xfrm>
              <a:off x="309385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309385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309385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309385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309385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32443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32443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32443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32443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32443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32443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32443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32443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
            <p:cNvSpPr/>
            <p:nvPr/>
          </p:nvSpPr>
          <p:spPr>
            <a:xfrm>
              <a:off x="33948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
            <p:cNvSpPr/>
            <p:nvPr/>
          </p:nvSpPr>
          <p:spPr>
            <a:xfrm>
              <a:off x="33948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
            <p:cNvSpPr/>
            <p:nvPr/>
          </p:nvSpPr>
          <p:spPr>
            <a:xfrm>
              <a:off x="33948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
            <p:cNvSpPr/>
            <p:nvPr/>
          </p:nvSpPr>
          <p:spPr>
            <a:xfrm>
              <a:off x="33948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33948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33948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35453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35453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
            <p:cNvSpPr/>
            <p:nvPr/>
          </p:nvSpPr>
          <p:spPr>
            <a:xfrm>
              <a:off x="35453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
          <p:cNvGrpSpPr/>
          <p:nvPr/>
        </p:nvGrpSpPr>
        <p:grpSpPr>
          <a:xfrm rot="10800000">
            <a:off x="6367294" y="28698"/>
            <a:ext cx="2309820" cy="5086302"/>
            <a:chOff x="1287725" y="238125"/>
            <a:chExt cx="2379050" cy="5238750"/>
          </a:xfrm>
        </p:grpSpPr>
        <p:sp>
          <p:nvSpPr>
            <p:cNvPr id="423" name="Google Shape;423;p2"/>
            <p:cNvSpPr/>
            <p:nvPr/>
          </p:nvSpPr>
          <p:spPr>
            <a:xfrm>
              <a:off x="128772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
            <p:cNvSpPr/>
            <p:nvPr/>
          </p:nvSpPr>
          <p:spPr>
            <a:xfrm>
              <a:off x="12877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128772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12877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128772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12877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12877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12877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128772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
            <p:cNvSpPr/>
            <p:nvPr/>
          </p:nvSpPr>
          <p:spPr>
            <a:xfrm>
              <a:off x="12877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
            <p:cNvSpPr/>
            <p:nvPr/>
          </p:nvSpPr>
          <p:spPr>
            <a:xfrm>
              <a:off x="128772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12877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128772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12877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12877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14382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14382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14382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14382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15887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15887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15887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15887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15887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
            <p:cNvSpPr/>
            <p:nvPr/>
          </p:nvSpPr>
          <p:spPr>
            <a:xfrm>
              <a:off x="15887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
            <p:cNvSpPr/>
            <p:nvPr/>
          </p:nvSpPr>
          <p:spPr>
            <a:xfrm>
              <a:off x="15887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15887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15887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
            <p:cNvSpPr/>
            <p:nvPr/>
          </p:nvSpPr>
          <p:spPr>
            <a:xfrm>
              <a:off x="15887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
            <p:cNvSpPr/>
            <p:nvPr/>
          </p:nvSpPr>
          <p:spPr>
            <a:xfrm>
              <a:off x="17392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
            <p:cNvSpPr/>
            <p:nvPr/>
          </p:nvSpPr>
          <p:spPr>
            <a:xfrm>
              <a:off x="17392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
            <p:cNvSpPr/>
            <p:nvPr/>
          </p:nvSpPr>
          <p:spPr>
            <a:xfrm>
              <a:off x="17392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
            <p:cNvSpPr/>
            <p:nvPr/>
          </p:nvSpPr>
          <p:spPr>
            <a:xfrm>
              <a:off x="17392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
            <p:cNvSpPr/>
            <p:nvPr/>
          </p:nvSpPr>
          <p:spPr>
            <a:xfrm>
              <a:off x="17392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
            <p:cNvSpPr/>
            <p:nvPr/>
          </p:nvSpPr>
          <p:spPr>
            <a:xfrm>
              <a:off x="17392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
            <p:cNvSpPr/>
            <p:nvPr/>
          </p:nvSpPr>
          <p:spPr>
            <a:xfrm>
              <a:off x="17392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
            <p:cNvSpPr/>
            <p:nvPr/>
          </p:nvSpPr>
          <p:spPr>
            <a:xfrm>
              <a:off x="17392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
            <p:cNvSpPr/>
            <p:nvPr/>
          </p:nvSpPr>
          <p:spPr>
            <a:xfrm>
              <a:off x="17392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
            <p:cNvSpPr/>
            <p:nvPr/>
          </p:nvSpPr>
          <p:spPr>
            <a:xfrm>
              <a:off x="17392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
            <p:cNvSpPr/>
            <p:nvPr/>
          </p:nvSpPr>
          <p:spPr>
            <a:xfrm>
              <a:off x="17392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
            <p:cNvSpPr/>
            <p:nvPr/>
          </p:nvSpPr>
          <p:spPr>
            <a:xfrm>
              <a:off x="17392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
            <p:cNvSpPr/>
            <p:nvPr/>
          </p:nvSpPr>
          <p:spPr>
            <a:xfrm>
              <a:off x="17392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
            <p:cNvSpPr/>
            <p:nvPr/>
          </p:nvSpPr>
          <p:spPr>
            <a:xfrm>
              <a:off x="17392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
            <p:cNvSpPr/>
            <p:nvPr/>
          </p:nvSpPr>
          <p:spPr>
            <a:xfrm>
              <a:off x="17392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
            <p:cNvSpPr/>
            <p:nvPr/>
          </p:nvSpPr>
          <p:spPr>
            <a:xfrm>
              <a:off x="17392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
            <p:cNvSpPr/>
            <p:nvPr/>
          </p:nvSpPr>
          <p:spPr>
            <a:xfrm>
              <a:off x="17392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
            <p:cNvSpPr/>
            <p:nvPr/>
          </p:nvSpPr>
          <p:spPr>
            <a:xfrm>
              <a:off x="188975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
            <p:cNvSpPr/>
            <p:nvPr/>
          </p:nvSpPr>
          <p:spPr>
            <a:xfrm>
              <a:off x="188975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
            <p:cNvSpPr/>
            <p:nvPr/>
          </p:nvSpPr>
          <p:spPr>
            <a:xfrm>
              <a:off x="18897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
            <p:cNvSpPr/>
            <p:nvPr/>
          </p:nvSpPr>
          <p:spPr>
            <a:xfrm>
              <a:off x="188975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
            <p:cNvSpPr/>
            <p:nvPr/>
          </p:nvSpPr>
          <p:spPr>
            <a:xfrm>
              <a:off x="18897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
            <p:cNvSpPr/>
            <p:nvPr/>
          </p:nvSpPr>
          <p:spPr>
            <a:xfrm>
              <a:off x="188975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
            <p:cNvSpPr/>
            <p:nvPr/>
          </p:nvSpPr>
          <p:spPr>
            <a:xfrm>
              <a:off x="188975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
            <p:cNvSpPr/>
            <p:nvPr/>
          </p:nvSpPr>
          <p:spPr>
            <a:xfrm>
              <a:off x="188975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
            <p:cNvSpPr/>
            <p:nvPr/>
          </p:nvSpPr>
          <p:spPr>
            <a:xfrm>
              <a:off x="18897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
            <p:cNvSpPr/>
            <p:nvPr/>
          </p:nvSpPr>
          <p:spPr>
            <a:xfrm>
              <a:off x="188975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
            <p:cNvSpPr/>
            <p:nvPr/>
          </p:nvSpPr>
          <p:spPr>
            <a:xfrm>
              <a:off x="188975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
            <p:cNvSpPr/>
            <p:nvPr/>
          </p:nvSpPr>
          <p:spPr>
            <a:xfrm>
              <a:off x="204027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
            <p:cNvSpPr/>
            <p:nvPr/>
          </p:nvSpPr>
          <p:spPr>
            <a:xfrm>
              <a:off x="204027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
            <p:cNvSpPr/>
            <p:nvPr/>
          </p:nvSpPr>
          <p:spPr>
            <a:xfrm>
              <a:off x="204027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
            <p:cNvSpPr/>
            <p:nvPr/>
          </p:nvSpPr>
          <p:spPr>
            <a:xfrm>
              <a:off x="204027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
            <p:cNvSpPr/>
            <p:nvPr/>
          </p:nvSpPr>
          <p:spPr>
            <a:xfrm>
              <a:off x="204027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
            <p:cNvSpPr/>
            <p:nvPr/>
          </p:nvSpPr>
          <p:spPr>
            <a:xfrm>
              <a:off x="204027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
            <p:cNvSpPr/>
            <p:nvPr/>
          </p:nvSpPr>
          <p:spPr>
            <a:xfrm>
              <a:off x="204027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
            <p:cNvSpPr/>
            <p:nvPr/>
          </p:nvSpPr>
          <p:spPr>
            <a:xfrm>
              <a:off x="204027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
            <p:cNvSpPr/>
            <p:nvPr/>
          </p:nvSpPr>
          <p:spPr>
            <a:xfrm>
              <a:off x="204027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
            <p:cNvSpPr/>
            <p:nvPr/>
          </p:nvSpPr>
          <p:spPr>
            <a:xfrm>
              <a:off x="204027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
            <p:cNvSpPr/>
            <p:nvPr/>
          </p:nvSpPr>
          <p:spPr>
            <a:xfrm>
              <a:off x="204027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
            <p:cNvSpPr/>
            <p:nvPr/>
          </p:nvSpPr>
          <p:spPr>
            <a:xfrm>
              <a:off x="204027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
            <p:cNvSpPr/>
            <p:nvPr/>
          </p:nvSpPr>
          <p:spPr>
            <a:xfrm>
              <a:off x="204027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
            <p:cNvSpPr/>
            <p:nvPr/>
          </p:nvSpPr>
          <p:spPr>
            <a:xfrm>
              <a:off x="21907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
            <p:cNvSpPr/>
            <p:nvPr/>
          </p:nvSpPr>
          <p:spPr>
            <a:xfrm>
              <a:off x="21907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
            <p:cNvSpPr/>
            <p:nvPr/>
          </p:nvSpPr>
          <p:spPr>
            <a:xfrm>
              <a:off x="21907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
            <p:cNvSpPr/>
            <p:nvPr/>
          </p:nvSpPr>
          <p:spPr>
            <a:xfrm>
              <a:off x="21907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
            <p:cNvSpPr/>
            <p:nvPr/>
          </p:nvSpPr>
          <p:spPr>
            <a:xfrm>
              <a:off x="21907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
            <p:cNvSpPr/>
            <p:nvPr/>
          </p:nvSpPr>
          <p:spPr>
            <a:xfrm>
              <a:off x="2190775"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
            <p:cNvSpPr/>
            <p:nvPr/>
          </p:nvSpPr>
          <p:spPr>
            <a:xfrm>
              <a:off x="21907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
            <p:cNvSpPr/>
            <p:nvPr/>
          </p:nvSpPr>
          <p:spPr>
            <a:xfrm>
              <a:off x="21907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
            <p:cNvSpPr/>
            <p:nvPr/>
          </p:nvSpPr>
          <p:spPr>
            <a:xfrm>
              <a:off x="2190775"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
            <p:cNvSpPr/>
            <p:nvPr/>
          </p:nvSpPr>
          <p:spPr>
            <a:xfrm>
              <a:off x="23413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
            <p:cNvSpPr/>
            <p:nvPr/>
          </p:nvSpPr>
          <p:spPr>
            <a:xfrm>
              <a:off x="23413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
            <p:cNvSpPr/>
            <p:nvPr/>
          </p:nvSpPr>
          <p:spPr>
            <a:xfrm>
              <a:off x="23413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
            <p:cNvSpPr/>
            <p:nvPr/>
          </p:nvSpPr>
          <p:spPr>
            <a:xfrm>
              <a:off x="23413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
            <p:cNvSpPr/>
            <p:nvPr/>
          </p:nvSpPr>
          <p:spPr>
            <a:xfrm>
              <a:off x="23413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
            <p:cNvSpPr/>
            <p:nvPr/>
          </p:nvSpPr>
          <p:spPr>
            <a:xfrm>
              <a:off x="23413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
            <p:cNvSpPr/>
            <p:nvPr/>
          </p:nvSpPr>
          <p:spPr>
            <a:xfrm>
              <a:off x="23413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
            <p:cNvSpPr/>
            <p:nvPr/>
          </p:nvSpPr>
          <p:spPr>
            <a:xfrm>
              <a:off x="23413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
            <p:cNvSpPr/>
            <p:nvPr/>
          </p:nvSpPr>
          <p:spPr>
            <a:xfrm>
              <a:off x="249180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
            <p:cNvSpPr/>
            <p:nvPr/>
          </p:nvSpPr>
          <p:spPr>
            <a:xfrm>
              <a:off x="249180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
            <p:cNvSpPr/>
            <p:nvPr/>
          </p:nvSpPr>
          <p:spPr>
            <a:xfrm>
              <a:off x="249180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
            <p:cNvSpPr/>
            <p:nvPr/>
          </p:nvSpPr>
          <p:spPr>
            <a:xfrm>
              <a:off x="249180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
            <p:cNvSpPr/>
            <p:nvPr/>
          </p:nvSpPr>
          <p:spPr>
            <a:xfrm>
              <a:off x="24918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
            <p:cNvSpPr/>
            <p:nvPr/>
          </p:nvSpPr>
          <p:spPr>
            <a:xfrm>
              <a:off x="26423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
            <p:cNvSpPr/>
            <p:nvPr/>
          </p:nvSpPr>
          <p:spPr>
            <a:xfrm>
              <a:off x="26423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
            <p:cNvSpPr/>
            <p:nvPr/>
          </p:nvSpPr>
          <p:spPr>
            <a:xfrm>
              <a:off x="26423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
            <p:cNvSpPr/>
            <p:nvPr/>
          </p:nvSpPr>
          <p:spPr>
            <a:xfrm>
              <a:off x="26423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
            <p:cNvSpPr/>
            <p:nvPr/>
          </p:nvSpPr>
          <p:spPr>
            <a:xfrm>
              <a:off x="26423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
            <p:cNvSpPr/>
            <p:nvPr/>
          </p:nvSpPr>
          <p:spPr>
            <a:xfrm>
              <a:off x="2792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
            <p:cNvSpPr/>
            <p:nvPr/>
          </p:nvSpPr>
          <p:spPr>
            <a:xfrm>
              <a:off x="294332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
            <p:cNvSpPr/>
            <p:nvPr/>
          </p:nvSpPr>
          <p:spPr>
            <a:xfrm>
              <a:off x="294332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
            <p:cNvSpPr/>
            <p:nvPr/>
          </p:nvSpPr>
          <p:spPr>
            <a:xfrm>
              <a:off x="309385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
            <p:cNvSpPr/>
            <p:nvPr/>
          </p:nvSpPr>
          <p:spPr>
            <a:xfrm>
              <a:off x="33948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
            <p:cNvSpPr/>
            <p:nvPr/>
          </p:nvSpPr>
          <p:spPr>
            <a:xfrm>
              <a:off x="35453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526"/>
        <p:cNvGrpSpPr/>
        <p:nvPr/>
      </p:nvGrpSpPr>
      <p:grpSpPr>
        <a:xfrm>
          <a:off x="0" y="0"/>
          <a:ext cx="0" cy="0"/>
          <a:chOff x="0" y="0"/>
          <a:chExt cx="0" cy="0"/>
        </a:xfrm>
      </p:grpSpPr>
      <p:sp>
        <p:nvSpPr>
          <p:cNvPr id="527" name="Google Shape;527;p3"/>
          <p:cNvSpPr txBox="1">
            <a:spLocks noGrp="1"/>
          </p:cNvSpPr>
          <p:nvPr>
            <p:ph type="ctrTitle"/>
          </p:nvPr>
        </p:nvSpPr>
        <p:spPr>
          <a:xfrm>
            <a:off x="685800" y="2878750"/>
            <a:ext cx="5268900" cy="11598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528" name="Google Shape;528;p3"/>
          <p:cNvSpPr txBox="1">
            <a:spLocks noGrp="1"/>
          </p:cNvSpPr>
          <p:nvPr>
            <p:ph type="subTitle" idx="1"/>
          </p:nvPr>
        </p:nvSpPr>
        <p:spPr>
          <a:xfrm>
            <a:off x="685800" y="3983055"/>
            <a:ext cx="5268900" cy="78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80BFB7"/>
              </a:buClr>
              <a:buSzPts val="2400"/>
              <a:buNone/>
              <a:defRPr>
                <a:solidFill>
                  <a:srgbClr val="80BFB7"/>
                </a:solidFill>
              </a:defRPr>
            </a:lvl1pPr>
            <a:lvl2pPr lvl="1" rtl="0">
              <a:spcBef>
                <a:spcPts val="0"/>
              </a:spcBef>
              <a:spcAft>
                <a:spcPts val="0"/>
              </a:spcAft>
              <a:buClr>
                <a:srgbClr val="80BFB7"/>
              </a:buClr>
              <a:buSzPts val="3000"/>
              <a:buNone/>
              <a:defRPr sz="3000">
                <a:solidFill>
                  <a:srgbClr val="80BFB7"/>
                </a:solidFill>
              </a:defRPr>
            </a:lvl2pPr>
            <a:lvl3pPr lvl="2" rtl="0">
              <a:spcBef>
                <a:spcPts val="0"/>
              </a:spcBef>
              <a:spcAft>
                <a:spcPts val="0"/>
              </a:spcAft>
              <a:buClr>
                <a:srgbClr val="80BFB7"/>
              </a:buClr>
              <a:buSzPts val="3000"/>
              <a:buNone/>
              <a:defRPr sz="3000">
                <a:solidFill>
                  <a:srgbClr val="80BFB7"/>
                </a:solidFill>
              </a:defRPr>
            </a:lvl3pPr>
            <a:lvl4pPr lvl="3" rtl="0">
              <a:spcBef>
                <a:spcPts val="0"/>
              </a:spcBef>
              <a:spcAft>
                <a:spcPts val="0"/>
              </a:spcAft>
              <a:buClr>
                <a:srgbClr val="80BFB7"/>
              </a:buClr>
              <a:buSzPts val="3000"/>
              <a:buNone/>
              <a:defRPr sz="3000">
                <a:solidFill>
                  <a:srgbClr val="80BFB7"/>
                </a:solidFill>
              </a:defRPr>
            </a:lvl4pPr>
            <a:lvl5pPr lvl="4" rtl="0">
              <a:spcBef>
                <a:spcPts val="0"/>
              </a:spcBef>
              <a:spcAft>
                <a:spcPts val="0"/>
              </a:spcAft>
              <a:buClr>
                <a:srgbClr val="80BFB7"/>
              </a:buClr>
              <a:buSzPts val="3000"/>
              <a:buNone/>
              <a:defRPr sz="3000">
                <a:solidFill>
                  <a:srgbClr val="80BFB7"/>
                </a:solidFill>
              </a:defRPr>
            </a:lvl5pPr>
            <a:lvl6pPr lvl="5" rtl="0">
              <a:spcBef>
                <a:spcPts val="0"/>
              </a:spcBef>
              <a:spcAft>
                <a:spcPts val="0"/>
              </a:spcAft>
              <a:buClr>
                <a:srgbClr val="80BFB7"/>
              </a:buClr>
              <a:buSzPts val="3000"/>
              <a:buNone/>
              <a:defRPr sz="3000">
                <a:solidFill>
                  <a:srgbClr val="80BFB7"/>
                </a:solidFill>
              </a:defRPr>
            </a:lvl6pPr>
            <a:lvl7pPr lvl="6" rtl="0">
              <a:spcBef>
                <a:spcPts val="0"/>
              </a:spcBef>
              <a:spcAft>
                <a:spcPts val="0"/>
              </a:spcAft>
              <a:buClr>
                <a:srgbClr val="80BFB7"/>
              </a:buClr>
              <a:buSzPts val="3000"/>
              <a:buNone/>
              <a:defRPr sz="3000">
                <a:solidFill>
                  <a:srgbClr val="80BFB7"/>
                </a:solidFill>
              </a:defRPr>
            </a:lvl7pPr>
            <a:lvl8pPr lvl="7" rtl="0">
              <a:spcBef>
                <a:spcPts val="0"/>
              </a:spcBef>
              <a:spcAft>
                <a:spcPts val="0"/>
              </a:spcAft>
              <a:buClr>
                <a:srgbClr val="80BFB7"/>
              </a:buClr>
              <a:buSzPts val="3000"/>
              <a:buNone/>
              <a:defRPr sz="3000">
                <a:solidFill>
                  <a:srgbClr val="80BFB7"/>
                </a:solidFill>
              </a:defRPr>
            </a:lvl8pPr>
            <a:lvl9pPr lvl="8" rtl="0">
              <a:spcBef>
                <a:spcPts val="0"/>
              </a:spcBef>
              <a:spcAft>
                <a:spcPts val="0"/>
              </a:spcAft>
              <a:buClr>
                <a:srgbClr val="80BFB7"/>
              </a:buClr>
              <a:buSzPts val="3000"/>
              <a:buNone/>
              <a:defRPr sz="3000">
                <a:solidFill>
                  <a:srgbClr val="80BFB7"/>
                </a:solidFill>
              </a:defRPr>
            </a:lvl9pPr>
          </a:lstStyle>
          <a:p>
            <a:endParaRPr/>
          </a:p>
        </p:txBody>
      </p:sp>
      <p:grpSp>
        <p:nvGrpSpPr>
          <p:cNvPr id="529" name="Google Shape;529;p3"/>
          <p:cNvGrpSpPr/>
          <p:nvPr/>
        </p:nvGrpSpPr>
        <p:grpSpPr>
          <a:xfrm rot="10800000">
            <a:off x="8705367" y="28698"/>
            <a:ext cx="410132" cy="5086302"/>
            <a:chOff x="836200" y="238125"/>
            <a:chExt cx="422425" cy="5238750"/>
          </a:xfrm>
        </p:grpSpPr>
        <p:sp>
          <p:nvSpPr>
            <p:cNvPr id="530" name="Google Shape;530;p3"/>
            <p:cNvSpPr/>
            <p:nvPr/>
          </p:nvSpPr>
          <p:spPr>
            <a:xfrm>
              <a:off x="8362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
            <p:cNvSpPr/>
            <p:nvPr/>
          </p:nvSpPr>
          <p:spPr>
            <a:xfrm>
              <a:off x="8362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
            <p:cNvSpPr/>
            <p:nvPr/>
          </p:nvSpPr>
          <p:spPr>
            <a:xfrm>
              <a:off x="8362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
            <p:cNvSpPr/>
            <p:nvPr/>
          </p:nvSpPr>
          <p:spPr>
            <a:xfrm>
              <a:off x="8362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
            <p:cNvSpPr/>
            <p:nvPr/>
          </p:nvSpPr>
          <p:spPr>
            <a:xfrm>
              <a:off x="8362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
            <p:cNvSpPr/>
            <p:nvPr/>
          </p:nvSpPr>
          <p:spPr>
            <a:xfrm>
              <a:off x="8362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
            <p:cNvSpPr/>
            <p:nvPr/>
          </p:nvSpPr>
          <p:spPr>
            <a:xfrm>
              <a:off x="8362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
            <p:cNvSpPr/>
            <p:nvPr/>
          </p:nvSpPr>
          <p:spPr>
            <a:xfrm>
              <a:off x="8362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
            <p:cNvSpPr/>
            <p:nvPr/>
          </p:nvSpPr>
          <p:spPr>
            <a:xfrm>
              <a:off x="8362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
            <p:cNvSpPr/>
            <p:nvPr/>
          </p:nvSpPr>
          <p:spPr>
            <a:xfrm>
              <a:off x="8362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
            <p:cNvSpPr/>
            <p:nvPr/>
          </p:nvSpPr>
          <p:spPr>
            <a:xfrm>
              <a:off x="8362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
            <p:cNvSpPr/>
            <p:nvPr/>
          </p:nvSpPr>
          <p:spPr>
            <a:xfrm>
              <a:off x="8362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
            <p:cNvSpPr/>
            <p:nvPr/>
          </p:nvSpPr>
          <p:spPr>
            <a:xfrm>
              <a:off x="8362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
            <p:cNvSpPr/>
            <p:nvPr/>
          </p:nvSpPr>
          <p:spPr>
            <a:xfrm>
              <a:off x="8362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
            <p:cNvSpPr/>
            <p:nvPr/>
          </p:nvSpPr>
          <p:spPr>
            <a:xfrm>
              <a:off x="8362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
            <p:cNvSpPr/>
            <p:nvPr/>
          </p:nvSpPr>
          <p:spPr>
            <a:xfrm>
              <a:off x="8362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
            <p:cNvSpPr/>
            <p:nvPr/>
          </p:nvSpPr>
          <p:spPr>
            <a:xfrm>
              <a:off x="8362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
            <p:cNvSpPr/>
            <p:nvPr/>
          </p:nvSpPr>
          <p:spPr>
            <a:xfrm>
              <a:off x="8362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
            <p:cNvSpPr/>
            <p:nvPr/>
          </p:nvSpPr>
          <p:spPr>
            <a:xfrm>
              <a:off x="8362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
            <p:cNvSpPr/>
            <p:nvPr/>
          </p:nvSpPr>
          <p:spPr>
            <a:xfrm>
              <a:off x="8362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
            <p:cNvSpPr/>
            <p:nvPr/>
          </p:nvSpPr>
          <p:spPr>
            <a:xfrm>
              <a:off x="8362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
            <p:cNvSpPr/>
            <p:nvPr/>
          </p:nvSpPr>
          <p:spPr>
            <a:xfrm>
              <a:off x="8362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
            <p:cNvSpPr/>
            <p:nvPr/>
          </p:nvSpPr>
          <p:spPr>
            <a:xfrm>
              <a:off x="8362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
            <p:cNvSpPr/>
            <p:nvPr/>
          </p:nvSpPr>
          <p:spPr>
            <a:xfrm>
              <a:off x="8362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
            <p:cNvSpPr/>
            <p:nvPr/>
          </p:nvSpPr>
          <p:spPr>
            <a:xfrm>
              <a:off x="8362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
            <p:cNvSpPr/>
            <p:nvPr/>
          </p:nvSpPr>
          <p:spPr>
            <a:xfrm>
              <a:off x="8362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
            <p:cNvSpPr/>
            <p:nvPr/>
          </p:nvSpPr>
          <p:spPr>
            <a:xfrm>
              <a:off x="8362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
            <p:cNvSpPr/>
            <p:nvPr/>
          </p:nvSpPr>
          <p:spPr>
            <a:xfrm>
              <a:off x="8362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
            <p:cNvSpPr/>
            <p:nvPr/>
          </p:nvSpPr>
          <p:spPr>
            <a:xfrm>
              <a:off x="8362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
            <p:cNvSpPr/>
            <p:nvPr/>
          </p:nvSpPr>
          <p:spPr>
            <a:xfrm>
              <a:off x="8362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
            <p:cNvSpPr/>
            <p:nvPr/>
          </p:nvSpPr>
          <p:spPr>
            <a:xfrm>
              <a:off x="8362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
            <p:cNvSpPr/>
            <p:nvPr/>
          </p:nvSpPr>
          <p:spPr>
            <a:xfrm>
              <a:off x="8362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
            <p:cNvSpPr/>
            <p:nvPr/>
          </p:nvSpPr>
          <p:spPr>
            <a:xfrm>
              <a:off x="8362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
            <p:cNvSpPr/>
            <p:nvPr/>
          </p:nvSpPr>
          <p:spPr>
            <a:xfrm>
              <a:off x="8362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
            <p:cNvSpPr/>
            <p:nvPr/>
          </p:nvSpPr>
          <p:spPr>
            <a:xfrm>
              <a:off x="8362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
            <p:cNvSpPr/>
            <p:nvPr/>
          </p:nvSpPr>
          <p:spPr>
            <a:xfrm>
              <a:off x="9867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
            <p:cNvSpPr/>
            <p:nvPr/>
          </p:nvSpPr>
          <p:spPr>
            <a:xfrm>
              <a:off x="986700"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
            <p:cNvSpPr/>
            <p:nvPr/>
          </p:nvSpPr>
          <p:spPr>
            <a:xfrm>
              <a:off x="986700"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
            <p:cNvSpPr/>
            <p:nvPr/>
          </p:nvSpPr>
          <p:spPr>
            <a:xfrm>
              <a:off x="98670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
            <p:cNvSpPr/>
            <p:nvPr/>
          </p:nvSpPr>
          <p:spPr>
            <a:xfrm>
              <a:off x="9867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
            <p:cNvSpPr/>
            <p:nvPr/>
          </p:nvSpPr>
          <p:spPr>
            <a:xfrm>
              <a:off x="98670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
            <p:cNvSpPr/>
            <p:nvPr/>
          </p:nvSpPr>
          <p:spPr>
            <a:xfrm>
              <a:off x="986700"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
            <p:cNvSpPr/>
            <p:nvPr/>
          </p:nvSpPr>
          <p:spPr>
            <a:xfrm>
              <a:off x="986700"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
            <p:cNvSpPr/>
            <p:nvPr/>
          </p:nvSpPr>
          <p:spPr>
            <a:xfrm>
              <a:off x="98670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
            <p:cNvSpPr/>
            <p:nvPr/>
          </p:nvSpPr>
          <p:spPr>
            <a:xfrm>
              <a:off x="986700"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
            <p:cNvSpPr/>
            <p:nvPr/>
          </p:nvSpPr>
          <p:spPr>
            <a:xfrm>
              <a:off x="9867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
            <p:cNvSpPr/>
            <p:nvPr/>
          </p:nvSpPr>
          <p:spPr>
            <a:xfrm>
              <a:off x="986700"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
            <p:cNvSpPr/>
            <p:nvPr/>
          </p:nvSpPr>
          <p:spPr>
            <a:xfrm>
              <a:off x="98670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
            <p:cNvSpPr/>
            <p:nvPr/>
          </p:nvSpPr>
          <p:spPr>
            <a:xfrm>
              <a:off x="986700"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
            <p:cNvSpPr/>
            <p:nvPr/>
          </p:nvSpPr>
          <p:spPr>
            <a:xfrm>
              <a:off x="9867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
            <p:cNvSpPr/>
            <p:nvPr/>
          </p:nvSpPr>
          <p:spPr>
            <a:xfrm>
              <a:off x="986700"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
            <p:cNvSpPr/>
            <p:nvPr/>
          </p:nvSpPr>
          <p:spPr>
            <a:xfrm>
              <a:off x="986700"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
            <p:cNvSpPr/>
            <p:nvPr/>
          </p:nvSpPr>
          <p:spPr>
            <a:xfrm>
              <a:off x="98670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
            <p:cNvSpPr/>
            <p:nvPr/>
          </p:nvSpPr>
          <p:spPr>
            <a:xfrm>
              <a:off x="9867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
            <p:cNvSpPr/>
            <p:nvPr/>
          </p:nvSpPr>
          <p:spPr>
            <a:xfrm>
              <a:off x="9867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
            <p:cNvSpPr/>
            <p:nvPr/>
          </p:nvSpPr>
          <p:spPr>
            <a:xfrm>
              <a:off x="986700"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
            <p:cNvSpPr/>
            <p:nvPr/>
          </p:nvSpPr>
          <p:spPr>
            <a:xfrm>
              <a:off x="98670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
            <p:cNvSpPr/>
            <p:nvPr/>
          </p:nvSpPr>
          <p:spPr>
            <a:xfrm>
              <a:off x="98670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
            <p:cNvSpPr/>
            <p:nvPr/>
          </p:nvSpPr>
          <p:spPr>
            <a:xfrm>
              <a:off x="11372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
            <p:cNvSpPr/>
            <p:nvPr/>
          </p:nvSpPr>
          <p:spPr>
            <a:xfrm>
              <a:off x="11372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
            <p:cNvSpPr/>
            <p:nvPr/>
          </p:nvSpPr>
          <p:spPr>
            <a:xfrm>
              <a:off x="11372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
            <p:cNvSpPr/>
            <p:nvPr/>
          </p:nvSpPr>
          <p:spPr>
            <a:xfrm>
              <a:off x="11372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
            <p:cNvSpPr/>
            <p:nvPr/>
          </p:nvSpPr>
          <p:spPr>
            <a:xfrm>
              <a:off x="11372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
            <p:cNvSpPr/>
            <p:nvPr/>
          </p:nvSpPr>
          <p:spPr>
            <a:xfrm>
              <a:off x="11372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
            <p:cNvSpPr/>
            <p:nvPr/>
          </p:nvSpPr>
          <p:spPr>
            <a:xfrm>
              <a:off x="11372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
            <p:cNvSpPr/>
            <p:nvPr/>
          </p:nvSpPr>
          <p:spPr>
            <a:xfrm>
              <a:off x="11372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
            <p:cNvSpPr/>
            <p:nvPr/>
          </p:nvSpPr>
          <p:spPr>
            <a:xfrm>
              <a:off x="11372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
            <p:cNvSpPr/>
            <p:nvPr/>
          </p:nvSpPr>
          <p:spPr>
            <a:xfrm>
              <a:off x="11372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
            <p:cNvSpPr/>
            <p:nvPr/>
          </p:nvSpPr>
          <p:spPr>
            <a:xfrm>
              <a:off x="11372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
            <p:cNvSpPr/>
            <p:nvPr/>
          </p:nvSpPr>
          <p:spPr>
            <a:xfrm>
              <a:off x="11372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
            <p:cNvSpPr/>
            <p:nvPr/>
          </p:nvSpPr>
          <p:spPr>
            <a:xfrm>
              <a:off x="11372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
            <p:cNvSpPr/>
            <p:nvPr/>
          </p:nvSpPr>
          <p:spPr>
            <a:xfrm>
              <a:off x="11372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
            <p:cNvSpPr/>
            <p:nvPr/>
          </p:nvSpPr>
          <p:spPr>
            <a:xfrm>
              <a:off x="11372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
            <p:cNvSpPr/>
            <p:nvPr/>
          </p:nvSpPr>
          <p:spPr>
            <a:xfrm>
              <a:off x="11372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
            <p:cNvSpPr/>
            <p:nvPr/>
          </p:nvSpPr>
          <p:spPr>
            <a:xfrm>
              <a:off x="11372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
            <p:cNvSpPr/>
            <p:nvPr/>
          </p:nvSpPr>
          <p:spPr>
            <a:xfrm>
              <a:off x="11372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
            <p:cNvSpPr/>
            <p:nvPr/>
          </p:nvSpPr>
          <p:spPr>
            <a:xfrm>
              <a:off x="11372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
            <p:cNvSpPr/>
            <p:nvPr/>
          </p:nvSpPr>
          <p:spPr>
            <a:xfrm>
              <a:off x="11372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
            <p:cNvSpPr/>
            <p:nvPr/>
          </p:nvSpPr>
          <p:spPr>
            <a:xfrm>
              <a:off x="11372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
            <p:cNvSpPr/>
            <p:nvPr/>
          </p:nvSpPr>
          <p:spPr>
            <a:xfrm>
              <a:off x="11372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0" name="Google Shape;610;p3"/>
          <p:cNvGrpSpPr/>
          <p:nvPr/>
        </p:nvGrpSpPr>
        <p:grpSpPr>
          <a:xfrm rot="10800000">
            <a:off x="6659535" y="28698"/>
            <a:ext cx="2309844" cy="5086302"/>
            <a:chOff x="986700" y="238125"/>
            <a:chExt cx="2379075" cy="5238750"/>
          </a:xfrm>
        </p:grpSpPr>
        <p:sp>
          <p:nvSpPr>
            <p:cNvPr id="611" name="Google Shape;611;p3"/>
            <p:cNvSpPr/>
            <p:nvPr/>
          </p:nvSpPr>
          <p:spPr>
            <a:xfrm>
              <a:off x="98670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
            <p:cNvSpPr/>
            <p:nvPr/>
          </p:nvSpPr>
          <p:spPr>
            <a:xfrm>
              <a:off x="98670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
            <p:cNvSpPr/>
            <p:nvPr/>
          </p:nvSpPr>
          <p:spPr>
            <a:xfrm>
              <a:off x="9867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
            <p:cNvSpPr/>
            <p:nvPr/>
          </p:nvSpPr>
          <p:spPr>
            <a:xfrm>
              <a:off x="986700"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
            <p:cNvSpPr/>
            <p:nvPr/>
          </p:nvSpPr>
          <p:spPr>
            <a:xfrm>
              <a:off x="986700"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
            <p:cNvSpPr/>
            <p:nvPr/>
          </p:nvSpPr>
          <p:spPr>
            <a:xfrm>
              <a:off x="9867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
            <p:cNvSpPr/>
            <p:nvPr/>
          </p:nvSpPr>
          <p:spPr>
            <a:xfrm>
              <a:off x="986700"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
            <p:cNvSpPr/>
            <p:nvPr/>
          </p:nvSpPr>
          <p:spPr>
            <a:xfrm>
              <a:off x="986700"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
            <p:cNvSpPr/>
            <p:nvPr/>
          </p:nvSpPr>
          <p:spPr>
            <a:xfrm>
              <a:off x="986700"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
            <p:cNvSpPr/>
            <p:nvPr/>
          </p:nvSpPr>
          <p:spPr>
            <a:xfrm>
              <a:off x="986700"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
            <p:cNvSpPr/>
            <p:nvPr/>
          </p:nvSpPr>
          <p:spPr>
            <a:xfrm>
              <a:off x="986700"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
            <p:cNvSpPr/>
            <p:nvPr/>
          </p:nvSpPr>
          <p:spPr>
            <a:xfrm>
              <a:off x="9867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
            <p:cNvSpPr/>
            <p:nvPr/>
          </p:nvSpPr>
          <p:spPr>
            <a:xfrm>
              <a:off x="11372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
            <p:cNvSpPr/>
            <p:nvPr/>
          </p:nvSpPr>
          <p:spPr>
            <a:xfrm>
              <a:off x="11372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
            <p:cNvSpPr/>
            <p:nvPr/>
          </p:nvSpPr>
          <p:spPr>
            <a:xfrm>
              <a:off x="11372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
            <p:cNvSpPr/>
            <p:nvPr/>
          </p:nvSpPr>
          <p:spPr>
            <a:xfrm>
              <a:off x="11372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
            <p:cNvSpPr/>
            <p:nvPr/>
          </p:nvSpPr>
          <p:spPr>
            <a:xfrm>
              <a:off x="11372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
            <p:cNvSpPr/>
            <p:nvPr/>
          </p:nvSpPr>
          <p:spPr>
            <a:xfrm>
              <a:off x="11372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
            <p:cNvSpPr/>
            <p:nvPr/>
          </p:nvSpPr>
          <p:spPr>
            <a:xfrm>
              <a:off x="11372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
            <p:cNvSpPr/>
            <p:nvPr/>
          </p:nvSpPr>
          <p:spPr>
            <a:xfrm>
              <a:off x="11372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
            <p:cNvSpPr/>
            <p:nvPr/>
          </p:nvSpPr>
          <p:spPr>
            <a:xfrm>
              <a:off x="11372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
            <p:cNvSpPr/>
            <p:nvPr/>
          </p:nvSpPr>
          <p:spPr>
            <a:xfrm>
              <a:off x="11372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
            <p:cNvSpPr/>
            <p:nvPr/>
          </p:nvSpPr>
          <p:spPr>
            <a:xfrm>
              <a:off x="11372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
            <p:cNvSpPr/>
            <p:nvPr/>
          </p:nvSpPr>
          <p:spPr>
            <a:xfrm>
              <a:off x="11372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
            <p:cNvSpPr/>
            <p:nvPr/>
          </p:nvSpPr>
          <p:spPr>
            <a:xfrm>
              <a:off x="11372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
            <p:cNvSpPr/>
            <p:nvPr/>
          </p:nvSpPr>
          <p:spPr>
            <a:xfrm>
              <a:off x="12877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
            <p:cNvSpPr/>
            <p:nvPr/>
          </p:nvSpPr>
          <p:spPr>
            <a:xfrm>
              <a:off x="12877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
            <p:cNvSpPr/>
            <p:nvPr/>
          </p:nvSpPr>
          <p:spPr>
            <a:xfrm>
              <a:off x="12877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
            <p:cNvSpPr/>
            <p:nvPr/>
          </p:nvSpPr>
          <p:spPr>
            <a:xfrm>
              <a:off x="12877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
            <p:cNvSpPr/>
            <p:nvPr/>
          </p:nvSpPr>
          <p:spPr>
            <a:xfrm>
              <a:off x="128772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
            <p:cNvSpPr/>
            <p:nvPr/>
          </p:nvSpPr>
          <p:spPr>
            <a:xfrm>
              <a:off x="12877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
            <p:cNvSpPr/>
            <p:nvPr/>
          </p:nvSpPr>
          <p:spPr>
            <a:xfrm>
              <a:off x="12877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
            <p:cNvSpPr/>
            <p:nvPr/>
          </p:nvSpPr>
          <p:spPr>
            <a:xfrm>
              <a:off x="12877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
            <p:cNvSpPr/>
            <p:nvPr/>
          </p:nvSpPr>
          <p:spPr>
            <a:xfrm>
              <a:off x="12877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
            <p:cNvSpPr/>
            <p:nvPr/>
          </p:nvSpPr>
          <p:spPr>
            <a:xfrm>
              <a:off x="12877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
            <p:cNvSpPr/>
            <p:nvPr/>
          </p:nvSpPr>
          <p:spPr>
            <a:xfrm>
              <a:off x="12877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
            <p:cNvSpPr/>
            <p:nvPr/>
          </p:nvSpPr>
          <p:spPr>
            <a:xfrm>
              <a:off x="12877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
            <p:cNvSpPr/>
            <p:nvPr/>
          </p:nvSpPr>
          <p:spPr>
            <a:xfrm>
              <a:off x="12877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
            <p:cNvSpPr/>
            <p:nvPr/>
          </p:nvSpPr>
          <p:spPr>
            <a:xfrm>
              <a:off x="12877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
            <p:cNvSpPr/>
            <p:nvPr/>
          </p:nvSpPr>
          <p:spPr>
            <a:xfrm>
              <a:off x="12877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
            <p:cNvSpPr/>
            <p:nvPr/>
          </p:nvSpPr>
          <p:spPr>
            <a:xfrm>
              <a:off x="12877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
            <p:cNvSpPr/>
            <p:nvPr/>
          </p:nvSpPr>
          <p:spPr>
            <a:xfrm>
              <a:off x="12877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
            <p:cNvSpPr/>
            <p:nvPr/>
          </p:nvSpPr>
          <p:spPr>
            <a:xfrm>
              <a:off x="12877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
            <p:cNvSpPr/>
            <p:nvPr/>
          </p:nvSpPr>
          <p:spPr>
            <a:xfrm>
              <a:off x="12877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
            <p:cNvSpPr/>
            <p:nvPr/>
          </p:nvSpPr>
          <p:spPr>
            <a:xfrm>
              <a:off x="128772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
            <p:cNvSpPr/>
            <p:nvPr/>
          </p:nvSpPr>
          <p:spPr>
            <a:xfrm>
              <a:off x="14382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
            <p:cNvSpPr/>
            <p:nvPr/>
          </p:nvSpPr>
          <p:spPr>
            <a:xfrm>
              <a:off x="14382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
            <p:cNvSpPr/>
            <p:nvPr/>
          </p:nvSpPr>
          <p:spPr>
            <a:xfrm>
              <a:off x="14382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
            <p:cNvSpPr/>
            <p:nvPr/>
          </p:nvSpPr>
          <p:spPr>
            <a:xfrm>
              <a:off x="14382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
            <p:cNvSpPr/>
            <p:nvPr/>
          </p:nvSpPr>
          <p:spPr>
            <a:xfrm>
              <a:off x="14382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
            <p:cNvSpPr/>
            <p:nvPr/>
          </p:nvSpPr>
          <p:spPr>
            <a:xfrm>
              <a:off x="14382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
            <p:cNvSpPr/>
            <p:nvPr/>
          </p:nvSpPr>
          <p:spPr>
            <a:xfrm>
              <a:off x="14382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
            <p:cNvSpPr/>
            <p:nvPr/>
          </p:nvSpPr>
          <p:spPr>
            <a:xfrm>
              <a:off x="14382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
            <p:cNvSpPr/>
            <p:nvPr/>
          </p:nvSpPr>
          <p:spPr>
            <a:xfrm>
              <a:off x="14382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
            <p:cNvSpPr/>
            <p:nvPr/>
          </p:nvSpPr>
          <p:spPr>
            <a:xfrm>
              <a:off x="14382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
            <p:cNvSpPr/>
            <p:nvPr/>
          </p:nvSpPr>
          <p:spPr>
            <a:xfrm>
              <a:off x="14382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
            <p:cNvSpPr/>
            <p:nvPr/>
          </p:nvSpPr>
          <p:spPr>
            <a:xfrm>
              <a:off x="14382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
            <p:cNvSpPr/>
            <p:nvPr/>
          </p:nvSpPr>
          <p:spPr>
            <a:xfrm>
              <a:off x="14382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
            <p:cNvSpPr/>
            <p:nvPr/>
          </p:nvSpPr>
          <p:spPr>
            <a:xfrm>
              <a:off x="14382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
            <p:cNvSpPr/>
            <p:nvPr/>
          </p:nvSpPr>
          <p:spPr>
            <a:xfrm>
              <a:off x="14382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
            <p:cNvSpPr/>
            <p:nvPr/>
          </p:nvSpPr>
          <p:spPr>
            <a:xfrm>
              <a:off x="14382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
            <p:cNvSpPr/>
            <p:nvPr/>
          </p:nvSpPr>
          <p:spPr>
            <a:xfrm>
              <a:off x="14382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
            <p:cNvSpPr/>
            <p:nvPr/>
          </p:nvSpPr>
          <p:spPr>
            <a:xfrm>
              <a:off x="14382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
            <p:cNvSpPr/>
            <p:nvPr/>
          </p:nvSpPr>
          <p:spPr>
            <a:xfrm>
              <a:off x="14382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
            <p:cNvSpPr/>
            <p:nvPr/>
          </p:nvSpPr>
          <p:spPr>
            <a:xfrm>
              <a:off x="14382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
            <p:cNvSpPr/>
            <p:nvPr/>
          </p:nvSpPr>
          <p:spPr>
            <a:xfrm>
              <a:off x="14382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
            <p:cNvSpPr/>
            <p:nvPr/>
          </p:nvSpPr>
          <p:spPr>
            <a:xfrm>
              <a:off x="14382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
            <p:cNvSpPr/>
            <p:nvPr/>
          </p:nvSpPr>
          <p:spPr>
            <a:xfrm>
              <a:off x="14382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
            <p:cNvSpPr/>
            <p:nvPr/>
          </p:nvSpPr>
          <p:spPr>
            <a:xfrm>
              <a:off x="14382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
            <p:cNvSpPr/>
            <p:nvPr/>
          </p:nvSpPr>
          <p:spPr>
            <a:xfrm>
              <a:off x="14382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
            <p:cNvSpPr/>
            <p:nvPr/>
          </p:nvSpPr>
          <p:spPr>
            <a:xfrm>
              <a:off x="14382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
            <p:cNvSpPr/>
            <p:nvPr/>
          </p:nvSpPr>
          <p:spPr>
            <a:xfrm>
              <a:off x="14382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
            <p:cNvSpPr/>
            <p:nvPr/>
          </p:nvSpPr>
          <p:spPr>
            <a:xfrm>
              <a:off x="14382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
            <p:cNvSpPr/>
            <p:nvPr/>
          </p:nvSpPr>
          <p:spPr>
            <a:xfrm>
              <a:off x="14382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
            <p:cNvSpPr/>
            <p:nvPr/>
          </p:nvSpPr>
          <p:spPr>
            <a:xfrm>
              <a:off x="14382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
            <p:cNvSpPr/>
            <p:nvPr/>
          </p:nvSpPr>
          <p:spPr>
            <a:xfrm>
              <a:off x="14382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
            <p:cNvSpPr/>
            <p:nvPr/>
          </p:nvSpPr>
          <p:spPr>
            <a:xfrm>
              <a:off x="15887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
            <p:cNvSpPr/>
            <p:nvPr/>
          </p:nvSpPr>
          <p:spPr>
            <a:xfrm>
              <a:off x="15887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
            <p:cNvSpPr/>
            <p:nvPr/>
          </p:nvSpPr>
          <p:spPr>
            <a:xfrm>
              <a:off x="15887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
            <p:cNvSpPr/>
            <p:nvPr/>
          </p:nvSpPr>
          <p:spPr>
            <a:xfrm>
              <a:off x="15887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
            <p:cNvSpPr/>
            <p:nvPr/>
          </p:nvSpPr>
          <p:spPr>
            <a:xfrm>
              <a:off x="15887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
            <p:cNvSpPr/>
            <p:nvPr/>
          </p:nvSpPr>
          <p:spPr>
            <a:xfrm>
              <a:off x="15887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
            <p:cNvSpPr/>
            <p:nvPr/>
          </p:nvSpPr>
          <p:spPr>
            <a:xfrm>
              <a:off x="15887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
            <p:cNvSpPr/>
            <p:nvPr/>
          </p:nvSpPr>
          <p:spPr>
            <a:xfrm>
              <a:off x="15887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
            <p:cNvSpPr/>
            <p:nvPr/>
          </p:nvSpPr>
          <p:spPr>
            <a:xfrm>
              <a:off x="15887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
            <p:cNvSpPr/>
            <p:nvPr/>
          </p:nvSpPr>
          <p:spPr>
            <a:xfrm>
              <a:off x="15887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
            <p:cNvSpPr/>
            <p:nvPr/>
          </p:nvSpPr>
          <p:spPr>
            <a:xfrm>
              <a:off x="15887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
            <p:cNvSpPr/>
            <p:nvPr/>
          </p:nvSpPr>
          <p:spPr>
            <a:xfrm>
              <a:off x="15887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
            <p:cNvSpPr/>
            <p:nvPr/>
          </p:nvSpPr>
          <p:spPr>
            <a:xfrm>
              <a:off x="15887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
            <p:cNvSpPr/>
            <p:nvPr/>
          </p:nvSpPr>
          <p:spPr>
            <a:xfrm>
              <a:off x="15887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
            <p:cNvSpPr/>
            <p:nvPr/>
          </p:nvSpPr>
          <p:spPr>
            <a:xfrm>
              <a:off x="15887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
            <p:cNvSpPr/>
            <p:nvPr/>
          </p:nvSpPr>
          <p:spPr>
            <a:xfrm>
              <a:off x="15887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
            <p:cNvSpPr/>
            <p:nvPr/>
          </p:nvSpPr>
          <p:spPr>
            <a:xfrm>
              <a:off x="15887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
            <p:cNvSpPr/>
            <p:nvPr/>
          </p:nvSpPr>
          <p:spPr>
            <a:xfrm>
              <a:off x="15887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
            <p:cNvSpPr/>
            <p:nvPr/>
          </p:nvSpPr>
          <p:spPr>
            <a:xfrm>
              <a:off x="15887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
            <p:cNvSpPr/>
            <p:nvPr/>
          </p:nvSpPr>
          <p:spPr>
            <a:xfrm>
              <a:off x="17392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
            <p:cNvSpPr/>
            <p:nvPr/>
          </p:nvSpPr>
          <p:spPr>
            <a:xfrm>
              <a:off x="17392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
            <p:cNvSpPr/>
            <p:nvPr/>
          </p:nvSpPr>
          <p:spPr>
            <a:xfrm>
              <a:off x="17392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
            <p:cNvSpPr/>
            <p:nvPr/>
          </p:nvSpPr>
          <p:spPr>
            <a:xfrm>
              <a:off x="17392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
            <p:cNvSpPr/>
            <p:nvPr/>
          </p:nvSpPr>
          <p:spPr>
            <a:xfrm>
              <a:off x="17392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
            <p:cNvSpPr/>
            <p:nvPr/>
          </p:nvSpPr>
          <p:spPr>
            <a:xfrm>
              <a:off x="17392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
            <p:cNvSpPr/>
            <p:nvPr/>
          </p:nvSpPr>
          <p:spPr>
            <a:xfrm>
              <a:off x="17392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
            <p:cNvSpPr/>
            <p:nvPr/>
          </p:nvSpPr>
          <p:spPr>
            <a:xfrm>
              <a:off x="17392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
            <p:cNvSpPr/>
            <p:nvPr/>
          </p:nvSpPr>
          <p:spPr>
            <a:xfrm>
              <a:off x="17392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
            <p:cNvSpPr/>
            <p:nvPr/>
          </p:nvSpPr>
          <p:spPr>
            <a:xfrm>
              <a:off x="17392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
            <p:cNvSpPr/>
            <p:nvPr/>
          </p:nvSpPr>
          <p:spPr>
            <a:xfrm>
              <a:off x="17392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
            <p:cNvSpPr/>
            <p:nvPr/>
          </p:nvSpPr>
          <p:spPr>
            <a:xfrm>
              <a:off x="18897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
            <p:cNvSpPr/>
            <p:nvPr/>
          </p:nvSpPr>
          <p:spPr>
            <a:xfrm>
              <a:off x="188975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
            <p:cNvSpPr/>
            <p:nvPr/>
          </p:nvSpPr>
          <p:spPr>
            <a:xfrm>
              <a:off x="188975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
            <p:cNvSpPr/>
            <p:nvPr/>
          </p:nvSpPr>
          <p:spPr>
            <a:xfrm>
              <a:off x="18897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
            <p:cNvSpPr/>
            <p:nvPr/>
          </p:nvSpPr>
          <p:spPr>
            <a:xfrm>
              <a:off x="18897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
            <p:cNvSpPr/>
            <p:nvPr/>
          </p:nvSpPr>
          <p:spPr>
            <a:xfrm>
              <a:off x="204027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
            <p:cNvSpPr/>
            <p:nvPr/>
          </p:nvSpPr>
          <p:spPr>
            <a:xfrm>
              <a:off x="204027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
            <p:cNvSpPr/>
            <p:nvPr/>
          </p:nvSpPr>
          <p:spPr>
            <a:xfrm>
              <a:off x="204027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
            <p:cNvSpPr/>
            <p:nvPr/>
          </p:nvSpPr>
          <p:spPr>
            <a:xfrm>
              <a:off x="21907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
            <p:cNvSpPr/>
            <p:nvPr/>
          </p:nvSpPr>
          <p:spPr>
            <a:xfrm>
              <a:off x="23413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
            <p:cNvSpPr/>
            <p:nvPr/>
          </p:nvSpPr>
          <p:spPr>
            <a:xfrm>
              <a:off x="26423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
            <p:cNvSpPr/>
            <p:nvPr/>
          </p:nvSpPr>
          <p:spPr>
            <a:xfrm>
              <a:off x="26423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
            <p:cNvSpPr/>
            <p:nvPr/>
          </p:nvSpPr>
          <p:spPr>
            <a:xfrm>
              <a:off x="32443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0" name="Google Shape;730;p3"/>
          <p:cNvGrpSpPr/>
          <p:nvPr/>
        </p:nvGrpSpPr>
        <p:grpSpPr>
          <a:xfrm rot="10800000">
            <a:off x="6367294" y="28698"/>
            <a:ext cx="2017554" cy="5086302"/>
            <a:chOff x="1588750" y="238125"/>
            <a:chExt cx="2078025" cy="5238750"/>
          </a:xfrm>
        </p:grpSpPr>
        <p:sp>
          <p:nvSpPr>
            <p:cNvPr id="731" name="Google Shape;731;p3"/>
            <p:cNvSpPr/>
            <p:nvPr/>
          </p:nvSpPr>
          <p:spPr>
            <a:xfrm>
              <a:off x="15887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
            <p:cNvSpPr/>
            <p:nvPr/>
          </p:nvSpPr>
          <p:spPr>
            <a:xfrm>
              <a:off x="15887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
            <p:cNvSpPr/>
            <p:nvPr/>
          </p:nvSpPr>
          <p:spPr>
            <a:xfrm>
              <a:off x="15887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
            <p:cNvSpPr/>
            <p:nvPr/>
          </p:nvSpPr>
          <p:spPr>
            <a:xfrm>
              <a:off x="15887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
            <p:cNvSpPr/>
            <p:nvPr/>
          </p:nvSpPr>
          <p:spPr>
            <a:xfrm>
              <a:off x="15887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
            <p:cNvSpPr/>
            <p:nvPr/>
          </p:nvSpPr>
          <p:spPr>
            <a:xfrm>
              <a:off x="15887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
            <p:cNvSpPr/>
            <p:nvPr/>
          </p:nvSpPr>
          <p:spPr>
            <a:xfrm>
              <a:off x="17392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
            <p:cNvSpPr/>
            <p:nvPr/>
          </p:nvSpPr>
          <p:spPr>
            <a:xfrm>
              <a:off x="17392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
            <p:cNvSpPr/>
            <p:nvPr/>
          </p:nvSpPr>
          <p:spPr>
            <a:xfrm>
              <a:off x="17392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
            <p:cNvSpPr/>
            <p:nvPr/>
          </p:nvSpPr>
          <p:spPr>
            <a:xfrm>
              <a:off x="17392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
            <p:cNvSpPr/>
            <p:nvPr/>
          </p:nvSpPr>
          <p:spPr>
            <a:xfrm>
              <a:off x="17392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
            <p:cNvSpPr/>
            <p:nvPr/>
          </p:nvSpPr>
          <p:spPr>
            <a:xfrm>
              <a:off x="17392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
            <p:cNvSpPr/>
            <p:nvPr/>
          </p:nvSpPr>
          <p:spPr>
            <a:xfrm>
              <a:off x="17392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
            <p:cNvSpPr/>
            <p:nvPr/>
          </p:nvSpPr>
          <p:spPr>
            <a:xfrm>
              <a:off x="188975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
            <p:cNvSpPr/>
            <p:nvPr/>
          </p:nvSpPr>
          <p:spPr>
            <a:xfrm>
              <a:off x="188975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
            <p:cNvSpPr/>
            <p:nvPr/>
          </p:nvSpPr>
          <p:spPr>
            <a:xfrm>
              <a:off x="188975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
            <p:cNvSpPr/>
            <p:nvPr/>
          </p:nvSpPr>
          <p:spPr>
            <a:xfrm>
              <a:off x="188975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
            <p:cNvSpPr/>
            <p:nvPr/>
          </p:nvSpPr>
          <p:spPr>
            <a:xfrm>
              <a:off x="18897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
            <p:cNvSpPr/>
            <p:nvPr/>
          </p:nvSpPr>
          <p:spPr>
            <a:xfrm>
              <a:off x="188975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
            <p:cNvSpPr/>
            <p:nvPr/>
          </p:nvSpPr>
          <p:spPr>
            <a:xfrm>
              <a:off x="188975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
            <p:cNvSpPr/>
            <p:nvPr/>
          </p:nvSpPr>
          <p:spPr>
            <a:xfrm>
              <a:off x="188975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
            <p:cNvSpPr/>
            <p:nvPr/>
          </p:nvSpPr>
          <p:spPr>
            <a:xfrm>
              <a:off x="188975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
            <p:cNvSpPr/>
            <p:nvPr/>
          </p:nvSpPr>
          <p:spPr>
            <a:xfrm>
              <a:off x="18897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
            <p:cNvSpPr/>
            <p:nvPr/>
          </p:nvSpPr>
          <p:spPr>
            <a:xfrm>
              <a:off x="188975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
            <p:cNvSpPr/>
            <p:nvPr/>
          </p:nvSpPr>
          <p:spPr>
            <a:xfrm>
              <a:off x="188975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
            <p:cNvSpPr/>
            <p:nvPr/>
          </p:nvSpPr>
          <p:spPr>
            <a:xfrm>
              <a:off x="188975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
            <p:cNvSpPr/>
            <p:nvPr/>
          </p:nvSpPr>
          <p:spPr>
            <a:xfrm>
              <a:off x="188975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
            <p:cNvSpPr/>
            <p:nvPr/>
          </p:nvSpPr>
          <p:spPr>
            <a:xfrm>
              <a:off x="188975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
            <p:cNvSpPr/>
            <p:nvPr/>
          </p:nvSpPr>
          <p:spPr>
            <a:xfrm>
              <a:off x="188975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
            <p:cNvSpPr/>
            <p:nvPr/>
          </p:nvSpPr>
          <p:spPr>
            <a:xfrm>
              <a:off x="18897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
            <p:cNvSpPr/>
            <p:nvPr/>
          </p:nvSpPr>
          <p:spPr>
            <a:xfrm>
              <a:off x="188975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
            <p:cNvSpPr/>
            <p:nvPr/>
          </p:nvSpPr>
          <p:spPr>
            <a:xfrm>
              <a:off x="188975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
            <p:cNvSpPr/>
            <p:nvPr/>
          </p:nvSpPr>
          <p:spPr>
            <a:xfrm>
              <a:off x="204027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
            <p:cNvSpPr/>
            <p:nvPr/>
          </p:nvSpPr>
          <p:spPr>
            <a:xfrm>
              <a:off x="204027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
            <p:cNvSpPr/>
            <p:nvPr/>
          </p:nvSpPr>
          <p:spPr>
            <a:xfrm>
              <a:off x="204027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
            <p:cNvSpPr/>
            <p:nvPr/>
          </p:nvSpPr>
          <p:spPr>
            <a:xfrm>
              <a:off x="204027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
            <p:cNvSpPr/>
            <p:nvPr/>
          </p:nvSpPr>
          <p:spPr>
            <a:xfrm>
              <a:off x="204027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
            <p:cNvSpPr/>
            <p:nvPr/>
          </p:nvSpPr>
          <p:spPr>
            <a:xfrm>
              <a:off x="204027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
            <p:cNvSpPr/>
            <p:nvPr/>
          </p:nvSpPr>
          <p:spPr>
            <a:xfrm>
              <a:off x="204027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
            <p:cNvSpPr/>
            <p:nvPr/>
          </p:nvSpPr>
          <p:spPr>
            <a:xfrm>
              <a:off x="204027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
            <p:cNvSpPr/>
            <p:nvPr/>
          </p:nvSpPr>
          <p:spPr>
            <a:xfrm>
              <a:off x="204027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
            <p:cNvSpPr/>
            <p:nvPr/>
          </p:nvSpPr>
          <p:spPr>
            <a:xfrm>
              <a:off x="204027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
            <p:cNvSpPr/>
            <p:nvPr/>
          </p:nvSpPr>
          <p:spPr>
            <a:xfrm>
              <a:off x="204027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
            <p:cNvSpPr/>
            <p:nvPr/>
          </p:nvSpPr>
          <p:spPr>
            <a:xfrm>
              <a:off x="204027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
            <p:cNvSpPr/>
            <p:nvPr/>
          </p:nvSpPr>
          <p:spPr>
            <a:xfrm>
              <a:off x="204027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
            <p:cNvSpPr/>
            <p:nvPr/>
          </p:nvSpPr>
          <p:spPr>
            <a:xfrm>
              <a:off x="204027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
            <p:cNvSpPr/>
            <p:nvPr/>
          </p:nvSpPr>
          <p:spPr>
            <a:xfrm>
              <a:off x="204027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
            <p:cNvSpPr/>
            <p:nvPr/>
          </p:nvSpPr>
          <p:spPr>
            <a:xfrm>
              <a:off x="204027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
            <p:cNvSpPr/>
            <p:nvPr/>
          </p:nvSpPr>
          <p:spPr>
            <a:xfrm>
              <a:off x="204027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
            <p:cNvSpPr/>
            <p:nvPr/>
          </p:nvSpPr>
          <p:spPr>
            <a:xfrm>
              <a:off x="204027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
            <p:cNvSpPr/>
            <p:nvPr/>
          </p:nvSpPr>
          <p:spPr>
            <a:xfrm>
              <a:off x="204027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
            <p:cNvSpPr/>
            <p:nvPr/>
          </p:nvSpPr>
          <p:spPr>
            <a:xfrm>
              <a:off x="2190775"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
            <p:cNvSpPr/>
            <p:nvPr/>
          </p:nvSpPr>
          <p:spPr>
            <a:xfrm>
              <a:off x="2190775"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
            <p:cNvSpPr/>
            <p:nvPr/>
          </p:nvSpPr>
          <p:spPr>
            <a:xfrm>
              <a:off x="2190775"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
            <p:cNvSpPr/>
            <p:nvPr/>
          </p:nvSpPr>
          <p:spPr>
            <a:xfrm>
              <a:off x="2190775"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
            <p:cNvSpPr/>
            <p:nvPr/>
          </p:nvSpPr>
          <p:spPr>
            <a:xfrm>
              <a:off x="21907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
            <p:cNvSpPr/>
            <p:nvPr/>
          </p:nvSpPr>
          <p:spPr>
            <a:xfrm>
              <a:off x="21907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
            <p:cNvSpPr/>
            <p:nvPr/>
          </p:nvSpPr>
          <p:spPr>
            <a:xfrm>
              <a:off x="2190775"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
            <p:cNvSpPr/>
            <p:nvPr/>
          </p:nvSpPr>
          <p:spPr>
            <a:xfrm>
              <a:off x="2190775"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
            <p:cNvSpPr/>
            <p:nvPr/>
          </p:nvSpPr>
          <p:spPr>
            <a:xfrm>
              <a:off x="21907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
            <p:cNvSpPr/>
            <p:nvPr/>
          </p:nvSpPr>
          <p:spPr>
            <a:xfrm>
              <a:off x="2190775"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
            <p:cNvSpPr/>
            <p:nvPr/>
          </p:nvSpPr>
          <p:spPr>
            <a:xfrm>
              <a:off x="21907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
            <p:cNvSpPr/>
            <p:nvPr/>
          </p:nvSpPr>
          <p:spPr>
            <a:xfrm>
              <a:off x="2190775"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
            <p:cNvSpPr/>
            <p:nvPr/>
          </p:nvSpPr>
          <p:spPr>
            <a:xfrm>
              <a:off x="21907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
            <p:cNvSpPr/>
            <p:nvPr/>
          </p:nvSpPr>
          <p:spPr>
            <a:xfrm>
              <a:off x="21907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
            <p:cNvSpPr/>
            <p:nvPr/>
          </p:nvSpPr>
          <p:spPr>
            <a:xfrm>
              <a:off x="21907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
            <p:cNvSpPr/>
            <p:nvPr/>
          </p:nvSpPr>
          <p:spPr>
            <a:xfrm>
              <a:off x="2190775"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
            <p:cNvSpPr/>
            <p:nvPr/>
          </p:nvSpPr>
          <p:spPr>
            <a:xfrm>
              <a:off x="21907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
            <p:cNvSpPr/>
            <p:nvPr/>
          </p:nvSpPr>
          <p:spPr>
            <a:xfrm>
              <a:off x="21907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
            <p:cNvSpPr/>
            <p:nvPr/>
          </p:nvSpPr>
          <p:spPr>
            <a:xfrm>
              <a:off x="2190775"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
            <p:cNvSpPr/>
            <p:nvPr/>
          </p:nvSpPr>
          <p:spPr>
            <a:xfrm>
              <a:off x="21907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
            <p:cNvSpPr/>
            <p:nvPr/>
          </p:nvSpPr>
          <p:spPr>
            <a:xfrm>
              <a:off x="2190775"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
            <p:cNvSpPr/>
            <p:nvPr/>
          </p:nvSpPr>
          <p:spPr>
            <a:xfrm>
              <a:off x="2190775"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
            <p:cNvSpPr/>
            <p:nvPr/>
          </p:nvSpPr>
          <p:spPr>
            <a:xfrm>
              <a:off x="21907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
            <p:cNvSpPr/>
            <p:nvPr/>
          </p:nvSpPr>
          <p:spPr>
            <a:xfrm>
              <a:off x="21907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
            <p:cNvSpPr/>
            <p:nvPr/>
          </p:nvSpPr>
          <p:spPr>
            <a:xfrm>
              <a:off x="2190775"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
            <p:cNvSpPr/>
            <p:nvPr/>
          </p:nvSpPr>
          <p:spPr>
            <a:xfrm>
              <a:off x="23413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
            <p:cNvSpPr/>
            <p:nvPr/>
          </p:nvSpPr>
          <p:spPr>
            <a:xfrm>
              <a:off x="23413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
            <p:cNvSpPr/>
            <p:nvPr/>
          </p:nvSpPr>
          <p:spPr>
            <a:xfrm>
              <a:off x="23413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
            <p:cNvSpPr/>
            <p:nvPr/>
          </p:nvSpPr>
          <p:spPr>
            <a:xfrm>
              <a:off x="23413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
            <p:cNvSpPr/>
            <p:nvPr/>
          </p:nvSpPr>
          <p:spPr>
            <a:xfrm>
              <a:off x="23413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
            <p:cNvSpPr/>
            <p:nvPr/>
          </p:nvSpPr>
          <p:spPr>
            <a:xfrm>
              <a:off x="23413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
            <p:cNvSpPr/>
            <p:nvPr/>
          </p:nvSpPr>
          <p:spPr>
            <a:xfrm>
              <a:off x="23413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
            <p:cNvSpPr/>
            <p:nvPr/>
          </p:nvSpPr>
          <p:spPr>
            <a:xfrm>
              <a:off x="23413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
            <p:cNvSpPr/>
            <p:nvPr/>
          </p:nvSpPr>
          <p:spPr>
            <a:xfrm>
              <a:off x="23413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
            <p:cNvSpPr/>
            <p:nvPr/>
          </p:nvSpPr>
          <p:spPr>
            <a:xfrm>
              <a:off x="23413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
            <p:cNvSpPr/>
            <p:nvPr/>
          </p:nvSpPr>
          <p:spPr>
            <a:xfrm>
              <a:off x="23413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
            <p:cNvSpPr/>
            <p:nvPr/>
          </p:nvSpPr>
          <p:spPr>
            <a:xfrm>
              <a:off x="23413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
            <p:cNvSpPr/>
            <p:nvPr/>
          </p:nvSpPr>
          <p:spPr>
            <a:xfrm>
              <a:off x="23413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
            <p:cNvSpPr/>
            <p:nvPr/>
          </p:nvSpPr>
          <p:spPr>
            <a:xfrm>
              <a:off x="23413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
            <p:cNvSpPr/>
            <p:nvPr/>
          </p:nvSpPr>
          <p:spPr>
            <a:xfrm>
              <a:off x="23413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
            <p:cNvSpPr/>
            <p:nvPr/>
          </p:nvSpPr>
          <p:spPr>
            <a:xfrm>
              <a:off x="23413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
            <p:cNvSpPr/>
            <p:nvPr/>
          </p:nvSpPr>
          <p:spPr>
            <a:xfrm>
              <a:off x="23413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
            <p:cNvSpPr/>
            <p:nvPr/>
          </p:nvSpPr>
          <p:spPr>
            <a:xfrm>
              <a:off x="23413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
            <p:cNvSpPr/>
            <p:nvPr/>
          </p:nvSpPr>
          <p:spPr>
            <a:xfrm>
              <a:off x="23413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
            <p:cNvSpPr/>
            <p:nvPr/>
          </p:nvSpPr>
          <p:spPr>
            <a:xfrm>
              <a:off x="23413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
            <p:cNvSpPr/>
            <p:nvPr/>
          </p:nvSpPr>
          <p:spPr>
            <a:xfrm>
              <a:off x="23413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
            <p:cNvSpPr/>
            <p:nvPr/>
          </p:nvSpPr>
          <p:spPr>
            <a:xfrm>
              <a:off x="23413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
            <p:cNvSpPr/>
            <p:nvPr/>
          </p:nvSpPr>
          <p:spPr>
            <a:xfrm>
              <a:off x="23413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
            <p:cNvSpPr/>
            <p:nvPr/>
          </p:nvSpPr>
          <p:spPr>
            <a:xfrm>
              <a:off x="23413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
            <p:cNvSpPr/>
            <p:nvPr/>
          </p:nvSpPr>
          <p:spPr>
            <a:xfrm>
              <a:off x="23413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
            <p:cNvSpPr/>
            <p:nvPr/>
          </p:nvSpPr>
          <p:spPr>
            <a:xfrm>
              <a:off x="23413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
            <p:cNvSpPr/>
            <p:nvPr/>
          </p:nvSpPr>
          <p:spPr>
            <a:xfrm>
              <a:off x="249180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
            <p:cNvSpPr/>
            <p:nvPr/>
          </p:nvSpPr>
          <p:spPr>
            <a:xfrm>
              <a:off x="24918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
            <p:cNvSpPr/>
            <p:nvPr/>
          </p:nvSpPr>
          <p:spPr>
            <a:xfrm>
              <a:off x="249180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
            <p:cNvSpPr/>
            <p:nvPr/>
          </p:nvSpPr>
          <p:spPr>
            <a:xfrm>
              <a:off x="249180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
            <p:cNvSpPr/>
            <p:nvPr/>
          </p:nvSpPr>
          <p:spPr>
            <a:xfrm>
              <a:off x="249180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
            <p:cNvSpPr/>
            <p:nvPr/>
          </p:nvSpPr>
          <p:spPr>
            <a:xfrm>
              <a:off x="249180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
            <p:cNvSpPr/>
            <p:nvPr/>
          </p:nvSpPr>
          <p:spPr>
            <a:xfrm>
              <a:off x="249180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
            <p:cNvSpPr/>
            <p:nvPr/>
          </p:nvSpPr>
          <p:spPr>
            <a:xfrm>
              <a:off x="249180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
            <p:cNvSpPr/>
            <p:nvPr/>
          </p:nvSpPr>
          <p:spPr>
            <a:xfrm>
              <a:off x="249180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
            <p:cNvSpPr/>
            <p:nvPr/>
          </p:nvSpPr>
          <p:spPr>
            <a:xfrm>
              <a:off x="249180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
            <p:cNvSpPr/>
            <p:nvPr/>
          </p:nvSpPr>
          <p:spPr>
            <a:xfrm>
              <a:off x="249180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
            <p:cNvSpPr/>
            <p:nvPr/>
          </p:nvSpPr>
          <p:spPr>
            <a:xfrm>
              <a:off x="24918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
            <p:cNvSpPr/>
            <p:nvPr/>
          </p:nvSpPr>
          <p:spPr>
            <a:xfrm>
              <a:off x="249180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
            <p:cNvSpPr/>
            <p:nvPr/>
          </p:nvSpPr>
          <p:spPr>
            <a:xfrm>
              <a:off x="249180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
            <p:cNvSpPr/>
            <p:nvPr/>
          </p:nvSpPr>
          <p:spPr>
            <a:xfrm>
              <a:off x="249180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
            <p:cNvSpPr/>
            <p:nvPr/>
          </p:nvSpPr>
          <p:spPr>
            <a:xfrm>
              <a:off x="249180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
            <p:cNvSpPr/>
            <p:nvPr/>
          </p:nvSpPr>
          <p:spPr>
            <a:xfrm>
              <a:off x="249180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
            <p:cNvSpPr/>
            <p:nvPr/>
          </p:nvSpPr>
          <p:spPr>
            <a:xfrm>
              <a:off x="249180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
            <p:cNvSpPr/>
            <p:nvPr/>
          </p:nvSpPr>
          <p:spPr>
            <a:xfrm>
              <a:off x="249180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
            <p:cNvSpPr/>
            <p:nvPr/>
          </p:nvSpPr>
          <p:spPr>
            <a:xfrm>
              <a:off x="249180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
            <p:cNvSpPr/>
            <p:nvPr/>
          </p:nvSpPr>
          <p:spPr>
            <a:xfrm>
              <a:off x="249180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
            <p:cNvSpPr/>
            <p:nvPr/>
          </p:nvSpPr>
          <p:spPr>
            <a:xfrm>
              <a:off x="249180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
            <p:cNvSpPr/>
            <p:nvPr/>
          </p:nvSpPr>
          <p:spPr>
            <a:xfrm>
              <a:off x="249180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
            <p:cNvSpPr/>
            <p:nvPr/>
          </p:nvSpPr>
          <p:spPr>
            <a:xfrm>
              <a:off x="249180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
            <p:cNvSpPr/>
            <p:nvPr/>
          </p:nvSpPr>
          <p:spPr>
            <a:xfrm>
              <a:off x="249180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
            <p:cNvSpPr/>
            <p:nvPr/>
          </p:nvSpPr>
          <p:spPr>
            <a:xfrm>
              <a:off x="26423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
            <p:cNvSpPr/>
            <p:nvPr/>
          </p:nvSpPr>
          <p:spPr>
            <a:xfrm>
              <a:off x="26423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
            <p:cNvSpPr/>
            <p:nvPr/>
          </p:nvSpPr>
          <p:spPr>
            <a:xfrm>
              <a:off x="26423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
            <p:cNvSpPr/>
            <p:nvPr/>
          </p:nvSpPr>
          <p:spPr>
            <a:xfrm>
              <a:off x="26423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
            <p:cNvSpPr/>
            <p:nvPr/>
          </p:nvSpPr>
          <p:spPr>
            <a:xfrm>
              <a:off x="26423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
            <p:cNvSpPr/>
            <p:nvPr/>
          </p:nvSpPr>
          <p:spPr>
            <a:xfrm>
              <a:off x="26423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
            <p:cNvSpPr/>
            <p:nvPr/>
          </p:nvSpPr>
          <p:spPr>
            <a:xfrm>
              <a:off x="26423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
            <p:cNvSpPr/>
            <p:nvPr/>
          </p:nvSpPr>
          <p:spPr>
            <a:xfrm>
              <a:off x="26423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
            <p:cNvSpPr/>
            <p:nvPr/>
          </p:nvSpPr>
          <p:spPr>
            <a:xfrm>
              <a:off x="26423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
            <p:cNvSpPr/>
            <p:nvPr/>
          </p:nvSpPr>
          <p:spPr>
            <a:xfrm>
              <a:off x="26423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
            <p:cNvSpPr/>
            <p:nvPr/>
          </p:nvSpPr>
          <p:spPr>
            <a:xfrm>
              <a:off x="26423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
            <p:cNvSpPr/>
            <p:nvPr/>
          </p:nvSpPr>
          <p:spPr>
            <a:xfrm>
              <a:off x="26423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
            <p:cNvSpPr/>
            <p:nvPr/>
          </p:nvSpPr>
          <p:spPr>
            <a:xfrm>
              <a:off x="26423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
            <p:cNvSpPr/>
            <p:nvPr/>
          </p:nvSpPr>
          <p:spPr>
            <a:xfrm>
              <a:off x="26423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
            <p:cNvSpPr/>
            <p:nvPr/>
          </p:nvSpPr>
          <p:spPr>
            <a:xfrm>
              <a:off x="26423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
            <p:cNvSpPr/>
            <p:nvPr/>
          </p:nvSpPr>
          <p:spPr>
            <a:xfrm>
              <a:off x="26423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
            <p:cNvSpPr/>
            <p:nvPr/>
          </p:nvSpPr>
          <p:spPr>
            <a:xfrm>
              <a:off x="26423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
            <p:cNvSpPr/>
            <p:nvPr/>
          </p:nvSpPr>
          <p:spPr>
            <a:xfrm>
              <a:off x="26423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
            <p:cNvSpPr/>
            <p:nvPr/>
          </p:nvSpPr>
          <p:spPr>
            <a:xfrm>
              <a:off x="26423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
            <p:cNvSpPr/>
            <p:nvPr/>
          </p:nvSpPr>
          <p:spPr>
            <a:xfrm>
              <a:off x="26423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
            <p:cNvSpPr/>
            <p:nvPr/>
          </p:nvSpPr>
          <p:spPr>
            <a:xfrm>
              <a:off x="2792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
            <p:cNvSpPr/>
            <p:nvPr/>
          </p:nvSpPr>
          <p:spPr>
            <a:xfrm>
              <a:off x="2792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
            <p:cNvSpPr/>
            <p:nvPr/>
          </p:nvSpPr>
          <p:spPr>
            <a:xfrm>
              <a:off x="2792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
            <p:cNvSpPr/>
            <p:nvPr/>
          </p:nvSpPr>
          <p:spPr>
            <a:xfrm>
              <a:off x="2792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
            <p:cNvSpPr/>
            <p:nvPr/>
          </p:nvSpPr>
          <p:spPr>
            <a:xfrm>
              <a:off x="2792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
            <p:cNvSpPr/>
            <p:nvPr/>
          </p:nvSpPr>
          <p:spPr>
            <a:xfrm>
              <a:off x="2792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
            <p:cNvSpPr/>
            <p:nvPr/>
          </p:nvSpPr>
          <p:spPr>
            <a:xfrm>
              <a:off x="2792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
            <p:cNvSpPr/>
            <p:nvPr/>
          </p:nvSpPr>
          <p:spPr>
            <a:xfrm>
              <a:off x="2792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
            <p:cNvSpPr/>
            <p:nvPr/>
          </p:nvSpPr>
          <p:spPr>
            <a:xfrm>
              <a:off x="2792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
            <p:cNvSpPr/>
            <p:nvPr/>
          </p:nvSpPr>
          <p:spPr>
            <a:xfrm>
              <a:off x="2792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
            <p:cNvSpPr/>
            <p:nvPr/>
          </p:nvSpPr>
          <p:spPr>
            <a:xfrm>
              <a:off x="2792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
            <p:cNvSpPr/>
            <p:nvPr/>
          </p:nvSpPr>
          <p:spPr>
            <a:xfrm>
              <a:off x="2792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
            <p:cNvSpPr/>
            <p:nvPr/>
          </p:nvSpPr>
          <p:spPr>
            <a:xfrm>
              <a:off x="2792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
            <p:cNvSpPr/>
            <p:nvPr/>
          </p:nvSpPr>
          <p:spPr>
            <a:xfrm>
              <a:off x="2792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3"/>
            <p:cNvSpPr/>
            <p:nvPr/>
          </p:nvSpPr>
          <p:spPr>
            <a:xfrm>
              <a:off x="2792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3"/>
            <p:cNvSpPr/>
            <p:nvPr/>
          </p:nvSpPr>
          <p:spPr>
            <a:xfrm>
              <a:off x="2792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
            <p:cNvSpPr/>
            <p:nvPr/>
          </p:nvSpPr>
          <p:spPr>
            <a:xfrm>
              <a:off x="2792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
            <p:cNvSpPr/>
            <p:nvPr/>
          </p:nvSpPr>
          <p:spPr>
            <a:xfrm>
              <a:off x="2792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3"/>
            <p:cNvSpPr/>
            <p:nvPr/>
          </p:nvSpPr>
          <p:spPr>
            <a:xfrm>
              <a:off x="294332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3"/>
            <p:cNvSpPr/>
            <p:nvPr/>
          </p:nvSpPr>
          <p:spPr>
            <a:xfrm>
              <a:off x="294332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3"/>
            <p:cNvSpPr/>
            <p:nvPr/>
          </p:nvSpPr>
          <p:spPr>
            <a:xfrm>
              <a:off x="294332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3"/>
            <p:cNvSpPr/>
            <p:nvPr/>
          </p:nvSpPr>
          <p:spPr>
            <a:xfrm>
              <a:off x="294332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
            <p:cNvSpPr/>
            <p:nvPr/>
          </p:nvSpPr>
          <p:spPr>
            <a:xfrm>
              <a:off x="294332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3"/>
            <p:cNvSpPr/>
            <p:nvPr/>
          </p:nvSpPr>
          <p:spPr>
            <a:xfrm>
              <a:off x="294332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3"/>
            <p:cNvSpPr/>
            <p:nvPr/>
          </p:nvSpPr>
          <p:spPr>
            <a:xfrm>
              <a:off x="294332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
            <p:cNvSpPr/>
            <p:nvPr/>
          </p:nvSpPr>
          <p:spPr>
            <a:xfrm>
              <a:off x="294332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3"/>
            <p:cNvSpPr/>
            <p:nvPr/>
          </p:nvSpPr>
          <p:spPr>
            <a:xfrm>
              <a:off x="294332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3"/>
            <p:cNvSpPr/>
            <p:nvPr/>
          </p:nvSpPr>
          <p:spPr>
            <a:xfrm>
              <a:off x="294332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3"/>
            <p:cNvSpPr/>
            <p:nvPr/>
          </p:nvSpPr>
          <p:spPr>
            <a:xfrm>
              <a:off x="294332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
            <p:cNvSpPr/>
            <p:nvPr/>
          </p:nvSpPr>
          <p:spPr>
            <a:xfrm>
              <a:off x="294332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
            <p:cNvSpPr/>
            <p:nvPr/>
          </p:nvSpPr>
          <p:spPr>
            <a:xfrm>
              <a:off x="294332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
            <p:cNvSpPr/>
            <p:nvPr/>
          </p:nvSpPr>
          <p:spPr>
            <a:xfrm>
              <a:off x="294332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
            <p:cNvSpPr/>
            <p:nvPr/>
          </p:nvSpPr>
          <p:spPr>
            <a:xfrm>
              <a:off x="294332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
            <p:cNvSpPr/>
            <p:nvPr/>
          </p:nvSpPr>
          <p:spPr>
            <a:xfrm>
              <a:off x="294332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3"/>
            <p:cNvSpPr/>
            <p:nvPr/>
          </p:nvSpPr>
          <p:spPr>
            <a:xfrm>
              <a:off x="294332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3"/>
            <p:cNvSpPr/>
            <p:nvPr/>
          </p:nvSpPr>
          <p:spPr>
            <a:xfrm>
              <a:off x="294332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3"/>
            <p:cNvSpPr/>
            <p:nvPr/>
          </p:nvSpPr>
          <p:spPr>
            <a:xfrm>
              <a:off x="309385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
            <p:cNvSpPr/>
            <p:nvPr/>
          </p:nvSpPr>
          <p:spPr>
            <a:xfrm>
              <a:off x="309385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
            <p:cNvSpPr/>
            <p:nvPr/>
          </p:nvSpPr>
          <p:spPr>
            <a:xfrm>
              <a:off x="309385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
            <p:cNvSpPr/>
            <p:nvPr/>
          </p:nvSpPr>
          <p:spPr>
            <a:xfrm>
              <a:off x="309385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
            <p:cNvSpPr/>
            <p:nvPr/>
          </p:nvSpPr>
          <p:spPr>
            <a:xfrm>
              <a:off x="309385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
            <p:cNvSpPr/>
            <p:nvPr/>
          </p:nvSpPr>
          <p:spPr>
            <a:xfrm>
              <a:off x="309385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
            <p:cNvSpPr/>
            <p:nvPr/>
          </p:nvSpPr>
          <p:spPr>
            <a:xfrm>
              <a:off x="309385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
            <p:cNvSpPr/>
            <p:nvPr/>
          </p:nvSpPr>
          <p:spPr>
            <a:xfrm>
              <a:off x="309385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
            <p:cNvSpPr/>
            <p:nvPr/>
          </p:nvSpPr>
          <p:spPr>
            <a:xfrm>
              <a:off x="309385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
            <p:cNvSpPr/>
            <p:nvPr/>
          </p:nvSpPr>
          <p:spPr>
            <a:xfrm>
              <a:off x="32443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
            <p:cNvSpPr/>
            <p:nvPr/>
          </p:nvSpPr>
          <p:spPr>
            <a:xfrm>
              <a:off x="32443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
            <p:cNvSpPr/>
            <p:nvPr/>
          </p:nvSpPr>
          <p:spPr>
            <a:xfrm>
              <a:off x="32443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
            <p:cNvSpPr/>
            <p:nvPr/>
          </p:nvSpPr>
          <p:spPr>
            <a:xfrm>
              <a:off x="32443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
            <p:cNvSpPr/>
            <p:nvPr/>
          </p:nvSpPr>
          <p:spPr>
            <a:xfrm>
              <a:off x="32443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
            <p:cNvSpPr/>
            <p:nvPr/>
          </p:nvSpPr>
          <p:spPr>
            <a:xfrm>
              <a:off x="32443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
            <p:cNvSpPr/>
            <p:nvPr/>
          </p:nvSpPr>
          <p:spPr>
            <a:xfrm>
              <a:off x="32443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
            <p:cNvSpPr/>
            <p:nvPr/>
          </p:nvSpPr>
          <p:spPr>
            <a:xfrm>
              <a:off x="32443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
            <p:cNvSpPr/>
            <p:nvPr/>
          </p:nvSpPr>
          <p:spPr>
            <a:xfrm>
              <a:off x="33948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
            <p:cNvSpPr/>
            <p:nvPr/>
          </p:nvSpPr>
          <p:spPr>
            <a:xfrm>
              <a:off x="33948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
            <p:cNvSpPr/>
            <p:nvPr/>
          </p:nvSpPr>
          <p:spPr>
            <a:xfrm>
              <a:off x="33948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
            <p:cNvSpPr/>
            <p:nvPr/>
          </p:nvSpPr>
          <p:spPr>
            <a:xfrm>
              <a:off x="33948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
            <p:cNvSpPr/>
            <p:nvPr/>
          </p:nvSpPr>
          <p:spPr>
            <a:xfrm>
              <a:off x="33948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
            <p:cNvSpPr/>
            <p:nvPr/>
          </p:nvSpPr>
          <p:spPr>
            <a:xfrm>
              <a:off x="33948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
            <p:cNvSpPr/>
            <p:nvPr/>
          </p:nvSpPr>
          <p:spPr>
            <a:xfrm>
              <a:off x="35453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
            <p:cNvSpPr/>
            <p:nvPr/>
          </p:nvSpPr>
          <p:spPr>
            <a:xfrm>
              <a:off x="35453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
            <p:cNvSpPr/>
            <p:nvPr/>
          </p:nvSpPr>
          <p:spPr>
            <a:xfrm>
              <a:off x="35453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0" name="Google Shape;940;p3"/>
          <p:cNvGrpSpPr/>
          <p:nvPr/>
        </p:nvGrpSpPr>
        <p:grpSpPr>
          <a:xfrm rot="10800000">
            <a:off x="6367294" y="28698"/>
            <a:ext cx="2309820" cy="5086302"/>
            <a:chOff x="1287725" y="238125"/>
            <a:chExt cx="2379050" cy="5238750"/>
          </a:xfrm>
        </p:grpSpPr>
        <p:sp>
          <p:nvSpPr>
            <p:cNvPr id="941" name="Google Shape;941;p3"/>
            <p:cNvSpPr/>
            <p:nvPr/>
          </p:nvSpPr>
          <p:spPr>
            <a:xfrm>
              <a:off x="128772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
            <p:cNvSpPr/>
            <p:nvPr/>
          </p:nvSpPr>
          <p:spPr>
            <a:xfrm>
              <a:off x="12877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
            <p:cNvSpPr/>
            <p:nvPr/>
          </p:nvSpPr>
          <p:spPr>
            <a:xfrm>
              <a:off x="128772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
            <p:cNvSpPr/>
            <p:nvPr/>
          </p:nvSpPr>
          <p:spPr>
            <a:xfrm>
              <a:off x="12877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
            <p:cNvSpPr/>
            <p:nvPr/>
          </p:nvSpPr>
          <p:spPr>
            <a:xfrm>
              <a:off x="128772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
            <p:cNvSpPr/>
            <p:nvPr/>
          </p:nvSpPr>
          <p:spPr>
            <a:xfrm>
              <a:off x="12877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
            <p:cNvSpPr/>
            <p:nvPr/>
          </p:nvSpPr>
          <p:spPr>
            <a:xfrm>
              <a:off x="12877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
            <p:cNvSpPr/>
            <p:nvPr/>
          </p:nvSpPr>
          <p:spPr>
            <a:xfrm>
              <a:off x="12877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
            <p:cNvSpPr/>
            <p:nvPr/>
          </p:nvSpPr>
          <p:spPr>
            <a:xfrm>
              <a:off x="128772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
            <p:cNvSpPr/>
            <p:nvPr/>
          </p:nvSpPr>
          <p:spPr>
            <a:xfrm>
              <a:off x="12877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
            <p:cNvSpPr/>
            <p:nvPr/>
          </p:nvSpPr>
          <p:spPr>
            <a:xfrm>
              <a:off x="128772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
            <p:cNvSpPr/>
            <p:nvPr/>
          </p:nvSpPr>
          <p:spPr>
            <a:xfrm>
              <a:off x="12877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
            <p:cNvSpPr/>
            <p:nvPr/>
          </p:nvSpPr>
          <p:spPr>
            <a:xfrm>
              <a:off x="128772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
            <p:cNvSpPr/>
            <p:nvPr/>
          </p:nvSpPr>
          <p:spPr>
            <a:xfrm>
              <a:off x="12877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
            <p:cNvSpPr/>
            <p:nvPr/>
          </p:nvSpPr>
          <p:spPr>
            <a:xfrm>
              <a:off x="12877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
            <p:cNvSpPr/>
            <p:nvPr/>
          </p:nvSpPr>
          <p:spPr>
            <a:xfrm>
              <a:off x="14382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
            <p:cNvSpPr/>
            <p:nvPr/>
          </p:nvSpPr>
          <p:spPr>
            <a:xfrm>
              <a:off x="14382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
            <p:cNvSpPr/>
            <p:nvPr/>
          </p:nvSpPr>
          <p:spPr>
            <a:xfrm>
              <a:off x="14382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
            <p:cNvSpPr/>
            <p:nvPr/>
          </p:nvSpPr>
          <p:spPr>
            <a:xfrm>
              <a:off x="14382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
            <p:cNvSpPr/>
            <p:nvPr/>
          </p:nvSpPr>
          <p:spPr>
            <a:xfrm>
              <a:off x="15887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
            <p:cNvSpPr/>
            <p:nvPr/>
          </p:nvSpPr>
          <p:spPr>
            <a:xfrm>
              <a:off x="15887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
            <p:cNvSpPr/>
            <p:nvPr/>
          </p:nvSpPr>
          <p:spPr>
            <a:xfrm>
              <a:off x="15887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
            <p:cNvSpPr/>
            <p:nvPr/>
          </p:nvSpPr>
          <p:spPr>
            <a:xfrm>
              <a:off x="15887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
            <p:cNvSpPr/>
            <p:nvPr/>
          </p:nvSpPr>
          <p:spPr>
            <a:xfrm>
              <a:off x="15887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
            <p:cNvSpPr/>
            <p:nvPr/>
          </p:nvSpPr>
          <p:spPr>
            <a:xfrm>
              <a:off x="15887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
            <p:cNvSpPr/>
            <p:nvPr/>
          </p:nvSpPr>
          <p:spPr>
            <a:xfrm>
              <a:off x="15887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
            <p:cNvSpPr/>
            <p:nvPr/>
          </p:nvSpPr>
          <p:spPr>
            <a:xfrm>
              <a:off x="15887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
            <p:cNvSpPr/>
            <p:nvPr/>
          </p:nvSpPr>
          <p:spPr>
            <a:xfrm>
              <a:off x="15887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
            <p:cNvSpPr/>
            <p:nvPr/>
          </p:nvSpPr>
          <p:spPr>
            <a:xfrm>
              <a:off x="15887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
            <p:cNvSpPr/>
            <p:nvPr/>
          </p:nvSpPr>
          <p:spPr>
            <a:xfrm>
              <a:off x="17392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
            <p:cNvSpPr/>
            <p:nvPr/>
          </p:nvSpPr>
          <p:spPr>
            <a:xfrm>
              <a:off x="17392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
            <p:cNvSpPr/>
            <p:nvPr/>
          </p:nvSpPr>
          <p:spPr>
            <a:xfrm>
              <a:off x="17392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
            <p:cNvSpPr/>
            <p:nvPr/>
          </p:nvSpPr>
          <p:spPr>
            <a:xfrm>
              <a:off x="17392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
            <p:cNvSpPr/>
            <p:nvPr/>
          </p:nvSpPr>
          <p:spPr>
            <a:xfrm>
              <a:off x="17392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
            <p:cNvSpPr/>
            <p:nvPr/>
          </p:nvSpPr>
          <p:spPr>
            <a:xfrm>
              <a:off x="17392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
            <p:cNvSpPr/>
            <p:nvPr/>
          </p:nvSpPr>
          <p:spPr>
            <a:xfrm>
              <a:off x="17392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
            <p:cNvSpPr/>
            <p:nvPr/>
          </p:nvSpPr>
          <p:spPr>
            <a:xfrm>
              <a:off x="17392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
            <p:cNvSpPr/>
            <p:nvPr/>
          </p:nvSpPr>
          <p:spPr>
            <a:xfrm>
              <a:off x="17392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
            <p:cNvSpPr/>
            <p:nvPr/>
          </p:nvSpPr>
          <p:spPr>
            <a:xfrm>
              <a:off x="17392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
            <p:cNvSpPr/>
            <p:nvPr/>
          </p:nvSpPr>
          <p:spPr>
            <a:xfrm>
              <a:off x="17392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
            <p:cNvSpPr/>
            <p:nvPr/>
          </p:nvSpPr>
          <p:spPr>
            <a:xfrm>
              <a:off x="17392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
            <p:cNvSpPr/>
            <p:nvPr/>
          </p:nvSpPr>
          <p:spPr>
            <a:xfrm>
              <a:off x="17392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
            <p:cNvSpPr/>
            <p:nvPr/>
          </p:nvSpPr>
          <p:spPr>
            <a:xfrm>
              <a:off x="17392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
            <p:cNvSpPr/>
            <p:nvPr/>
          </p:nvSpPr>
          <p:spPr>
            <a:xfrm>
              <a:off x="17392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
            <p:cNvSpPr/>
            <p:nvPr/>
          </p:nvSpPr>
          <p:spPr>
            <a:xfrm>
              <a:off x="17392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
            <p:cNvSpPr/>
            <p:nvPr/>
          </p:nvSpPr>
          <p:spPr>
            <a:xfrm>
              <a:off x="17392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
            <p:cNvSpPr/>
            <p:nvPr/>
          </p:nvSpPr>
          <p:spPr>
            <a:xfrm>
              <a:off x="188975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
            <p:cNvSpPr/>
            <p:nvPr/>
          </p:nvSpPr>
          <p:spPr>
            <a:xfrm>
              <a:off x="188975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
            <p:cNvSpPr/>
            <p:nvPr/>
          </p:nvSpPr>
          <p:spPr>
            <a:xfrm>
              <a:off x="18897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
            <p:cNvSpPr/>
            <p:nvPr/>
          </p:nvSpPr>
          <p:spPr>
            <a:xfrm>
              <a:off x="188975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
            <p:cNvSpPr/>
            <p:nvPr/>
          </p:nvSpPr>
          <p:spPr>
            <a:xfrm>
              <a:off x="18897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
            <p:cNvSpPr/>
            <p:nvPr/>
          </p:nvSpPr>
          <p:spPr>
            <a:xfrm>
              <a:off x="188975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
            <p:cNvSpPr/>
            <p:nvPr/>
          </p:nvSpPr>
          <p:spPr>
            <a:xfrm>
              <a:off x="188975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
            <p:cNvSpPr/>
            <p:nvPr/>
          </p:nvSpPr>
          <p:spPr>
            <a:xfrm>
              <a:off x="188975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
            <p:cNvSpPr/>
            <p:nvPr/>
          </p:nvSpPr>
          <p:spPr>
            <a:xfrm>
              <a:off x="18897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
            <p:cNvSpPr/>
            <p:nvPr/>
          </p:nvSpPr>
          <p:spPr>
            <a:xfrm>
              <a:off x="188975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
            <p:cNvSpPr/>
            <p:nvPr/>
          </p:nvSpPr>
          <p:spPr>
            <a:xfrm>
              <a:off x="188975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
            <p:cNvSpPr/>
            <p:nvPr/>
          </p:nvSpPr>
          <p:spPr>
            <a:xfrm>
              <a:off x="204027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
            <p:cNvSpPr/>
            <p:nvPr/>
          </p:nvSpPr>
          <p:spPr>
            <a:xfrm>
              <a:off x="204027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
            <p:cNvSpPr/>
            <p:nvPr/>
          </p:nvSpPr>
          <p:spPr>
            <a:xfrm>
              <a:off x="204027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
            <p:cNvSpPr/>
            <p:nvPr/>
          </p:nvSpPr>
          <p:spPr>
            <a:xfrm>
              <a:off x="204027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
            <p:cNvSpPr/>
            <p:nvPr/>
          </p:nvSpPr>
          <p:spPr>
            <a:xfrm>
              <a:off x="204027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
            <p:cNvSpPr/>
            <p:nvPr/>
          </p:nvSpPr>
          <p:spPr>
            <a:xfrm>
              <a:off x="204027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
            <p:cNvSpPr/>
            <p:nvPr/>
          </p:nvSpPr>
          <p:spPr>
            <a:xfrm>
              <a:off x="204027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
            <p:cNvSpPr/>
            <p:nvPr/>
          </p:nvSpPr>
          <p:spPr>
            <a:xfrm>
              <a:off x="204027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
            <p:cNvSpPr/>
            <p:nvPr/>
          </p:nvSpPr>
          <p:spPr>
            <a:xfrm>
              <a:off x="204027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
            <p:cNvSpPr/>
            <p:nvPr/>
          </p:nvSpPr>
          <p:spPr>
            <a:xfrm>
              <a:off x="204027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
            <p:cNvSpPr/>
            <p:nvPr/>
          </p:nvSpPr>
          <p:spPr>
            <a:xfrm>
              <a:off x="204027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
            <p:cNvSpPr/>
            <p:nvPr/>
          </p:nvSpPr>
          <p:spPr>
            <a:xfrm>
              <a:off x="204027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
            <p:cNvSpPr/>
            <p:nvPr/>
          </p:nvSpPr>
          <p:spPr>
            <a:xfrm>
              <a:off x="204027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
            <p:cNvSpPr/>
            <p:nvPr/>
          </p:nvSpPr>
          <p:spPr>
            <a:xfrm>
              <a:off x="21907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
            <p:cNvSpPr/>
            <p:nvPr/>
          </p:nvSpPr>
          <p:spPr>
            <a:xfrm>
              <a:off x="21907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
            <p:cNvSpPr/>
            <p:nvPr/>
          </p:nvSpPr>
          <p:spPr>
            <a:xfrm>
              <a:off x="21907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
            <p:cNvSpPr/>
            <p:nvPr/>
          </p:nvSpPr>
          <p:spPr>
            <a:xfrm>
              <a:off x="21907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
            <p:cNvSpPr/>
            <p:nvPr/>
          </p:nvSpPr>
          <p:spPr>
            <a:xfrm>
              <a:off x="21907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
            <p:cNvSpPr/>
            <p:nvPr/>
          </p:nvSpPr>
          <p:spPr>
            <a:xfrm>
              <a:off x="2190775"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
            <p:cNvSpPr/>
            <p:nvPr/>
          </p:nvSpPr>
          <p:spPr>
            <a:xfrm>
              <a:off x="21907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
            <p:cNvSpPr/>
            <p:nvPr/>
          </p:nvSpPr>
          <p:spPr>
            <a:xfrm>
              <a:off x="21907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
            <p:cNvSpPr/>
            <p:nvPr/>
          </p:nvSpPr>
          <p:spPr>
            <a:xfrm>
              <a:off x="2190775"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
            <p:cNvSpPr/>
            <p:nvPr/>
          </p:nvSpPr>
          <p:spPr>
            <a:xfrm>
              <a:off x="23413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
            <p:cNvSpPr/>
            <p:nvPr/>
          </p:nvSpPr>
          <p:spPr>
            <a:xfrm>
              <a:off x="23413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
            <p:cNvSpPr/>
            <p:nvPr/>
          </p:nvSpPr>
          <p:spPr>
            <a:xfrm>
              <a:off x="23413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
            <p:cNvSpPr/>
            <p:nvPr/>
          </p:nvSpPr>
          <p:spPr>
            <a:xfrm>
              <a:off x="23413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
            <p:cNvSpPr/>
            <p:nvPr/>
          </p:nvSpPr>
          <p:spPr>
            <a:xfrm>
              <a:off x="23413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
            <p:cNvSpPr/>
            <p:nvPr/>
          </p:nvSpPr>
          <p:spPr>
            <a:xfrm>
              <a:off x="23413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
            <p:cNvSpPr/>
            <p:nvPr/>
          </p:nvSpPr>
          <p:spPr>
            <a:xfrm>
              <a:off x="23413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
            <p:cNvSpPr/>
            <p:nvPr/>
          </p:nvSpPr>
          <p:spPr>
            <a:xfrm>
              <a:off x="23413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
            <p:cNvSpPr/>
            <p:nvPr/>
          </p:nvSpPr>
          <p:spPr>
            <a:xfrm>
              <a:off x="249180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
            <p:cNvSpPr/>
            <p:nvPr/>
          </p:nvSpPr>
          <p:spPr>
            <a:xfrm>
              <a:off x="249180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
            <p:cNvSpPr/>
            <p:nvPr/>
          </p:nvSpPr>
          <p:spPr>
            <a:xfrm>
              <a:off x="249180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
            <p:cNvSpPr/>
            <p:nvPr/>
          </p:nvSpPr>
          <p:spPr>
            <a:xfrm>
              <a:off x="249180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
            <p:cNvSpPr/>
            <p:nvPr/>
          </p:nvSpPr>
          <p:spPr>
            <a:xfrm>
              <a:off x="24918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
            <p:cNvSpPr/>
            <p:nvPr/>
          </p:nvSpPr>
          <p:spPr>
            <a:xfrm>
              <a:off x="26423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
            <p:cNvSpPr/>
            <p:nvPr/>
          </p:nvSpPr>
          <p:spPr>
            <a:xfrm>
              <a:off x="26423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3"/>
            <p:cNvSpPr/>
            <p:nvPr/>
          </p:nvSpPr>
          <p:spPr>
            <a:xfrm>
              <a:off x="26423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
            <p:cNvSpPr/>
            <p:nvPr/>
          </p:nvSpPr>
          <p:spPr>
            <a:xfrm>
              <a:off x="26423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3"/>
            <p:cNvSpPr/>
            <p:nvPr/>
          </p:nvSpPr>
          <p:spPr>
            <a:xfrm>
              <a:off x="26423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
            <p:cNvSpPr/>
            <p:nvPr/>
          </p:nvSpPr>
          <p:spPr>
            <a:xfrm>
              <a:off x="2792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
            <p:cNvSpPr/>
            <p:nvPr/>
          </p:nvSpPr>
          <p:spPr>
            <a:xfrm>
              <a:off x="294332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
            <p:cNvSpPr/>
            <p:nvPr/>
          </p:nvSpPr>
          <p:spPr>
            <a:xfrm>
              <a:off x="294332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
            <p:cNvSpPr/>
            <p:nvPr/>
          </p:nvSpPr>
          <p:spPr>
            <a:xfrm>
              <a:off x="309385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
            <p:cNvSpPr/>
            <p:nvPr/>
          </p:nvSpPr>
          <p:spPr>
            <a:xfrm>
              <a:off x="33948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
            <p:cNvSpPr/>
            <p:nvPr/>
          </p:nvSpPr>
          <p:spPr>
            <a:xfrm>
              <a:off x="35453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563"/>
        <p:cNvGrpSpPr/>
        <p:nvPr/>
      </p:nvGrpSpPr>
      <p:grpSpPr>
        <a:xfrm>
          <a:off x="0" y="0"/>
          <a:ext cx="0" cy="0"/>
          <a:chOff x="0" y="0"/>
          <a:chExt cx="0" cy="0"/>
        </a:xfrm>
      </p:grpSpPr>
      <p:sp>
        <p:nvSpPr>
          <p:cNvPr id="1564" name="Google Shape;1564;p5"/>
          <p:cNvSpPr txBox="1">
            <a:spLocks noGrp="1"/>
          </p:cNvSpPr>
          <p:nvPr>
            <p:ph type="title"/>
          </p:nvPr>
        </p:nvSpPr>
        <p:spPr>
          <a:xfrm>
            <a:off x="718300" y="739375"/>
            <a:ext cx="6761100" cy="8574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65" name="Google Shape;1565;p5"/>
          <p:cNvSpPr txBox="1">
            <a:spLocks noGrp="1"/>
          </p:cNvSpPr>
          <p:nvPr>
            <p:ph type="body" idx="1"/>
          </p:nvPr>
        </p:nvSpPr>
        <p:spPr>
          <a:xfrm>
            <a:off x="718300" y="1733550"/>
            <a:ext cx="6761100" cy="29805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grpSp>
        <p:nvGrpSpPr>
          <p:cNvPr id="1566" name="Google Shape;1566;p5"/>
          <p:cNvGrpSpPr/>
          <p:nvPr/>
        </p:nvGrpSpPr>
        <p:grpSpPr>
          <a:xfrm rot="10800000">
            <a:off x="8851487" y="28707"/>
            <a:ext cx="264012" cy="5086302"/>
            <a:chOff x="5307800" y="238125"/>
            <a:chExt cx="271925" cy="5238750"/>
          </a:xfrm>
        </p:grpSpPr>
        <p:sp>
          <p:nvSpPr>
            <p:cNvPr id="1567" name="Google Shape;1567;p5"/>
            <p:cNvSpPr/>
            <p:nvPr/>
          </p:nvSpPr>
          <p:spPr>
            <a:xfrm>
              <a:off x="53078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5"/>
            <p:cNvSpPr/>
            <p:nvPr/>
          </p:nvSpPr>
          <p:spPr>
            <a:xfrm>
              <a:off x="53078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5"/>
            <p:cNvSpPr/>
            <p:nvPr/>
          </p:nvSpPr>
          <p:spPr>
            <a:xfrm>
              <a:off x="53078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5"/>
            <p:cNvSpPr/>
            <p:nvPr/>
          </p:nvSpPr>
          <p:spPr>
            <a:xfrm>
              <a:off x="53078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5"/>
            <p:cNvSpPr/>
            <p:nvPr/>
          </p:nvSpPr>
          <p:spPr>
            <a:xfrm>
              <a:off x="53078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5"/>
            <p:cNvSpPr/>
            <p:nvPr/>
          </p:nvSpPr>
          <p:spPr>
            <a:xfrm>
              <a:off x="53078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5"/>
            <p:cNvSpPr/>
            <p:nvPr/>
          </p:nvSpPr>
          <p:spPr>
            <a:xfrm>
              <a:off x="53078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5"/>
            <p:cNvSpPr/>
            <p:nvPr/>
          </p:nvSpPr>
          <p:spPr>
            <a:xfrm>
              <a:off x="53078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5"/>
            <p:cNvSpPr/>
            <p:nvPr/>
          </p:nvSpPr>
          <p:spPr>
            <a:xfrm>
              <a:off x="53078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5"/>
            <p:cNvSpPr/>
            <p:nvPr/>
          </p:nvSpPr>
          <p:spPr>
            <a:xfrm>
              <a:off x="53078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5"/>
            <p:cNvSpPr/>
            <p:nvPr/>
          </p:nvSpPr>
          <p:spPr>
            <a:xfrm>
              <a:off x="53078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5"/>
            <p:cNvSpPr/>
            <p:nvPr/>
          </p:nvSpPr>
          <p:spPr>
            <a:xfrm>
              <a:off x="53078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
            <p:cNvSpPr/>
            <p:nvPr/>
          </p:nvSpPr>
          <p:spPr>
            <a:xfrm>
              <a:off x="53078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
            <p:cNvSpPr/>
            <p:nvPr/>
          </p:nvSpPr>
          <p:spPr>
            <a:xfrm>
              <a:off x="53078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5"/>
            <p:cNvSpPr/>
            <p:nvPr/>
          </p:nvSpPr>
          <p:spPr>
            <a:xfrm>
              <a:off x="53078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5"/>
            <p:cNvSpPr/>
            <p:nvPr/>
          </p:nvSpPr>
          <p:spPr>
            <a:xfrm>
              <a:off x="53078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5"/>
            <p:cNvSpPr/>
            <p:nvPr/>
          </p:nvSpPr>
          <p:spPr>
            <a:xfrm>
              <a:off x="53078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
            <p:cNvSpPr/>
            <p:nvPr/>
          </p:nvSpPr>
          <p:spPr>
            <a:xfrm>
              <a:off x="53078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
            <p:cNvSpPr/>
            <p:nvPr/>
          </p:nvSpPr>
          <p:spPr>
            <a:xfrm>
              <a:off x="53078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
            <p:cNvSpPr/>
            <p:nvPr/>
          </p:nvSpPr>
          <p:spPr>
            <a:xfrm>
              <a:off x="53078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5"/>
            <p:cNvSpPr/>
            <p:nvPr/>
          </p:nvSpPr>
          <p:spPr>
            <a:xfrm>
              <a:off x="53078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5"/>
            <p:cNvSpPr/>
            <p:nvPr/>
          </p:nvSpPr>
          <p:spPr>
            <a:xfrm>
              <a:off x="53078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
            <p:cNvSpPr/>
            <p:nvPr/>
          </p:nvSpPr>
          <p:spPr>
            <a:xfrm>
              <a:off x="53078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
            <p:cNvSpPr/>
            <p:nvPr/>
          </p:nvSpPr>
          <p:spPr>
            <a:xfrm>
              <a:off x="53078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5"/>
            <p:cNvSpPr/>
            <p:nvPr/>
          </p:nvSpPr>
          <p:spPr>
            <a:xfrm>
              <a:off x="53078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5"/>
            <p:cNvSpPr/>
            <p:nvPr/>
          </p:nvSpPr>
          <p:spPr>
            <a:xfrm>
              <a:off x="53078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5"/>
            <p:cNvSpPr/>
            <p:nvPr/>
          </p:nvSpPr>
          <p:spPr>
            <a:xfrm>
              <a:off x="53078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5"/>
            <p:cNvSpPr/>
            <p:nvPr/>
          </p:nvSpPr>
          <p:spPr>
            <a:xfrm>
              <a:off x="53078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5"/>
            <p:cNvSpPr/>
            <p:nvPr/>
          </p:nvSpPr>
          <p:spPr>
            <a:xfrm>
              <a:off x="53078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
            <p:cNvSpPr/>
            <p:nvPr/>
          </p:nvSpPr>
          <p:spPr>
            <a:xfrm>
              <a:off x="53078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5"/>
            <p:cNvSpPr/>
            <p:nvPr/>
          </p:nvSpPr>
          <p:spPr>
            <a:xfrm>
              <a:off x="53078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5"/>
            <p:cNvSpPr/>
            <p:nvPr/>
          </p:nvSpPr>
          <p:spPr>
            <a:xfrm>
              <a:off x="53078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
            <p:cNvSpPr/>
            <p:nvPr/>
          </p:nvSpPr>
          <p:spPr>
            <a:xfrm>
              <a:off x="53078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
            <p:cNvSpPr/>
            <p:nvPr/>
          </p:nvSpPr>
          <p:spPr>
            <a:xfrm>
              <a:off x="53078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
            <p:cNvSpPr/>
            <p:nvPr/>
          </p:nvSpPr>
          <p:spPr>
            <a:xfrm>
              <a:off x="53078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
            <p:cNvSpPr/>
            <p:nvPr/>
          </p:nvSpPr>
          <p:spPr>
            <a:xfrm>
              <a:off x="545832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
            <p:cNvSpPr/>
            <p:nvPr/>
          </p:nvSpPr>
          <p:spPr>
            <a:xfrm>
              <a:off x="545832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
            <p:cNvSpPr/>
            <p:nvPr/>
          </p:nvSpPr>
          <p:spPr>
            <a:xfrm>
              <a:off x="545832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5"/>
            <p:cNvSpPr/>
            <p:nvPr/>
          </p:nvSpPr>
          <p:spPr>
            <a:xfrm>
              <a:off x="545832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5"/>
            <p:cNvSpPr/>
            <p:nvPr/>
          </p:nvSpPr>
          <p:spPr>
            <a:xfrm>
              <a:off x="545832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5"/>
            <p:cNvSpPr/>
            <p:nvPr/>
          </p:nvSpPr>
          <p:spPr>
            <a:xfrm>
              <a:off x="545832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5"/>
            <p:cNvSpPr/>
            <p:nvPr/>
          </p:nvSpPr>
          <p:spPr>
            <a:xfrm>
              <a:off x="545832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5"/>
            <p:cNvSpPr/>
            <p:nvPr/>
          </p:nvSpPr>
          <p:spPr>
            <a:xfrm>
              <a:off x="545832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5"/>
            <p:cNvSpPr/>
            <p:nvPr/>
          </p:nvSpPr>
          <p:spPr>
            <a:xfrm>
              <a:off x="545832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
            <p:cNvSpPr/>
            <p:nvPr/>
          </p:nvSpPr>
          <p:spPr>
            <a:xfrm>
              <a:off x="545832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
            <p:cNvSpPr/>
            <p:nvPr/>
          </p:nvSpPr>
          <p:spPr>
            <a:xfrm>
              <a:off x="545832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
            <p:cNvSpPr/>
            <p:nvPr/>
          </p:nvSpPr>
          <p:spPr>
            <a:xfrm>
              <a:off x="545832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
            <p:cNvSpPr/>
            <p:nvPr/>
          </p:nvSpPr>
          <p:spPr>
            <a:xfrm>
              <a:off x="545832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
            <p:cNvSpPr/>
            <p:nvPr/>
          </p:nvSpPr>
          <p:spPr>
            <a:xfrm>
              <a:off x="545832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
            <p:cNvSpPr/>
            <p:nvPr/>
          </p:nvSpPr>
          <p:spPr>
            <a:xfrm>
              <a:off x="545832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
            <p:cNvSpPr/>
            <p:nvPr/>
          </p:nvSpPr>
          <p:spPr>
            <a:xfrm>
              <a:off x="545832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
            <p:cNvSpPr/>
            <p:nvPr/>
          </p:nvSpPr>
          <p:spPr>
            <a:xfrm>
              <a:off x="545832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
            <p:cNvSpPr/>
            <p:nvPr/>
          </p:nvSpPr>
          <p:spPr>
            <a:xfrm>
              <a:off x="545832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
            <p:cNvSpPr/>
            <p:nvPr/>
          </p:nvSpPr>
          <p:spPr>
            <a:xfrm>
              <a:off x="545832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5"/>
            <p:cNvSpPr/>
            <p:nvPr/>
          </p:nvSpPr>
          <p:spPr>
            <a:xfrm>
              <a:off x="545832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5"/>
            <p:cNvSpPr/>
            <p:nvPr/>
          </p:nvSpPr>
          <p:spPr>
            <a:xfrm>
              <a:off x="545832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5"/>
            <p:cNvSpPr/>
            <p:nvPr/>
          </p:nvSpPr>
          <p:spPr>
            <a:xfrm>
              <a:off x="545832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4" name="Google Shape;1624;p5"/>
          <p:cNvGrpSpPr/>
          <p:nvPr/>
        </p:nvGrpSpPr>
        <p:grpSpPr>
          <a:xfrm rot="10800000">
            <a:off x="7828571" y="28707"/>
            <a:ext cx="1140783" cy="5086302"/>
            <a:chOff x="5458325" y="238125"/>
            <a:chExt cx="1174975" cy="5238750"/>
          </a:xfrm>
        </p:grpSpPr>
        <p:sp>
          <p:nvSpPr>
            <p:cNvPr id="1625" name="Google Shape;1625;p5"/>
            <p:cNvSpPr/>
            <p:nvPr/>
          </p:nvSpPr>
          <p:spPr>
            <a:xfrm>
              <a:off x="545832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5"/>
            <p:cNvSpPr/>
            <p:nvPr/>
          </p:nvSpPr>
          <p:spPr>
            <a:xfrm>
              <a:off x="545832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5"/>
            <p:cNvSpPr/>
            <p:nvPr/>
          </p:nvSpPr>
          <p:spPr>
            <a:xfrm>
              <a:off x="545832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5"/>
            <p:cNvSpPr/>
            <p:nvPr/>
          </p:nvSpPr>
          <p:spPr>
            <a:xfrm>
              <a:off x="545832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5"/>
            <p:cNvSpPr/>
            <p:nvPr/>
          </p:nvSpPr>
          <p:spPr>
            <a:xfrm>
              <a:off x="545832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5"/>
            <p:cNvSpPr/>
            <p:nvPr/>
          </p:nvSpPr>
          <p:spPr>
            <a:xfrm>
              <a:off x="545832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5"/>
            <p:cNvSpPr/>
            <p:nvPr/>
          </p:nvSpPr>
          <p:spPr>
            <a:xfrm>
              <a:off x="545832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5"/>
            <p:cNvSpPr/>
            <p:nvPr/>
          </p:nvSpPr>
          <p:spPr>
            <a:xfrm>
              <a:off x="545832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5"/>
            <p:cNvSpPr/>
            <p:nvPr/>
          </p:nvSpPr>
          <p:spPr>
            <a:xfrm>
              <a:off x="545832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5"/>
            <p:cNvSpPr/>
            <p:nvPr/>
          </p:nvSpPr>
          <p:spPr>
            <a:xfrm>
              <a:off x="545832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5"/>
            <p:cNvSpPr/>
            <p:nvPr/>
          </p:nvSpPr>
          <p:spPr>
            <a:xfrm>
              <a:off x="545832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5"/>
            <p:cNvSpPr/>
            <p:nvPr/>
          </p:nvSpPr>
          <p:spPr>
            <a:xfrm>
              <a:off x="545832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5"/>
            <p:cNvSpPr/>
            <p:nvPr/>
          </p:nvSpPr>
          <p:spPr>
            <a:xfrm>
              <a:off x="545832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5"/>
            <p:cNvSpPr/>
            <p:nvPr/>
          </p:nvSpPr>
          <p:spPr>
            <a:xfrm>
              <a:off x="5608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5"/>
            <p:cNvSpPr/>
            <p:nvPr/>
          </p:nvSpPr>
          <p:spPr>
            <a:xfrm>
              <a:off x="56088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5"/>
            <p:cNvSpPr/>
            <p:nvPr/>
          </p:nvSpPr>
          <p:spPr>
            <a:xfrm>
              <a:off x="5608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
            <p:cNvSpPr/>
            <p:nvPr/>
          </p:nvSpPr>
          <p:spPr>
            <a:xfrm>
              <a:off x="56088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
            <p:cNvSpPr/>
            <p:nvPr/>
          </p:nvSpPr>
          <p:spPr>
            <a:xfrm>
              <a:off x="5608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
            <p:cNvSpPr/>
            <p:nvPr/>
          </p:nvSpPr>
          <p:spPr>
            <a:xfrm>
              <a:off x="56088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
            <p:cNvSpPr/>
            <p:nvPr/>
          </p:nvSpPr>
          <p:spPr>
            <a:xfrm>
              <a:off x="56088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5"/>
            <p:cNvSpPr/>
            <p:nvPr/>
          </p:nvSpPr>
          <p:spPr>
            <a:xfrm>
              <a:off x="5608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5"/>
            <p:cNvSpPr/>
            <p:nvPr/>
          </p:nvSpPr>
          <p:spPr>
            <a:xfrm>
              <a:off x="5608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5"/>
            <p:cNvSpPr/>
            <p:nvPr/>
          </p:nvSpPr>
          <p:spPr>
            <a:xfrm>
              <a:off x="56088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5"/>
            <p:cNvSpPr/>
            <p:nvPr/>
          </p:nvSpPr>
          <p:spPr>
            <a:xfrm>
              <a:off x="56088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5"/>
            <p:cNvSpPr/>
            <p:nvPr/>
          </p:nvSpPr>
          <p:spPr>
            <a:xfrm>
              <a:off x="56088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
            <p:cNvSpPr/>
            <p:nvPr/>
          </p:nvSpPr>
          <p:spPr>
            <a:xfrm>
              <a:off x="5608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
            <p:cNvSpPr/>
            <p:nvPr/>
          </p:nvSpPr>
          <p:spPr>
            <a:xfrm>
              <a:off x="56088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5"/>
            <p:cNvSpPr/>
            <p:nvPr/>
          </p:nvSpPr>
          <p:spPr>
            <a:xfrm>
              <a:off x="5608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5"/>
            <p:cNvSpPr/>
            <p:nvPr/>
          </p:nvSpPr>
          <p:spPr>
            <a:xfrm>
              <a:off x="5608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
            <p:cNvSpPr/>
            <p:nvPr/>
          </p:nvSpPr>
          <p:spPr>
            <a:xfrm>
              <a:off x="5608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
            <p:cNvSpPr/>
            <p:nvPr/>
          </p:nvSpPr>
          <p:spPr>
            <a:xfrm>
              <a:off x="56088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5"/>
            <p:cNvSpPr/>
            <p:nvPr/>
          </p:nvSpPr>
          <p:spPr>
            <a:xfrm>
              <a:off x="56088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5"/>
            <p:cNvSpPr/>
            <p:nvPr/>
          </p:nvSpPr>
          <p:spPr>
            <a:xfrm>
              <a:off x="5608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
            <p:cNvSpPr/>
            <p:nvPr/>
          </p:nvSpPr>
          <p:spPr>
            <a:xfrm>
              <a:off x="5608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
            <p:cNvSpPr/>
            <p:nvPr/>
          </p:nvSpPr>
          <p:spPr>
            <a:xfrm>
              <a:off x="5608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5"/>
            <p:cNvSpPr/>
            <p:nvPr/>
          </p:nvSpPr>
          <p:spPr>
            <a:xfrm>
              <a:off x="56088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5"/>
            <p:cNvSpPr/>
            <p:nvPr/>
          </p:nvSpPr>
          <p:spPr>
            <a:xfrm>
              <a:off x="5608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
            <p:cNvSpPr/>
            <p:nvPr/>
          </p:nvSpPr>
          <p:spPr>
            <a:xfrm>
              <a:off x="56088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5"/>
            <p:cNvSpPr/>
            <p:nvPr/>
          </p:nvSpPr>
          <p:spPr>
            <a:xfrm>
              <a:off x="56088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5"/>
            <p:cNvSpPr/>
            <p:nvPr/>
          </p:nvSpPr>
          <p:spPr>
            <a:xfrm>
              <a:off x="56088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
            <p:cNvSpPr/>
            <p:nvPr/>
          </p:nvSpPr>
          <p:spPr>
            <a:xfrm>
              <a:off x="5608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
            <p:cNvSpPr/>
            <p:nvPr/>
          </p:nvSpPr>
          <p:spPr>
            <a:xfrm>
              <a:off x="56088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
            <p:cNvSpPr/>
            <p:nvPr/>
          </p:nvSpPr>
          <p:spPr>
            <a:xfrm>
              <a:off x="5608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
            <p:cNvSpPr/>
            <p:nvPr/>
          </p:nvSpPr>
          <p:spPr>
            <a:xfrm>
              <a:off x="5608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
            <p:cNvSpPr/>
            <p:nvPr/>
          </p:nvSpPr>
          <p:spPr>
            <a:xfrm>
              <a:off x="57593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5"/>
            <p:cNvSpPr/>
            <p:nvPr/>
          </p:nvSpPr>
          <p:spPr>
            <a:xfrm>
              <a:off x="57593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5"/>
            <p:cNvSpPr/>
            <p:nvPr/>
          </p:nvSpPr>
          <p:spPr>
            <a:xfrm>
              <a:off x="57593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
            <p:cNvSpPr/>
            <p:nvPr/>
          </p:nvSpPr>
          <p:spPr>
            <a:xfrm>
              <a:off x="57593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
            <p:cNvSpPr/>
            <p:nvPr/>
          </p:nvSpPr>
          <p:spPr>
            <a:xfrm>
              <a:off x="57593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
            <p:cNvSpPr/>
            <p:nvPr/>
          </p:nvSpPr>
          <p:spPr>
            <a:xfrm>
              <a:off x="57593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5"/>
            <p:cNvSpPr/>
            <p:nvPr/>
          </p:nvSpPr>
          <p:spPr>
            <a:xfrm>
              <a:off x="57593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
            <p:cNvSpPr/>
            <p:nvPr/>
          </p:nvSpPr>
          <p:spPr>
            <a:xfrm>
              <a:off x="57593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
            <p:cNvSpPr/>
            <p:nvPr/>
          </p:nvSpPr>
          <p:spPr>
            <a:xfrm>
              <a:off x="57593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5"/>
            <p:cNvSpPr/>
            <p:nvPr/>
          </p:nvSpPr>
          <p:spPr>
            <a:xfrm>
              <a:off x="57593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5"/>
            <p:cNvSpPr/>
            <p:nvPr/>
          </p:nvSpPr>
          <p:spPr>
            <a:xfrm>
              <a:off x="57593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5"/>
            <p:cNvSpPr/>
            <p:nvPr/>
          </p:nvSpPr>
          <p:spPr>
            <a:xfrm>
              <a:off x="59098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5"/>
            <p:cNvSpPr/>
            <p:nvPr/>
          </p:nvSpPr>
          <p:spPr>
            <a:xfrm>
              <a:off x="59098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
            <p:cNvSpPr/>
            <p:nvPr/>
          </p:nvSpPr>
          <p:spPr>
            <a:xfrm>
              <a:off x="59098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
            <p:cNvSpPr/>
            <p:nvPr/>
          </p:nvSpPr>
          <p:spPr>
            <a:xfrm>
              <a:off x="606037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
            <p:cNvSpPr/>
            <p:nvPr/>
          </p:nvSpPr>
          <p:spPr>
            <a:xfrm>
              <a:off x="62108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5"/>
            <p:cNvSpPr/>
            <p:nvPr/>
          </p:nvSpPr>
          <p:spPr>
            <a:xfrm>
              <a:off x="621087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5"/>
            <p:cNvSpPr/>
            <p:nvPr/>
          </p:nvSpPr>
          <p:spPr>
            <a:xfrm>
              <a:off x="65119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7" name="Google Shape;1687;p5"/>
          <p:cNvGrpSpPr/>
          <p:nvPr/>
        </p:nvGrpSpPr>
        <p:grpSpPr>
          <a:xfrm rot="10800000">
            <a:off x="7682451" y="28707"/>
            <a:ext cx="994639" cy="4940182"/>
            <a:chOff x="5759350" y="388625"/>
            <a:chExt cx="1024450" cy="5088250"/>
          </a:xfrm>
        </p:grpSpPr>
        <p:sp>
          <p:nvSpPr>
            <p:cNvPr id="1688" name="Google Shape;1688;p5"/>
            <p:cNvSpPr/>
            <p:nvPr/>
          </p:nvSpPr>
          <p:spPr>
            <a:xfrm>
              <a:off x="57593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
            <p:cNvSpPr/>
            <p:nvPr/>
          </p:nvSpPr>
          <p:spPr>
            <a:xfrm>
              <a:off x="57593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
            <p:cNvSpPr/>
            <p:nvPr/>
          </p:nvSpPr>
          <p:spPr>
            <a:xfrm>
              <a:off x="57593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
            <p:cNvSpPr/>
            <p:nvPr/>
          </p:nvSpPr>
          <p:spPr>
            <a:xfrm>
              <a:off x="57593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
            <p:cNvSpPr/>
            <p:nvPr/>
          </p:nvSpPr>
          <p:spPr>
            <a:xfrm>
              <a:off x="57593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5"/>
            <p:cNvSpPr/>
            <p:nvPr/>
          </p:nvSpPr>
          <p:spPr>
            <a:xfrm>
              <a:off x="57593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5"/>
            <p:cNvSpPr/>
            <p:nvPr/>
          </p:nvSpPr>
          <p:spPr>
            <a:xfrm>
              <a:off x="57593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5"/>
            <p:cNvSpPr/>
            <p:nvPr/>
          </p:nvSpPr>
          <p:spPr>
            <a:xfrm>
              <a:off x="59098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5"/>
            <p:cNvSpPr/>
            <p:nvPr/>
          </p:nvSpPr>
          <p:spPr>
            <a:xfrm>
              <a:off x="59098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5"/>
            <p:cNvSpPr/>
            <p:nvPr/>
          </p:nvSpPr>
          <p:spPr>
            <a:xfrm>
              <a:off x="59098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5"/>
            <p:cNvSpPr/>
            <p:nvPr/>
          </p:nvSpPr>
          <p:spPr>
            <a:xfrm>
              <a:off x="59098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5"/>
            <p:cNvSpPr/>
            <p:nvPr/>
          </p:nvSpPr>
          <p:spPr>
            <a:xfrm>
              <a:off x="59098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5"/>
            <p:cNvSpPr/>
            <p:nvPr/>
          </p:nvSpPr>
          <p:spPr>
            <a:xfrm>
              <a:off x="59098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5"/>
            <p:cNvSpPr/>
            <p:nvPr/>
          </p:nvSpPr>
          <p:spPr>
            <a:xfrm>
              <a:off x="59098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5"/>
            <p:cNvSpPr/>
            <p:nvPr/>
          </p:nvSpPr>
          <p:spPr>
            <a:xfrm>
              <a:off x="59098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5"/>
            <p:cNvSpPr/>
            <p:nvPr/>
          </p:nvSpPr>
          <p:spPr>
            <a:xfrm>
              <a:off x="59098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5"/>
            <p:cNvSpPr/>
            <p:nvPr/>
          </p:nvSpPr>
          <p:spPr>
            <a:xfrm>
              <a:off x="59098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5"/>
            <p:cNvSpPr/>
            <p:nvPr/>
          </p:nvSpPr>
          <p:spPr>
            <a:xfrm>
              <a:off x="59098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5"/>
            <p:cNvSpPr/>
            <p:nvPr/>
          </p:nvSpPr>
          <p:spPr>
            <a:xfrm>
              <a:off x="59098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5"/>
            <p:cNvSpPr/>
            <p:nvPr/>
          </p:nvSpPr>
          <p:spPr>
            <a:xfrm>
              <a:off x="59098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5"/>
            <p:cNvSpPr/>
            <p:nvPr/>
          </p:nvSpPr>
          <p:spPr>
            <a:xfrm>
              <a:off x="59098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5"/>
            <p:cNvSpPr/>
            <p:nvPr/>
          </p:nvSpPr>
          <p:spPr>
            <a:xfrm>
              <a:off x="59098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5"/>
            <p:cNvSpPr/>
            <p:nvPr/>
          </p:nvSpPr>
          <p:spPr>
            <a:xfrm>
              <a:off x="59098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5"/>
            <p:cNvSpPr/>
            <p:nvPr/>
          </p:nvSpPr>
          <p:spPr>
            <a:xfrm>
              <a:off x="59098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
            <p:cNvSpPr/>
            <p:nvPr/>
          </p:nvSpPr>
          <p:spPr>
            <a:xfrm>
              <a:off x="59098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
            <p:cNvSpPr/>
            <p:nvPr/>
          </p:nvSpPr>
          <p:spPr>
            <a:xfrm>
              <a:off x="59098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
            <p:cNvSpPr/>
            <p:nvPr/>
          </p:nvSpPr>
          <p:spPr>
            <a:xfrm>
              <a:off x="606037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
            <p:cNvSpPr/>
            <p:nvPr/>
          </p:nvSpPr>
          <p:spPr>
            <a:xfrm>
              <a:off x="606037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
            <p:cNvSpPr/>
            <p:nvPr/>
          </p:nvSpPr>
          <p:spPr>
            <a:xfrm>
              <a:off x="606037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
            <p:cNvSpPr/>
            <p:nvPr/>
          </p:nvSpPr>
          <p:spPr>
            <a:xfrm>
              <a:off x="60603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
            <p:cNvSpPr/>
            <p:nvPr/>
          </p:nvSpPr>
          <p:spPr>
            <a:xfrm>
              <a:off x="606037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
            <p:cNvSpPr/>
            <p:nvPr/>
          </p:nvSpPr>
          <p:spPr>
            <a:xfrm>
              <a:off x="606037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
            <p:cNvSpPr/>
            <p:nvPr/>
          </p:nvSpPr>
          <p:spPr>
            <a:xfrm>
              <a:off x="606037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
            <p:cNvSpPr/>
            <p:nvPr/>
          </p:nvSpPr>
          <p:spPr>
            <a:xfrm>
              <a:off x="606037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
            <p:cNvSpPr/>
            <p:nvPr/>
          </p:nvSpPr>
          <p:spPr>
            <a:xfrm>
              <a:off x="606037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
            <p:cNvSpPr/>
            <p:nvPr/>
          </p:nvSpPr>
          <p:spPr>
            <a:xfrm>
              <a:off x="60603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
            <p:cNvSpPr/>
            <p:nvPr/>
          </p:nvSpPr>
          <p:spPr>
            <a:xfrm>
              <a:off x="606037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
            <p:cNvSpPr/>
            <p:nvPr/>
          </p:nvSpPr>
          <p:spPr>
            <a:xfrm>
              <a:off x="606037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
            <p:cNvSpPr/>
            <p:nvPr/>
          </p:nvSpPr>
          <p:spPr>
            <a:xfrm>
              <a:off x="606037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5"/>
            <p:cNvSpPr/>
            <p:nvPr/>
          </p:nvSpPr>
          <p:spPr>
            <a:xfrm>
              <a:off x="606037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5"/>
            <p:cNvSpPr/>
            <p:nvPr/>
          </p:nvSpPr>
          <p:spPr>
            <a:xfrm>
              <a:off x="60603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5"/>
            <p:cNvSpPr/>
            <p:nvPr/>
          </p:nvSpPr>
          <p:spPr>
            <a:xfrm>
              <a:off x="606037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5"/>
            <p:cNvSpPr/>
            <p:nvPr/>
          </p:nvSpPr>
          <p:spPr>
            <a:xfrm>
              <a:off x="606037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5"/>
            <p:cNvSpPr/>
            <p:nvPr/>
          </p:nvSpPr>
          <p:spPr>
            <a:xfrm>
              <a:off x="60603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5"/>
            <p:cNvSpPr/>
            <p:nvPr/>
          </p:nvSpPr>
          <p:spPr>
            <a:xfrm>
              <a:off x="606037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5"/>
            <p:cNvSpPr/>
            <p:nvPr/>
          </p:nvSpPr>
          <p:spPr>
            <a:xfrm>
              <a:off x="606037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5"/>
            <p:cNvSpPr/>
            <p:nvPr/>
          </p:nvSpPr>
          <p:spPr>
            <a:xfrm>
              <a:off x="60603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
            <p:cNvSpPr/>
            <p:nvPr/>
          </p:nvSpPr>
          <p:spPr>
            <a:xfrm>
              <a:off x="606037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5"/>
            <p:cNvSpPr/>
            <p:nvPr/>
          </p:nvSpPr>
          <p:spPr>
            <a:xfrm>
              <a:off x="606037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5"/>
            <p:cNvSpPr/>
            <p:nvPr/>
          </p:nvSpPr>
          <p:spPr>
            <a:xfrm>
              <a:off x="606037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5"/>
            <p:cNvSpPr/>
            <p:nvPr/>
          </p:nvSpPr>
          <p:spPr>
            <a:xfrm>
              <a:off x="60603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5"/>
            <p:cNvSpPr/>
            <p:nvPr/>
          </p:nvSpPr>
          <p:spPr>
            <a:xfrm>
              <a:off x="606037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
            <p:cNvSpPr/>
            <p:nvPr/>
          </p:nvSpPr>
          <p:spPr>
            <a:xfrm>
              <a:off x="621087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
            <p:cNvSpPr/>
            <p:nvPr/>
          </p:nvSpPr>
          <p:spPr>
            <a:xfrm>
              <a:off x="621087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
            <p:cNvSpPr/>
            <p:nvPr/>
          </p:nvSpPr>
          <p:spPr>
            <a:xfrm>
              <a:off x="621087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5"/>
            <p:cNvSpPr/>
            <p:nvPr/>
          </p:nvSpPr>
          <p:spPr>
            <a:xfrm>
              <a:off x="621087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5"/>
            <p:cNvSpPr/>
            <p:nvPr/>
          </p:nvSpPr>
          <p:spPr>
            <a:xfrm>
              <a:off x="62108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5"/>
            <p:cNvSpPr/>
            <p:nvPr/>
          </p:nvSpPr>
          <p:spPr>
            <a:xfrm>
              <a:off x="621087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5"/>
            <p:cNvSpPr/>
            <p:nvPr/>
          </p:nvSpPr>
          <p:spPr>
            <a:xfrm>
              <a:off x="621087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5"/>
            <p:cNvSpPr/>
            <p:nvPr/>
          </p:nvSpPr>
          <p:spPr>
            <a:xfrm>
              <a:off x="621087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5"/>
            <p:cNvSpPr/>
            <p:nvPr/>
          </p:nvSpPr>
          <p:spPr>
            <a:xfrm>
              <a:off x="621087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
            <p:cNvSpPr/>
            <p:nvPr/>
          </p:nvSpPr>
          <p:spPr>
            <a:xfrm>
              <a:off x="621087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5"/>
            <p:cNvSpPr/>
            <p:nvPr/>
          </p:nvSpPr>
          <p:spPr>
            <a:xfrm>
              <a:off x="621087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5"/>
            <p:cNvSpPr/>
            <p:nvPr/>
          </p:nvSpPr>
          <p:spPr>
            <a:xfrm>
              <a:off x="621087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5"/>
            <p:cNvSpPr/>
            <p:nvPr/>
          </p:nvSpPr>
          <p:spPr>
            <a:xfrm>
              <a:off x="621087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5"/>
            <p:cNvSpPr/>
            <p:nvPr/>
          </p:nvSpPr>
          <p:spPr>
            <a:xfrm>
              <a:off x="621087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5"/>
            <p:cNvSpPr/>
            <p:nvPr/>
          </p:nvSpPr>
          <p:spPr>
            <a:xfrm>
              <a:off x="621087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5"/>
            <p:cNvSpPr/>
            <p:nvPr/>
          </p:nvSpPr>
          <p:spPr>
            <a:xfrm>
              <a:off x="621087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5"/>
            <p:cNvSpPr/>
            <p:nvPr/>
          </p:nvSpPr>
          <p:spPr>
            <a:xfrm>
              <a:off x="621087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5"/>
            <p:cNvSpPr/>
            <p:nvPr/>
          </p:nvSpPr>
          <p:spPr>
            <a:xfrm>
              <a:off x="621087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5"/>
            <p:cNvSpPr/>
            <p:nvPr/>
          </p:nvSpPr>
          <p:spPr>
            <a:xfrm>
              <a:off x="62108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5"/>
            <p:cNvSpPr/>
            <p:nvPr/>
          </p:nvSpPr>
          <p:spPr>
            <a:xfrm>
              <a:off x="621087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5"/>
            <p:cNvSpPr/>
            <p:nvPr/>
          </p:nvSpPr>
          <p:spPr>
            <a:xfrm>
              <a:off x="63613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5"/>
            <p:cNvSpPr/>
            <p:nvPr/>
          </p:nvSpPr>
          <p:spPr>
            <a:xfrm>
              <a:off x="63613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5"/>
            <p:cNvSpPr/>
            <p:nvPr/>
          </p:nvSpPr>
          <p:spPr>
            <a:xfrm>
              <a:off x="63613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5"/>
            <p:cNvSpPr/>
            <p:nvPr/>
          </p:nvSpPr>
          <p:spPr>
            <a:xfrm>
              <a:off x="63613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5"/>
            <p:cNvSpPr/>
            <p:nvPr/>
          </p:nvSpPr>
          <p:spPr>
            <a:xfrm>
              <a:off x="63613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5"/>
            <p:cNvSpPr/>
            <p:nvPr/>
          </p:nvSpPr>
          <p:spPr>
            <a:xfrm>
              <a:off x="63613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5"/>
            <p:cNvSpPr/>
            <p:nvPr/>
          </p:nvSpPr>
          <p:spPr>
            <a:xfrm>
              <a:off x="63613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5"/>
            <p:cNvSpPr/>
            <p:nvPr/>
          </p:nvSpPr>
          <p:spPr>
            <a:xfrm>
              <a:off x="63613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5"/>
            <p:cNvSpPr/>
            <p:nvPr/>
          </p:nvSpPr>
          <p:spPr>
            <a:xfrm>
              <a:off x="63613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5"/>
            <p:cNvSpPr/>
            <p:nvPr/>
          </p:nvSpPr>
          <p:spPr>
            <a:xfrm>
              <a:off x="63613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5"/>
            <p:cNvSpPr/>
            <p:nvPr/>
          </p:nvSpPr>
          <p:spPr>
            <a:xfrm>
              <a:off x="63613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5"/>
            <p:cNvSpPr/>
            <p:nvPr/>
          </p:nvSpPr>
          <p:spPr>
            <a:xfrm>
              <a:off x="63613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5"/>
            <p:cNvSpPr/>
            <p:nvPr/>
          </p:nvSpPr>
          <p:spPr>
            <a:xfrm>
              <a:off x="63613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5"/>
            <p:cNvSpPr/>
            <p:nvPr/>
          </p:nvSpPr>
          <p:spPr>
            <a:xfrm>
              <a:off x="63613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5"/>
            <p:cNvSpPr/>
            <p:nvPr/>
          </p:nvSpPr>
          <p:spPr>
            <a:xfrm>
              <a:off x="63613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5"/>
            <p:cNvSpPr/>
            <p:nvPr/>
          </p:nvSpPr>
          <p:spPr>
            <a:xfrm>
              <a:off x="63613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5"/>
            <p:cNvSpPr/>
            <p:nvPr/>
          </p:nvSpPr>
          <p:spPr>
            <a:xfrm>
              <a:off x="63613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5"/>
            <p:cNvSpPr/>
            <p:nvPr/>
          </p:nvSpPr>
          <p:spPr>
            <a:xfrm>
              <a:off x="63613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5"/>
            <p:cNvSpPr/>
            <p:nvPr/>
          </p:nvSpPr>
          <p:spPr>
            <a:xfrm>
              <a:off x="65119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5"/>
            <p:cNvSpPr/>
            <p:nvPr/>
          </p:nvSpPr>
          <p:spPr>
            <a:xfrm>
              <a:off x="65119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5"/>
            <p:cNvSpPr/>
            <p:nvPr/>
          </p:nvSpPr>
          <p:spPr>
            <a:xfrm>
              <a:off x="65119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5"/>
            <p:cNvSpPr/>
            <p:nvPr/>
          </p:nvSpPr>
          <p:spPr>
            <a:xfrm>
              <a:off x="65119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5"/>
            <p:cNvSpPr/>
            <p:nvPr/>
          </p:nvSpPr>
          <p:spPr>
            <a:xfrm>
              <a:off x="65119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5"/>
            <p:cNvSpPr/>
            <p:nvPr/>
          </p:nvSpPr>
          <p:spPr>
            <a:xfrm>
              <a:off x="65119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5"/>
            <p:cNvSpPr/>
            <p:nvPr/>
          </p:nvSpPr>
          <p:spPr>
            <a:xfrm>
              <a:off x="65119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5"/>
            <p:cNvSpPr/>
            <p:nvPr/>
          </p:nvSpPr>
          <p:spPr>
            <a:xfrm>
              <a:off x="65119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5"/>
            <p:cNvSpPr/>
            <p:nvPr/>
          </p:nvSpPr>
          <p:spPr>
            <a:xfrm>
              <a:off x="66624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5"/>
            <p:cNvSpPr/>
            <p:nvPr/>
          </p:nvSpPr>
          <p:spPr>
            <a:xfrm>
              <a:off x="666240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5"/>
            <p:cNvSpPr/>
            <p:nvPr/>
          </p:nvSpPr>
          <p:spPr>
            <a:xfrm>
              <a:off x="66624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9" name="Google Shape;1789;p5"/>
          <p:cNvGrpSpPr/>
          <p:nvPr/>
        </p:nvGrpSpPr>
        <p:grpSpPr>
          <a:xfrm rot="10800000">
            <a:off x="7682451" y="28707"/>
            <a:ext cx="1140783" cy="5086302"/>
            <a:chOff x="5608825" y="238125"/>
            <a:chExt cx="1174975" cy="5238750"/>
          </a:xfrm>
        </p:grpSpPr>
        <p:sp>
          <p:nvSpPr>
            <p:cNvPr id="1790" name="Google Shape;1790;p5"/>
            <p:cNvSpPr/>
            <p:nvPr/>
          </p:nvSpPr>
          <p:spPr>
            <a:xfrm>
              <a:off x="56088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5"/>
            <p:cNvSpPr/>
            <p:nvPr/>
          </p:nvSpPr>
          <p:spPr>
            <a:xfrm>
              <a:off x="5608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5"/>
            <p:cNvSpPr/>
            <p:nvPr/>
          </p:nvSpPr>
          <p:spPr>
            <a:xfrm>
              <a:off x="5608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5"/>
            <p:cNvSpPr/>
            <p:nvPr/>
          </p:nvSpPr>
          <p:spPr>
            <a:xfrm>
              <a:off x="5608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5"/>
            <p:cNvSpPr/>
            <p:nvPr/>
          </p:nvSpPr>
          <p:spPr>
            <a:xfrm>
              <a:off x="57593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5"/>
            <p:cNvSpPr/>
            <p:nvPr/>
          </p:nvSpPr>
          <p:spPr>
            <a:xfrm>
              <a:off x="57593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5"/>
            <p:cNvSpPr/>
            <p:nvPr/>
          </p:nvSpPr>
          <p:spPr>
            <a:xfrm>
              <a:off x="57593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5"/>
            <p:cNvSpPr/>
            <p:nvPr/>
          </p:nvSpPr>
          <p:spPr>
            <a:xfrm>
              <a:off x="57593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5"/>
            <p:cNvSpPr/>
            <p:nvPr/>
          </p:nvSpPr>
          <p:spPr>
            <a:xfrm>
              <a:off x="57593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5"/>
            <p:cNvSpPr/>
            <p:nvPr/>
          </p:nvSpPr>
          <p:spPr>
            <a:xfrm>
              <a:off x="57593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5"/>
            <p:cNvSpPr/>
            <p:nvPr/>
          </p:nvSpPr>
          <p:spPr>
            <a:xfrm>
              <a:off x="57593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5"/>
            <p:cNvSpPr/>
            <p:nvPr/>
          </p:nvSpPr>
          <p:spPr>
            <a:xfrm>
              <a:off x="57593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5"/>
            <p:cNvSpPr/>
            <p:nvPr/>
          </p:nvSpPr>
          <p:spPr>
            <a:xfrm>
              <a:off x="57593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5"/>
            <p:cNvSpPr/>
            <p:nvPr/>
          </p:nvSpPr>
          <p:spPr>
            <a:xfrm>
              <a:off x="57593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5"/>
            <p:cNvSpPr/>
            <p:nvPr/>
          </p:nvSpPr>
          <p:spPr>
            <a:xfrm>
              <a:off x="57593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5"/>
            <p:cNvSpPr/>
            <p:nvPr/>
          </p:nvSpPr>
          <p:spPr>
            <a:xfrm>
              <a:off x="57593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5"/>
            <p:cNvSpPr/>
            <p:nvPr/>
          </p:nvSpPr>
          <p:spPr>
            <a:xfrm>
              <a:off x="57593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5"/>
            <p:cNvSpPr/>
            <p:nvPr/>
          </p:nvSpPr>
          <p:spPr>
            <a:xfrm>
              <a:off x="57593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5"/>
            <p:cNvSpPr/>
            <p:nvPr/>
          </p:nvSpPr>
          <p:spPr>
            <a:xfrm>
              <a:off x="57593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5"/>
            <p:cNvSpPr/>
            <p:nvPr/>
          </p:nvSpPr>
          <p:spPr>
            <a:xfrm>
              <a:off x="57593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5"/>
            <p:cNvSpPr/>
            <p:nvPr/>
          </p:nvSpPr>
          <p:spPr>
            <a:xfrm>
              <a:off x="57593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5"/>
            <p:cNvSpPr/>
            <p:nvPr/>
          </p:nvSpPr>
          <p:spPr>
            <a:xfrm>
              <a:off x="59098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5"/>
            <p:cNvSpPr/>
            <p:nvPr/>
          </p:nvSpPr>
          <p:spPr>
            <a:xfrm>
              <a:off x="59098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5"/>
            <p:cNvSpPr/>
            <p:nvPr/>
          </p:nvSpPr>
          <p:spPr>
            <a:xfrm>
              <a:off x="59098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5"/>
            <p:cNvSpPr/>
            <p:nvPr/>
          </p:nvSpPr>
          <p:spPr>
            <a:xfrm>
              <a:off x="59098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5"/>
            <p:cNvSpPr/>
            <p:nvPr/>
          </p:nvSpPr>
          <p:spPr>
            <a:xfrm>
              <a:off x="59098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5"/>
            <p:cNvSpPr/>
            <p:nvPr/>
          </p:nvSpPr>
          <p:spPr>
            <a:xfrm>
              <a:off x="59098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5"/>
            <p:cNvSpPr/>
            <p:nvPr/>
          </p:nvSpPr>
          <p:spPr>
            <a:xfrm>
              <a:off x="59098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5"/>
            <p:cNvSpPr/>
            <p:nvPr/>
          </p:nvSpPr>
          <p:spPr>
            <a:xfrm>
              <a:off x="59098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5"/>
            <p:cNvSpPr/>
            <p:nvPr/>
          </p:nvSpPr>
          <p:spPr>
            <a:xfrm>
              <a:off x="59098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5"/>
            <p:cNvSpPr/>
            <p:nvPr/>
          </p:nvSpPr>
          <p:spPr>
            <a:xfrm>
              <a:off x="59098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5"/>
            <p:cNvSpPr/>
            <p:nvPr/>
          </p:nvSpPr>
          <p:spPr>
            <a:xfrm>
              <a:off x="59098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5"/>
            <p:cNvSpPr/>
            <p:nvPr/>
          </p:nvSpPr>
          <p:spPr>
            <a:xfrm>
              <a:off x="59098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5"/>
            <p:cNvSpPr/>
            <p:nvPr/>
          </p:nvSpPr>
          <p:spPr>
            <a:xfrm>
              <a:off x="59098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5"/>
            <p:cNvSpPr/>
            <p:nvPr/>
          </p:nvSpPr>
          <p:spPr>
            <a:xfrm>
              <a:off x="60603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5"/>
            <p:cNvSpPr/>
            <p:nvPr/>
          </p:nvSpPr>
          <p:spPr>
            <a:xfrm>
              <a:off x="606037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5"/>
            <p:cNvSpPr/>
            <p:nvPr/>
          </p:nvSpPr>
          <p:spPr>
            <a:xfrm>
              <a:off x="606037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827;p5"/>
            <p:cNvSpPr/>
            <p:nvPr/>
          </p:nvSpPr>
          <p:spPr>
            <a:xfrm>
              <a:off x="606037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828;p5"/>
            <p:cNvSpPr/>
            <p:nvPr/>
          </p:nvSpPr>
          <p:spPr>
            <a:xfrm>
              <a:off x="606037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5"/>
            <p:cNvSpPr/>
            <p:nvPr/>
          </p:nvSpPr>
          <p:spPr>
            <a:xfrm>
              <a:off x="606037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5"/>
            <p:cNvSpPr/>
            <p:nvPr/>
          </p:nvSpPr>
          <p:spPr>
            <a:xfrm>
              <a:off x="606037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5"/>
            <p:cNvSpPr/>
            <p:nvPr/>
          </p:nvSpPr>
          <p:spPr>
            <a:xfrm>
              <a:off x="606037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832;p5"/>
            <p:cNvSpPr/>
            <p:nvPr/>
          </p:nvSpPr>
          <p:spPr>
            <a:xfrm>
              <a:off x="621087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5"/>
            <p:cNvSpPr/>
            <p:nvPr/>
          </p:nvSpPr>
          <p:spPr>
            <a:xfrm>
              <a:off x="62108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5"/>
            <p:cNvSpPr/>
            <p:nvPr/>
          </p:nvSpPr>
          <p:spPr>
            <a:xfrm>
              <a:off x="621087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5"/>
            <p:cNvSpPr/>
            <p:nvPr/>
          </p:nvSpPr>
          <p:spPr>
            <a:xfrm>
              <a:off x="621087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5"/>
            <p:cNvSpPr/>
            <p:nvPr/>
          </p:nvSpPr>
          <p:spPr>
            <a:xfrm>
              <a:off x="621087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5"/>
            <p:cNvSpPr/>
            <p:nvPr/>
          </p:nvSpPr>
          <p:spPr>
            <a:xfrm>
              <a:off x="63613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5"/>
            <p:cNvSpPr/>
            <p:nvPr/>
          </p:nvSpPr>
          <p:spPr>
            <a:xfrm>
              <a:off x="63613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9" name="Google Shape;1839;p5"/>
            <p:cNvSpPr/>
            <p:nvPr/>
          </p:nvSpPr>
          <p:spPr>
            <a:xfrm>
              <a:off x="66624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0" name="Google Shape;1840;p5"/>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dark">
  <p:cSld name="BLANK_1">
    <p:bg>
      <p:bgPr>
        <a:solidFill>
          <a:srgbClr val="003B55"/>
        </a:solidFill>
        <a:effectLst/>
      </p:bgPr>
    </p:bg>
    <p:spTree>
      <p:nvGrpSpPr>
        <p:cNvPr id="1" name="Shape 3230"/>
        <p:cNvGrpSpPr/>
        <p:nvPr/>
      </p:nvGrpSpPr>
      <p:grpSpPr>
        <a:xfrm>
          <a:off x="0" y="0"/>
          <a:ext cx="0" cy="0"/>
          <a:chOff x="0" y="0"/>
          <a:chExt cx="0" cy="0"/>
        </a:xfrm>
      </p:grpSpPr>
      <p:grpSp>
        <p:nvGrpSpPr>
          <p:cNvPr id="3231" name="Google Shape;3231;p11"/>
          <p:cNvGrpSpPr/>
          <p:nvPr/>
        </p:nvGrpSpPr>
        <p:grpSpPr>
          <a:xfrm rot="10800000">
            <a:off x="8851487" y="28707"/>
            <a:ext cx="264012" cy="5086302"/>
            <a:chOff x="5307800" y="238125"/>
            <a:chExt cx="271925" cy="5238750"/>
          </a:xfrm>
        </p:grpSpPr>
        <p:sp>
          <p:nvSpPr>
            <p:cNvPr id="3232" name="Google Shape;3232;p11"/>
            <p:cNvSpPr/>
            <p:nvPr/>
          </p:nvSpPr>
          <p:spPr>
            <a:xfrm>
              <a:off x="53078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11"/>
            <p:cNvSpPr/>
            <p:nvPr/>
          </p:nvSpPr>
          <p:spPr>
            <a:xfrm>
              <a:off x="53078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11"/>
            <p:cNvSpPr/>
            <p:nvPr/>
          </p:nvSpPr>
          <p:spPr>
            <a:xfrm>
              <a:off x="53078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11"/>
            <p:cNvSpPr/>
            <p:nvPr/>
          </p:nvSpPr>
          <p:spPr>
            <a:xfrm>
              <a:off x="53078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11"/>
            <p:cNvSpPr/>
            <p:nvPr/>
          </p:nvSpPr>
          <p:spPr>
            <a:xfrm>
              <a:off x="53078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11"/>
            <p:cNvSpPr/>
            <p:nvPr/>
          </p:nvSpPr>
          <p:spPr>
            <a:xfrm>
              <a:off x="53078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11"/>
            <p:cNvSpPr/>
            <p:nvPr/>
          </p:nvSpPr>
          <p:spPr>
            <a:xfrm>
              <a:off x="53078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11"/>
            <p:cNvSpPr/>
            <p:nvPr/>
          </p:nvSpPr>
          <p:spPr>
            <a:xfrm>
              <a:off x="53078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11"/>
            <p:cNvSpPr/>
            <p:nvPr/>
          </p:nvSpPr>
          <p:spPr>
            <a:xfrm>
              <a:off x="53078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11"/>
            <p:cNvSpPr/>
            <p:nvPr/>
          </p:nvSpPr>
          <p:spPr>
            <a:xfrm>
              <a:off x="53078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11"/>
            <p:cNvSpPr/>
            <p:nvPr/>
          </p:nvSpPr>
          <p:spPr>
            <a:xfrm>
              <a:off x="53078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11"/>
            <p:cNvSpPr/>
            <p:nvPr/>
          </p:nvSpPr>
          <p:spPr>
            <a:xfrm>
              <a:off x="53078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11"/>
            <p:cNvSpPr/>
            <p:nvPr/>
          </p:nvSpPr>
          <p:spPr>
            <a:xfrm>
              <a:off x="53078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11"/>
            <p:cNvSpPr/>
            <p:nvPr/>
          </p:nvSpPr>
          <p:spPr>
            <a:xfrm>
              <a:off x="53078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11"/>
            <p:cNvSpPr/>
            <p:nvPr/>
          </p:nvSpPr>
          <p:spPr>
            <a:xfrm>
              <a:off x="53078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11"/>
            <p:cNvSpPr/>
            <p:nvPr/>
          </p:nvSpPr>
          <p:spPr>
            <a:xfrm>
              <a:off x="53078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11"/>
            <p:cNvSpPr/>
            <p:nvPr/>
          </p:nvSpPr>
          <p:spPr>
            <a:xfrm>
              <a:off x="53078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11"/>
            <p:cNvSpPr/>
            <p:nvPr/>
          </p:nvSpPr>
          <p:spPr>
            <a:xfrm>
              <a:off x="53078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11"/>
            <p:cNvSpPr/>
            <p:nvPr/>
          </p:nvSpPr>
          <p:spPr>
            <a:xfrm>
              <a:off x="53078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11"/>
            <p:cNvSpPr/>
            <p:nvPr/>
          </p:nvSpPr>
          <p:spPr>
            <a:xfrm>
              <a:off x="53078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11"/>
            <p:cNvSpPr/>
            <p:nvPr/>
          </p:nvSpPr>
          <p:spPr>
            <a:xfrm>
              <a:off x="53078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11"/>
            <p:cNvSpPr/>
            <p:nvPr/>
          </p:nvSpPr>
          <p:spPr>
            <a:xfrm>
              <a:off x="53078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11"/>
            <p:cNvSpPr/>
            <p:nvPr/>
          </p:nvSpPr>
          <p:spPr>
            <a:xfrm>
              <a:off x="53078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11"/>
            <p:cNvSpPr/>
            <p:nvPr/>
          </p:nvSpPr>
          <p:spPr>
            <a:xfrm>
              <a:off x="53078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11"/>
            <p:cNvSpPr/>
            <p:nvPr/>
          </p:nvSpPr>
          <p:spPr>
            <a:xfrm>
              <a:off x="53078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11"/>
            <p:cNvSpPr/>
            <p:nvPr/>
          </p:nvSpPr>
          <p:spPr>
            <a:xfrm>
              <a:off x="53078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11"/>
            <p:cNvSpPr/>
            <p:nvPr/>
          </p:nvSpPr>
          <p:spPr>
            <a:xfrm>
              <a:off x="53078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11"/>
            <p:cNvSpPr/>
            <p:nvPr/>
          </p:nvSpPr>
          <p:spPr>
            <a:xfrm>
              <a:off x="53078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11"/>
            <p:cNvSpPr/>
            <p:nvPr/>
          </p:nvSpPr>
          <p:spPr>
            <a:xfrm>
              <a:off x="53078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1" name="Google Shape;3261;p11"/>
            <p:cNvSpPr/>
            <p:nvPr/>
          </p:nvSpPr>
          <p:spPr>
            <a:xfrm>
              <a:off x="53078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2" name="Google Shape;3262;p11"/>
            <p:cNvSpPr/>
            <p:nvPr/>
          </p:nvSpPr>
          <p:spPr>
            <a:xfrm>
              <a:off x="53078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11"/>
            <p:cNvSpPr/>
            <p:nvPr/>
          </p:nvSpPr>
          <p:spPr>
            <a:xfrm>
              <a:off x="53078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11"/>
            <p:cNvSpPr/>
            <p:nvPr/>
          </p:nvSpPr>
          <p:spPr>
            <a:xfrm>
              <a:off x="53078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11"/>
            <p:cNvSpPr/>
            <p:nvPr/>
          </p:nvSpPr>
          <p:spPr>
            <a:xfrm>
              <a:off x="53078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11"/>
            <p:cNvSpPr/>
            <p:nvPr/>
          </p:nvSpPr>
          <p:spPr>
            <a:xfrm>
              <a:off x="53078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11"/>
            <p:cNvSpPr/>
            <p:nvPr/>
          </p:nvSpPr>
          <p:spPr>
            <a:xfrm>
              <a:off x="545832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11"/>
            <p:cNvSpPr/>
            <p:nvPr/>
          </p:nvSpPr>
          <p:spPr>
            <a:xfrm>
              <a:off x="545832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11"/>
            <p:cNvSpPr/>
            <p:nvPr/>
          </p:nvSpPr>
          <p:spPr>
            <a:xfrm>
              <a:off x="545832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11"/>
            <p:cNvSpPr/>
            <p:nvPr/>
          </p:nvSpPr>
          <p:spPr>
            <a:xfrm>
              <a:off x="545832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11"/>
            <p:cNvSpPr/>
            <p:nvPr/>
          </p:nvSpPr>
          <p:spPr>
            <a:xfrm>
              <a:off x="545832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2" name="Google Shape;3272;p11"/>
            <p:cNvSpPr/>
            <p:nvPr/>
          </p:nvSpPr>
          <p:spPr>
            <a:xfrm>
              <a:off x="545832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11"/>
            <p:cNvSpPr/>
            <p:nvPr/>
          </p:nvSpPr>
          <p:spPr>
            <a:xfrm>
              <a:off x="545832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11"/>
            <p:cNvSpPr/>
            <p:nvPr/>
          </p:nvSpPr>
          <p:spPr>
            <a:xfrm>
              <a:off x="545832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11"/>
            <p:cNvSpPr/>
            <p:nvPr/>
          </p:nvSpPr>
          <p:spPr>
            <a:xfrm>
              <a:off x="545832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11"/>
            <p:cNvSpPr/>
            <p:nvPr/>
          </p:nvSpPr>
          <p:spPr>
            <a:xfrm>
              <a:off x="545832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11"/>
            <p:cNvSpPr/>
            <p:nvPr/>
          </p:nvSpPr>
          <p:spPr>
            <a:xfrm>
              <a:off x="545832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11"/>
            <p:cNvSpPr/>
            <p:nvPr/>
          </p:nvSpPr>
          <p:spPr>
            <a:xfrm>
              <a:off x="545832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11"/>
            <p:cNvSpPr/>
            <p:nvPr/>
          </p:nvSpPr>
          <p:spPr>
            <a:xfrm>
              <a:off x="545832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11"/>
            <p:cNvSpPr/>
            <p:nvPr/>
          </p:nvSpPr>
          <p:spPr>
            <a:xfrm>
              <a:off x="545832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11"/>
            <p:cNvSpPr/>
            <p:nvPr/>
          </p:nvSpPr>
          <p:spPr>
            <a:xfrm>
              <a:off x="545832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2" name="Google Shape;3282;p11"/>
            <p:cNvSpPr/>
            <p:nvPr/>
          </p:nvSpPr>
          <p:spPr>
            <a:xfrm>
              <a:off x="545832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11"/>
            <p:cNvSpPr/>
            <p:nvPr/>
          </p:nvSpPr>
          <p:spPr>
            <a:xfrm>
              <a:off x="545832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11"/>
            <p:cNvSpPr/>
            <p:nvPr/>
          </p:nvSpPr>
          <p:spPr>
            <a:xfrm>
              <a:off x="545832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11"/>
            <p:cNvSpPr/>
            <p:nvPr/>
          </p:nvSpPr>
          <p:spPr>
            <a:xfrm>
              <a:off x="545832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11"/>
            <p:cNvSpPr/>
            <p:nvPr/>
          </p:nvSpPr>
          <p:spPr>
            <a:xfrm>
              <a:off x="545832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11"/>
            <p:cNvSpPr/>
            <p:nvPr/>
          </p:nvSpPr>
          <p:spPr>
            <a:xfrm>
              <a:off x="545832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11"/>
            <p:cNvSpPr/>
            <p:nvPr/>
          </p:nvSpPr>
          <p:spPr>
            <a:xfrm>
              <a:off x="545832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89" name="Google Shape;3289;p11"/>
          <p:cNvGrpSpPr/>
          <p:nvPr/>
        </p:nvGrpSpPr>
        <p:grpSpPr>
          <a:xfrm rot="10800000">
            <a:off x="7828571" y="28707"/>
            <a:ext cx="1140783" cy="5086302"/>
            <a:chOff x="5458325" y="238125"/>
            <a:chExt cx="1174975" cy="5238750"/>
          </a:xfrm>
        </p:grpSpPr>
        <p:sp>
          <p:nvSpPr>
            <p:cNvPr id="3290" name="Google Shape;3290;p11"/>
            <p:cNvSpPr/>
            <p:nvPr/>
          </p:nvSpPr>
          <p:spPr>
            <a:xfrm>
              <a:off x="545832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11"/>
            <p:cNvSpPr/>
            <p:nvPr/>
          </p:nvSpPr>
          <p:spPr>
            <a:xfrm>
              <a:off x="545832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11"/>
            <p:cNvSpPr/>
            <p:nvPr/>
          </p:nvSpPr>
          <p:spPr>
            <a:xfrm>
              <a:off x="545832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11"/>
            <p:cNvSpPr/>
            <p:nvPr/>
          </p:nvSpPr>
          <p:spPr>
            <a:xfrm>
              <a:off x="545832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11"/>
            <p:cNvSpPr/>
            <p:nvPr/>
          </p:nvSpPr>
          <p:spPr>
            <a:xfrm>
              <a:off x="545832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11"/>
            <p:cNvSpPr/>
            <p:nvPr/>
          </p:nvSpPr>
          <p:spPr>
            <a:xfrm>
              <a:off x="545832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11"/>
            <p:cNvSpPr/>
            <p:nvPr/>
          </p:nvSpPr>
          <p:spPr>
            <a:xfrm>
              <a:off x="545832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11"/>
            <p:cNvSpPr/>
            <p:nvPr/>
          </p:nvSpPr>
          <p:spPr>
            <a:xfrm>
              <a:off x="545832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11"/>
            <p:cNvSpPr/>
            <p:nvPr/>
          </p:nvSpPr>
          <p:spPr>
            <a:xfrm>
              <a:off x="545832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11"/>
            <p:cNvSpPr/>
            <p:nvPr/>
          </p:nvSpPr>
          <p:spPr>
            <a:xfrm>
              <a:off x="545832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11"/>
            <p:cNvSpPr/>
            <p:nvPr/>
          </p:nvSpPr>
          <p:spPr>
            <a:xfrm>
              <a:off x="545832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11"/>
            <p:cNvSpPr/>
            <p:nvPr/>
          </p:nvSpPr>
          <p:spPr>
            <a:xfrm>
              <a:off x="545832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11"/>
            <p:cNvSpPr/>
            <p:nvPr/>
          </p:nvSpPr>
          <p:spPr>
            <a:xfrm>
              <a:off x="545832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11"/>
            <p:cNvSpPr/>
            <p:nvPr/>
          </p:nvSpPr>
          <p:spPr>
            <a:xfrm>
              <a:off x="5608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11"/>
            <p:cNvSpPr/>
            <p:nvPr/>
          </p:nvSpPr>
          <p:spPr>
            <a:xfrm>
              <a:off x="56088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11"/>
            <p:cNvSpPr/>
            <p:nvPr/>
          </p:nvSpPr>
          <p:spPr>
            <a:xfrm>
              <a:off x="5608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11"/>
            <p:cNvSpPr/>
            <p:nvPr/>
          </p:nvSpPr>
          <p:spPr>
            <a:xfrm>
              <a:off x="56088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11"/>
            <p:cNvSpPr/>
            <p:nvPr/>
          </p:nvSpPr>
          <p:spPr>
            <a:xfrm>
              <a:off x="5608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11"/>
            <p:cNvSpPr/>
            <p:nvPr/>
          </p:nvSpPr>
          <p:spPr>
            <a:xfrm>
              <a:off x="56088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11"/>
            <p:cNvSpPr/>
            <p:nvPr/>
          </p:nvSpPr>
          <p:spPr>
            <a:xfrm>
              <a:off x="56088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11"/>
            <p:cNvSpPr/>
            <p:nvPr/>
          </p:nvSpPr>
          <p:spPr>
            <a:xfrm>
              <a:off x="5608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11"/>
            <p:cNvSpPr/>
            <p:nvPr/>
          </p:nvSpPr>
          <p:spPr>
            <a:xfrm>
              <a:off x="5608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11"/>
            <p:cNvSpPr/>
            <p:nvPr/>
          </p:nvSpPr>
          <p:spPr>
            <a:xfrm>
              <a:off x="56088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11"/>
            <p:cNvSpPr/>
            <p:nvPr/>
          </p:nvSpPr>
          <p:spPr>
            <a:xfrm>
              <a:off x="56088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11"/>
            <p:cNvSpPr/>
            <p:nvPr/>
          </p:nvSpPr>
          <p:spPr>
            <a:xfrm>
              <a:off x="56088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11"/>
            <p:cNvSpPr/>
            <p:nvPr/>
          </p:nvSpPr>
          <p:spPr>
            <a:xfrm>
              <a:off x="5608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11"/>
            <p:cNvSpPr/>
            <p:nvPr/>
          </p:nvSpPr>
          <p:spPr>
            <a:xfrm>
              <a:off x="56088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11"/>
            <p:cNvSpPr/>
            <p:nvPr/>
          </p:nvSpPr>
          <p:spPr>
            <a:xfrm>
              <a:off x="5608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11"/>
            <p:cNvSpPr/>
            <p:nvPr/>
          </p:nvSpPr>
          <p:spPr>
            <a:xfrm>
              <a:off x="5608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11"/>
            <p:cNvSpPr/>
            <p:nvPr/>
          </p:nvSpPr>
          <p:spPr>
            <a:xfrm>
              <a:off x="5608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11"/>
            <p:cNvSpPr/>
            <p:nvPr/>
          </p:nvSpPr>
          <p:spPr>
            <a:xfrm>
              <a:off x="56088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11"/>
            <p:cNvSpPr/>
            <p:nvPr/>
          </p:nvSpPr>
          <p:spPr>
            <a:xfrm>
              <a:off x="56088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11"/>
            <p:cNvSpPr/>
            <p:nvPr/>
          </p:nvSpPr>
          <p:spPr>
            <a:xfrm>
              <a:off x="5608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11"/>
            <p:cNvSpPr/>
            <p:nvPr/>
          </p:nvSpPr>
          <p:spPr>
            <a:xfrm>
              <a:off x="5608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11"/>
            <p:cNvSpPr/>
            <p:nvPr/>
          </p:nvSpPr>
          <p:spPr>
            <a:xfrm>
              <a:off x="5608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11"/>
            <p:cNvSpPr/>
            <p:nvPr/>
          </p:nvSpPr>
          <p:spPr>
            <a:xfrm>
              <a:off x="56088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11"/>
            <p:cNvSpPr/>
            <p:nvPr/>
          </p:nvSpPr>
          <p:spPr>
            <a:xfrm>
              <a:off x="5608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11"/>
            <p:cNvSpPr/>
            <p:nvPr/>
          </p:nvSpPr>
          <p:spPr>
            <a:xfrm>
              <a:off x="56088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11"/>
            <p:cNvSpPr/>
            <p:nvPr/>
          </p:nvSpPr>
          <p:spPr>
            <a:xfrm>
              <a:off x="56088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11"/>
            <p:cNvSpPr/>
            <p:nvPr/>
          </p:nvSpPr>
          <p:spPr>
            <a:xfrm>
              <a:off x="56088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11"/>
            <p:cNvSpPr/>
            <p:nvPr/>
          </p:nvSpPr>
          <p:spPr>
            <a:xfrm>
              <a:off x="5608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11"/>
            <p:cNvSpPr/>
            <p:nvPr/>
          </p:nvSpPr>
          <p:spPr>
            <a:xfrm>
              <a:off x="56088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11"/>
            <p:cNvSpPr/>
            <p:nvPr/>
          </p:nvSpPr>
          <p:spPr>
            <a:xfrm>
              <a:off x="5608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1"/>
            <p:cNvSpPr/>
            <p:nvPr/>
          </p:nvSpPr>
          <p:spPr>
            <a:xfrm>
              <a:off x="5608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1"/>
            <p:cNvSpPr/>
            <p:nvPr/>
          </p:nvSpPr>
          <p:spPr>
            <a:xfrm>
              <a:off x="57593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5" name="Google Shape;3335;p11"/>
            <p:cNvSpPr/>
            <p:nvPr/>
          </p:nvSpPr>
          <p:spPr>
            <a:xfrm>
              <a:off x="57593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6" name="Google Shape;3336;p11"/>
            <p:cNvSpPr/>
            <p:nvPr/>
          </p:nvSpPr>
          <p:spPr>
            <a:xfrm>
              <a:off x="57593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1"/>
            <p:cNvSpPr/>
            <p:nvPr/>
          </p:nvSpPr>
          <p:spPr>
            <a:xfrm>
              <a:off x="57593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1"/>
            <p:cNvSpPr/>
            <p:nvPr/>
          </p:nvSpPr>
          <p:spPr>
            <a:xfrm>
              <a:off x="57593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11"/>
            <p:cNvSpPr/>
            <p:nvPr/>
          </p:nvSpPr>
          <p:spPr>
            <a:xfrm>
              <a:off x="57593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1"/>
            <p:cNvSpPr/>
            <p:nvPr/>
          </p:nvSpPr>
          <p:spPr>
            <a:xfrm>
              <a:off x="57593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11"/>
            <p:cNvSpPr/>
            <p:nvPr/>
          </p:nvSpPr>
          <p:spPr>
            <a:xfrm>
              <a:off x="57593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11"/>
            <p:cNvSpPr/>
            <p:nvPr/>
          </p:nvSpPr>
          <p:spPr>
            <a:xfrm>
              <a:off x="57593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1"/>
            <p:cNvSpPr/>
            <p:nvPr/>
          </p:nvSpPr>
          <p:spPr>
            <a:xfrm>
              <a:off x="57593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1"/>
            <p:cNvSpPr/>
            <p:nvPr/>
          </p:nvSpPr>
          <p:spPr>
            <a:xfrm>
              <a:off x="57593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1"/>
            <p:cNvSpPr/>
            <p:nvPr/>
          </p:nvSpPr>
          <p:spPr>
            <a:xfrm>
              <a:off x="59098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1"/>
            <p:cNvSpPr/>
            <p:nvPr/>
          </p:nvSpPr>
          <p:spPr>
            <a:xfrm>
              <a:off x="59098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1"/>
            <p:cNvSpPr/>
            <p:nvPr/>
          </p:nvSpPr>
          <p:spPr>
            <a:xfrm>
              <a:off x="59098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1"/>
            <p:cNvSpPr/>
            <p:nvPr/>
          </p:nvSpPr>
          <p:spPr>
            <a:xfrm>
              <a:off x="606037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1"/>
            <p:cNvSpPr/>
            <p:nvPr/>
          </p:nvSpPr>
          <p:spPr>
            <a:xfrm>
              <a:off x="62108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11"/>
            <p:cNvSpPr/>
            <p:nvPr/>
          </p:nvSpPr>
          <p:spPr>
            <a:xfrm>
              <a:off x="621087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11"/>
            <p:cNvSpPr/>
            <p:nvPr/>
          </p:nvSpPr>
          <p:spPr>
            <a:xfrm>
              <a:off x="65119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2" name="Google Shape;3352;p11"/>
          <p:cNvGrpSpPr/>
          <p:nvPr/>
        </p:nvGrpSpPr>
        <p:grpSpPr>
          <a:xfrm rot="10800000">
            <a:off x="7682451" y="28707"/>
            <a:ext cx="994639" cy="4940182"/>
            <a:chOff x="5759350" y="388625"/>
            <a:chExt cx="1024450" cy="5088250"/>
          </a:xfrm>
        </p:grpSpPr>
        <p:sp>
          <p:nvSpPr>
            <p:cNvPr id="3353" name="Google Shape;3353;p11"/>
            <p:cNvSpPr/>
            <p:nvPr/>
          </p:nvSpPr>
          <p:spPr>
            <a:xfrm>
              <a:off x="57593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1"/>
            <p:cNvSpPr/>
            <p:nvPr/>
          </p:nvSpPr>
          <p:spPr>
            <a:xfrm>
              <a:off x="57593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1"/>
            <p:cNvSpPr/>
            <p:nvPr/>
          </p:nvSpPr>
          <p:spPr>
            <a:xfrm>
              <a:off x="57593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1"/>
            <p:cNvSpPr/>
            <p:nvPr/>
          </p:nvSpPr>
          <p:spPr>
            <a:xfrm>
              <a:off x="57593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1"/>
            <p:cNvSpPr/>
            <p:nvPr/>
          </p:nvSpPr>
          <p:spPr>
            <a:xfrm>
              <a:off x="57593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11"/>
            <p:cNvSpPr/>
            <p:nvPr/>
          </p:nvSpPr>
          <p:spPr>
            <a:xfrm>
              <a:off x="57593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11"/>
            <p:cNvSpPr/>
            <p:nvPr/>
          </p:nvSpPr>
          <p:spPr>
            <a:xfrm>
              <a:off x="57593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11"/>
            <p:cNvSpPr/>
            <p:nvPr/>
          </p:nvSpPr>
          <p:spPr>
            <a:xfrm>
              <a:off x="59098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11"/>
            <p:cNvSpPr/>
            <p:nvPr/>
          </p:nvSpPr>
          <p:spPr>
            <a:xfrm>
              <a:off x="59098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11"/>
            <p:cNvSpPr/>
            <p:nvPr/>
          </p:nvSpPr>
          <p:spPr>
            <a:xfrm>
              <a:off x="59098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11"/>
            <p:cNvSpPr/>
            <p:nvPr/>
          </p:nvSpPr>
          <p:spPr>
            <a:xfrm>
              <a:off x="59098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11"/>
            <p:cNvSpPr/>
            <p:nvPr/>
          </p:nvSpPr>
          <p:spPr>
            <a:xfrm>
              <a:off x="59098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11"/>
            <p:cNvSpPr/>
            <p:nvPr/>
          </p:nvSpPr>
          <p:spPr>
            <a:xfrm>
              <a:off x="59098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11"/>
            <p:cNvSpPr/>
            <p:nvPr/>
          </p:nvSpPr>
          <p:spPr>
            <a:xfrm>
              <a:off x="59098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11"/>
            <p:cNvSpPr/>
            <p:nvPr/>
          </p:nvSpPr>
          <p:spPr>
            <a:xfrm>
              <a:off x="59098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11"/>
            <p:cNvSpPr/>
            <p:nvPr/>
          </p:nvSpPr>
          <p:spPr>
            <a:xfrm>
              <a:off x="59098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11"/>
            <p:cNvSpPr/>
            <p:nvPr/>
          </p:nvSpPr>
          <p:spPr>
            <a:xfrm>
              <a:off x="59098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11"/>
            <p:cNvSpPr/>
            <p:nvPr/>
          </p:nvSpPr>
          <p:spPr>
            <a:xfrm>
              <a:off x="59098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11"/>
            <p:cNvSpPr/>
            <p:nvPr/>
          </p:nvSpPr>
          <p:spPr>
            <a:xfrm>
              <a:off x="59098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11"/>
            <p:cNvSpPr/>
            <p:nvPr/>
          </p:nvSpPr>
          <p:spPr>
            <a:xfrm>
              <a:off x="59098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11"/>
            <p:cNvSpPr/>
            <p:nvPr/>
          </p:nvSpPr>
          <p:spPr>
            <a:xfrm>
              <a:off x="59098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11"/>
            <p:cNvSpPr/>
            <p:nvPr/>
          </p:nvSpPr>
          <p:spPr>
            <a:xfrm>
              <a:off x="59098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11"/>
            <p:cNvSpPr/>
            <p:nvPr/>
          </p:nvSpPr>
          <p:spPr>
            <a:xfrm>
              <a:off x="59098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11"/>
            <p:cNvSpPr/>
            <p:nvPr/>
          </p:nvSpPr>
          <p:spPr>
            <a:xfrm>
              <a:off x="59098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11"/>
            <p:cNvSpPr/>
            <p:nvPr/>
          </p:nvSpPr>
          <p:spPr>
            <a:xfrm>
              <a:off x="59098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8" name="Google Shape;3378;p11"/>
            <p:cNvSpPr/>
            <p:nvPr/>
          </p:nvSpPr>
          <p:spPr>
            <a:xfrm>
              <a:off x="59098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11"/>
            <p:cNvSpPr/>
            <p:nvPr/>
          </p:nvSpPr>
          <p:spPr>
            <a:xfrm>
              <a:off x="606037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11"/>
            <p:cNvSpPr/>
            <p:nvPr/>
          </p:nvSpPr>
          <p:spPr>
            <a:xfrm>
              <a:off x="606037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11"/>
            <p:cNvSpPr/>
            <p:nvPr/>
          </p:nvSpPr>
          <p:spPr>
            <a:xfrm>
              <a:off x="606037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11"/>
            <p:cNvSpPr/>
            <p:nvPr/>
          </p:nvSpPr>
          <p:spPr>
            <a:xfrm>
              <a:off x="60603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11"/>
            <p:cNvSpPr/>
            <p:nvPr/>
          </p:nvSpPr>
          <p:spPr>
            <a:xfrm>
              <a:off x="606037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11"/>
            <p:cNvSpPr/>
            <p:nvPr/>
          </p:nvSpPr>
          <p:spPr>
            <a:xfrm>
              <a:off x="606037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11"/>
            <p:cNvSpPr/>
            <p:nvPr/>
          </p:nvSpPr>
          <p:spPr>
            <a:xfrm>
              <a:off x="606037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11"/>
            <p:cNvSpPr/>
            <p:nvPr/>
          </p:nvSpPr>
          <p:spPr>
            <a:xfrm>
              <a:off x="606037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11"/>
            <p:cNvSpPr/>
            <p:nvPr/>
          </p:nvSpPr>
          <p:spPr>
            <a:xfrm>
              <a:off x="606037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11"/>
            <p:cNvSpPr/>
            <p:nvPr/>
          </p:nvSpPr>
          <p:spPr>
            <a:xfrm>
              <a:off x="60603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11"/>
            <p:cNvSpPr/>
            <p:nvPr/>
          </p:nvSpPr>
          <p:spPr>
            <a:xfrm>
              <a:off x="606037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11"/>
            <p:cNvSpPr/>
            <p:nvPr/>
          </p:nvSpPr>
          <p:spPr>
            <a:xfrm>
              <a:off x="606037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11"/>
            <p:cNvSpPr/>
            <p:nvPr/>
          </p:nvSpPr>
          <p:spPr>
            <a:xfrm>
              <a:off x="606037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11"/>
            <p:cNvSpPr/>
            <p:nvPr/>
          </p:nvSpPr>
          <p:spPr>
            <a:xfrm>
              <a:off x="606037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11"/>
            <p:cNvSpPr/>
            <p:nvPr/>
          </p:nvSpPr>
          <p:spPr>
            <a:xfrm>
              <a:off x="60603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11"/>
            <p:cNvSpPr/>
            <p:nvPr/>
          </p:nvSpPr>
          <p:spPr>
            <a:xfrm>
              <a:off x="606037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11"/>
            <p:cNvSpPr/>
            <p:nvPr/>
          </p:nvSpPr>
          <p:spPr>
            <a:xfrm>
              <a:off x="606037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11"/>
            <p:cNvSpPr/>
            <p:nvPr/>
          </p:nvSpPr>
          <p:spPr>
            <a:xfrm>
              <a:off x="60603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11"/>
            <p:cNvSpPr/>
            <p:nvPr/>
          </p:nvSpPr>
          <p:spPr>
            <a:xfrm>
              <a:off x="606037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11"/>
            <p:cNvSpPr/>
            <p:nvPr/>
          </p:nvSpPr>
          <p:spPr>
            <a:xfrm>
              <a:off x="606037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11"/>
            <p:cNvSpPr/>
            <p:nvPr/>
          </p:nvSpPr>
          <p:spPr>
            <a:xfrm>
              <a:off x="60603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11"/>
            <p:cNvSpPr/>
            <p:nvPr/>
          </p:nvSpPr>
          <p:spPr>
            <a:xfrm>
              <a:off x="606037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11"/>
            <p:cNvSpPr/>
            <p:nvPr/>
          </p:nvSpPr>
          <p:spPr>
            <a:xfrm>
              <a:off x="606037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11"/>
            <p:cNvSpPr/>
            <p:nvPr/>
          </p:nvSpPr>
          <p:spPr>
            <a:xfrm>
              <a:off x="606037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11"/>
            <p:cNvSpPr/>
            <p:nvPr/>
          </p:nvSpPr>
          <p:spPr>
            <a:xfrm>
              <a:off x="60603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11"/>
            <p:cNvSpPr/>
            <p:nvPr/>
          </p:nvSpPr>
          <p:spPr>
            <a:xfrm>
              <a:off x="606037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11"/>
            <p:cNvSpPr/>
            <p:nvPr/>
          </p:nvSpPr>
          <p:spPr>
            <a:xfrm>
              <a:off x="621087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11"/>
            <p:cNvSpPr/>
            <p:nvPr/>
          </p:nvSpPr>
          <p:spPr>
            <a:xfrm>
              <a:off x="621087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11"/>
            <p:cNvSpPr/>
            <p:nvPr/>
          </p:nvSpPr>
          <p:spPr>
            <a:xfrm>
              <a:off x="621087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11"/>
            <p:cNvSpPr/>
            <p:nvPr/>
          </p:nvSpPr>
          <p:spPr>
            <a:xfrm>
              <a:off x="621087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11"/>
            <p:cNvSpPr/>
            <p:nvPr/>
          </p:nvSpPr>
          <p:spPr>
            <a:xfrm>
              <a:off x="62108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11"/>
            <p:cNvSpPr/>
            <p:nvPr/>
          </p:nvSpPr>
          <p:spPr>
            <a:xfrm>
              <a:off x="621087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11"/>
            <p:cNvSpPr/>
            <p:nvPr/>
          </p:nvSpPr>
          <p:spPr>
            <a:xfrm>
              <a:off x="621087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11"/>
            <p:cNvSpPr/>
            <p:nvPr/>
          </p:nvSpPr>
          <p:spPr>
            <a:xfrm>
              <a:off x="621087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11"/>
            <p:cNvSpPr/>
            <p:nvPr/>
          </p:nvSpPr>
          <p:spPr>
            <a:xfrm>
              <a:off x="621087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11"/>
            <p:cNvSpPr/>
            <p:nvPr/>
          </p:nvSpPr>
          <p:spPr>
            <a:xfrm>
              <a:off x="621087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11"/>
            <p:cNvSpPr/>
            <p:nvPr/>
          </p:nvSpPr>
          <p:spPr>
            <a:xfrm>
              <a:off x="621087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11"/>
            <p:cNvSpPr/>
            <p:nvPr/>
          </p:nvSpPr>
          <p:spPr>
            <a:xfrm>
              <a:off x="621087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11"/>
            <p:cNvSpPr/>
            <p:nvPr/>
          </p:nvSpPr>
          <p:spPr>
            <a:xfrm>
              <a:off x="621087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11"/>
            <p:cNvSpPr/>
            <p:nvPr/>
          </p:nvSpPr>
          <p:spPr>
            <a:xfrm>
              <a:off x="621087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11"/>
            <p:cNvSpPr/>
            <p:nvPr/>
          </p:nvSpPr>
          <p:spPr>
            <a:xfrm>
              <a:off x="621087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11"/>
            <p:cNvSpPr/>
            <p:nvPr/>
          </p:nvSpPr>
          <p:spPr>
            <a:xfrm>
              <a:off x="621087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11"/>
            <p:cNvSpPr/>
            <p:nvPr/>
          </p:nvSpPr>
          <p:spPr>
            <a:xfrm>
              <a:off x="621087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11"/>
            <p:cNvSpPr/>
            <p:nvPr/>
          </p:nvSpPr>
          <p:spPr>
            <a:xfrm>
              <a:off x="621087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11"/>
            <p:cNvSpPr/>
            <p:nvPr/>
          </p:nvSpPr>
          <p:spPr>
            <a:xfrm>
              <a:off x="62108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11"/>
            <p:cNvSpPr/>
            <p:nvPr/>
          </p:nvSpPr>
          <p:spPr>
            <a:xfrm>
              <a:off x="621087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11"/>
            <p:cNvSpPr/>
            <p:nvPr/>
          </p:nvSpPr>
          <p:spPr>
            <a:xfrm>
              <a:off x="63613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11"/>
            <p:cNvSpPr/>
            <p:nvPr/>
          </p:nvSpPr>
          <p:spPr>
            <a:xfrm>
              <a:off x="63613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11"/>
            <p:cNvSpPr/>
            <p:nvPr/>
          </p:nvSpPr>
          <p:spPr>
            <a:xfrm>
              <a:off x="63613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11"/>
            <p:cNvSpPr/>
            <p:nvPr/>
          </p:nvSpPr>
          <p:spPr>
            <a:xfrm>
              <a:off x="63613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11"/>
            <p:cNvSpPr/>
            <p:nvPr/>
          </p:nvSpPr>
          <p:spPr>
            <a:xfrm>
              <a:off x="63613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11"/>
            <p:cNvSpPr/>
            <p:nvPr/>
          </p:nvSpPr>
          <p:spPr>
            <a:xfrm>
              <a:off x="63613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11"/>
            <p:cNvSpPr/>
            <p:nvPr/>
          </p:nvSpPr>
          <p:spPr>
            <a:xfrm>
              <a:off x="63613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11"/>
            <p:cNvSpPr/>
            <p:nvPr/>
          </p:nvSpPr>
          <p:spPr>
            <a:xfrm>
              <a:off x="63613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11"/>
            <p:cNvSpPr/>
            <p:nvPr/>
          </p:nvSpPr>
          <p:spPr>
            <a:xfrm>
              <a:off x="63613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11"/>
            <p:cNvSpPr/>
            <p:nvPr/>
          </p:nvSpPr>
          <p:spPr>
            <a:xfrm>
              <a:off x="63613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11"/>
            <p:cNvSpPr/>
            <p:nvPr/>
          </p:nvSpPr>
          <p:spPr>
            <a:xfrm>
              <a:off x="63613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11"/>
            <p:cNvSpPr/>
            <p:nvPr/>
          </p:nvSpPr>
          <p:spPr>
            <a:xfrm>
              <a:off x="63613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11"/>
            <p:cNvSpPr/>
            <p:nvPr/>
          </p:nvSpPr>
          <p:spPr>
            <a:xfrm>
              <a:off x="63613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11"/>
            <p:cNvSpPr/>
            <p:nvPr/>
          </p:nvSpPr>
          <p:spPr>
            <a:xfrm>
              <a:off x="63613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11"/>
            <p:cNvSpPr/>
            <p:nvPr/>
          </p:nvSpPr>
          <p:spPr>
            <a:xfrm>
              <a:off x="63613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11"/>
            <p:cNvSpPr/>
            <p:nvPr/>
          </p:nvSpPr>
          <p:spPr>
            <a:xfrm>
              <a:off x="63613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11"/>
            <p:cNvSpPr/>
            <p:nvPr/>
          </p:nvSpPr>
          <p:spPr>
            <a:xfrm>
              <a:off x="63613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11"/>
            <p:cNvSpPr/>
            <p:nvPr/>
          </p:nvSpPr>
          <p:spPr>
            <a:xfrm>
              <a:off x="63613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11"/>
            <p:cNvSpPr/>
            <p:nvPr/>
          </p:nvSpPr>
          <p:spPr>
            <a:xfrm>
              <a:off x="65119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11"/>
            <p:cNvSpPr/>
            <p:nvPr/>
          </p:nvSpPr>
          <p:spPr>
            <a:xfrm>
              <a:off x="65119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11"/>
            <p:cNvSpPr/>
            <p:nvPr/>
          </p:nvSpPr>
          <p:spPr>
            <a:xfrm>
              <a:off x="65119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11"/>
            <p:cNvSpPr/>
            <p:nvPr/>
          </p:nvSpPr>
          <p:spPr>
            <a:xfrm>
              <a:off x="65119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11"/>
            <p:cNvSpPr/>
            <p:nvPr/>
          </p:nvSpPr>
          <p:spPr>
            <a:xfrm>
              <a:off x="65119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11"/>
            <p:cNvSpPr/>
            <p:nvPr/>
          </p:nvSpPr>
          <p:spPr>
            <a:xfrm>
              <a:off x="65119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11"/>
            <p:cNvSpPr/>
            <p:nvPr/>
          </p:nvSpPr>
          <p:spPr>
            <a:xfrm>
              <a:off x="65119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11"/>
            <p:cNvSpPr/>
            <p:nvPr/>
          </p:nvSpPr>
          <p:spPr>
            <a:xfrm>
              <a:off x="65119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11"/>
            <p:cNvSpPr/>
            <p:nvPr/>
          </p:nvSpPr>
          <p:spPr>
            <a:xfrm>
              <a:off x="66624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11"/>
            <p:cNvSpPr/>
            <p:nvPr/>
          </p:nvSpPr>
          <p:spPr>
            <a:xfrm>
              <a:off x="666240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11"/>
            <p:cNvSpPr/>
            <p:nvPr/>
          </p:nvSpPr>
          <p:spPr>
            <a:xfrm>
              <a:off x="66624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4" name="Google Shape;3454;p11"/>
          <p:cNvGrpSpPr/>
          <p:nvPr/>
        </p:nvGrpSpPr>
        <p:grpSpPr>
          <a:xfrm rot="10800000">
            <a:off x="7682451" y="28707"/>
            <a:ext cx="1140783" cy="5086302"/>
            <a:chOff x="5608825" y="238125"/>
            <a:chExt cx="1174975" cy="5238750"/>
          </a:xfrm>
        </p:grpSpPr>
        <p:sp>
          <p:nvSpPr>
            <p:cNvPr id="3455" name="Google Shape;3455;p11"/>
            <p:cNvSpPr/>
            <p:nvPr/>
          </p:nvSpPr>
          <p:spPr>
            <a:xfrm>
              <a:off x="56088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11"/>
            <p:cNvSpPr/>
            <p:nvPr/>
          </p:nvSpPr>
          <p:spPr>
            <a:xfrm>
              <a:off x="5608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11"/>
            <p:cNvSpPr/>
            <p:nvPr/>
          </p:nvSpPr>
          <p:spPr>
            <a:xfrm>
              <a:off x="5608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11"/>
            <p:cNvSpPr/>
            <p:nvPr/>
          </p:nvSpPr>
          <p:spPr>
            <a:xfrm>
              <a:off x="5608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11"/>
            <p:cNvSpPr/>
            <p:nvPr/>
          </p:nvSpPr>
          <p:spPr>
            <a:xfrm>
              <a:off x="57593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11"/>
            <p:cNvSpPr/>
            <p:nvPr/>
          </p:nvSpPr>
          <p:spPr>
            <a:xfrm>
              <a:off x="57593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11"/>
            <p:cNvSpPr/>
            <p:nvPr/>
          </p:nvSpPr>
          <p:spPr>
            <a:xfrm>
              <a:off x="57593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11"/>
            <p:cNvSpPr/>
            <p:nvPr/>
          </p:nvSpPr>
          <p:spPr>
            <a:xfrm>
              <a:off x="57593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11"/>
            <p:cNvSpPr/>
            <p:nvPr/>
          </p:nvSpPr>
          <p:spPr>
            <a:xfrm>
              <a:off x="57593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11"/>
            <p:cNvSpPr/>
            <p:nvPr/>
          </p:nvSpPr>
          <p:spPr>
            <a:xfrm>
              <a:off x="57593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11"/>
            <p:cNvSpPr/>
            <p:nvPr/>
          </p:nvSpPr>
          <p:spPr>
            <a:xfrm>
              <a:off x="57593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11"/>
            <p:cNvSpPr/>
            <p:nvPr/>
          </p:nvSpPr>
          <p:spPr>
            <a:xfrm>
              <a:off x="57593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11"/>
            <p:cNvSpPr/>
            <p:nvPr/>
          </p:nvSpPr>
          <p:spPr>
            <a:xfrm>
              <a:off x="57593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11"/>
            <p:cNvSpPr/>
            <p:nvPr/>
          </p:nvSpPr>
          <p:spPr>
            <a:xfrm>
              <a:off x="57593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11"/>
            <p:cNvSpPr/>
            <p:nvPr/>
          </p:nvSpPr>
          <p:spPr>
            <a:xfrm>
              <a:off x="57593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11"/>
            <p:cNvSpPr/>
            <p:nvPr/>
          </p:nvSpPr>
          <p:spPr>
            <a:xfrm>
              <a:off x="57593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11"/>
            <p:cNvSpPr/>
            <p:nvPr/>
          </p:nvSpPr>
          <p:spPr>
            <a:xfrm>
              <a:off x="57593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11"/>
            <p:cNvSpPr/>
            <p:nvPr/>
          </p:nvSpPr>
          <p:spPr>
            <a:xfrm>
              <a:off x="57593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11"/>
            <p:cNvSpPr/>
            <p:nvPr/>
          </p:nvSpPr>
          <p:spPr>
            <a:xfrm>
              <a:off x="57593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11"/>
            <p:cNvSpPr/>
            <p:nvPr/>
          </p:nvSpPr>
          <p:spPr>
            <a:xfrm>
              <a:off x="57593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11"/>
            <p:cNvSpPr/>
            <p:nvPr/>
          </p:nvSpPr>
          <p:spPr>
            <a:xfrm>
              <a:off x="57593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11"/>
            <p:cNvSpPr/>
            <p:nvPr/>
          </p:nvSpPr>
          <p:spPr>
            <a:xfrm>
              <a:off x="59098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11"/>
            <p:cNvSpPr/>
            <p:nvPr/>
          </p:nvSpPr>
          <p:spPr>
            <a:xfrm>
              <a:off x="59098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11"/>
            <p:cNvSpPr/>
            <p:nvPr/>
          </p:nvSpPr>
          <p:spPr>
            <a:xfrm>
              <a:off x="59098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11"/>
            <p:cNvSpPr/>
            <p:nvPr/>
          </p:nvSpPr>
          <p:spPr>
            <a:xfrm>
              <a:off x="59098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11"/>
            <p:cNvSpPr/>
            <p:nvPr/>
          </p:nvSpPr>
          <p:spPr>
            <a:xfrm>
              <a:off x="59098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11"/>
            <p:cNvSpPr/>
            <p:nvPr/>
          </p:nvSpPr>
          <p:spPr>
            <a:xfrm>
              <a:off x="59098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11"/>
            <p:cNvSpPr/>
            <p:nvPr/>
          </p:nvSpPr>
          <p:spPr>
            <a:xfrm>
              <a:off x="59098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11"/>
            <p:cNvSpPr/>
            <p:nvPr/>
          </p:nvSpPr>
          <p:spPr>
            <a:xfrm>
              <a:off x="59098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11"/>
            <p:cNvSpPr/>
            <p:nvPr/>
          </p:nvSpPr>
          <p:spPr>
            <a:xfrm>
              <a:off x="59098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11"/>
            <p:cNvSpPr/>
            <p:nvPr/>
          </p:nvSpPr>
          <p:spPr>
            <a:xfrm>
              <a:off x="59098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11"/>
            <p:cNvSpPr/>
            <p:nvPr/>
          </p:nvSpPr>
          <p:spPr>
            <a:xfrm>
              <a:off x="59098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11"/>
            <p:cNvSpPr/>
            <p:nvPr/>
          </p:nvSpPr>
          <p:spPr>
            <a:xfrm>
              <a:off x="59098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11"/>
            <p:cNvSpPr/>
            <p:nvPr/>
          </p:nvSpPr>
          <p:spPr>
            <a:xfrm>
              <a:off x="59098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11"/>
            <p:cNvSpPr/>
            <p:nvPr/>
          </p:nvSpPr>
          <p:spPr>
            <a:xfrm>
              <a:off x="60603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11"/>
            <p:cNvSpPr/>
            <p:nvPr/>
          </p:nvSpPr>
          <p:spPr>
            <a:xfrm>
              <a:off x="606037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11"/>
            <p:cNvSpPr/>
            <p:nvPr/>
          </p:nvSpPr>
          <p:spPr>
            <a:xfrm>
              <a:off x="606037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11"/>
            <p:cNvSpPr/>
            <p:nvPr/>
          </p:nvSpPr>
          <p:spPr>
            <a:xfrm>
              <a:off x="606037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11"/>
            <p:cNvSpPr/>
            <p:nvPr/>
          </p:nvSpPr>
          <p:spPr>
            <a:xfrm>
              <a:off x="606037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11"/>
            <p:cNvSpPr/>
            <p:nvPr/>
          </p:nvSpPr>
          <p:spPr>
            <a:xfrm>
              <a:off x="606037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11"/>
            <p:cNvSpPr/>
            <p:nvPr/>
          </p:nvSpPr>
          <p:spPr>
            <a:xfrm>
              <a:off x="606037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11"/>
            <p:cNvSpPr/>
            <p:nvPr/>
          </p:nvSpPr>
          <p:spPr>
            <a:xfrm>
              <a:off x="606037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11"/>
            <p:cNvSpPr/>
            <p:nvPr/>
          </p:nvSpPr>
          <p:spPr>
            <a:xfrm>
              <a:off x="621087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11"/>
            <p:cNvSpPr/>
            <p:nvPr/>
          </p:nvSpPr>
          <p:spPr>
            <a:xfrm>
              <a:off x="62108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11"/>
            <p:cNvSpPr/>
            <p:nvPr/>
          </p:nvSpPr>
          <p:spPr>
            <a:xfrm>
              <a:off x="621087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11"/>
            <p:cNvSpPr/>
            <p:nvPr/>
          </p:nvSpPr>
          <p:spPr>
            <a:xfrm>
              <a:off x="621087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11"/>
            <p:cNvSpPr/>
            <p:nvPr/>
          </p:nvSpPr>
          <p:spPr>
            <a:xfrm>
              <a:off x="621087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11"/>
            <p:cNvSpPr/>
            <p:nvPr/>
          </p:nvSpPr>
          <p:spPr>
            <a:xfrm>
              <a:off x="63613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11"/>
            <p:cNvSpPr/>
            <p:nvPr/>
          </p:nvSpPr>
          <p:spPr>
            <a:xfrm>
              <a:off x="63613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11"/>
            <p:cNvSpPr/>
            <p:nvPr/>
          </p:nvSpPr>
          <p:spPr>
            <a:xfrm>
              <a:off x="66624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5" name="Google Shape;3505;p11"/>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buNone/>
              <a:defRPr>
                <a:solidFill>
                  <a:srgbClr val="80BFB7"/>
                </a:solidFill>
              </a:defRPr>
            </a:lvl1pPr>
            <a:lvl2pPr lvl="1">
              <a:buNone/>
              <a:defRPr>
                <a:solidFill>
                  <a:srgbClr val="80BFB7"/>
                </a:solidFill>
              </a:defRPr>
            </a:lvl2pPr>
            <a:lvl3pPr lvl="2">
              <a:buNone/>
              <a:defRPr>
                <a:solidFill>
                  <a:srgbClr val="80BFB7"/>
                </a:solidFill>
              </a:defRPr>
            </a:lvl3pPr>
            <a:lvl4pPr lvl="3">
              <a:buNone/>
              <a:defRPr>
                <a:solidFill>
                  <a:srgbClr val="80BFB7"/>
                </a:solidFill>
              </a:defRPr>
            </a:lvl4pPr>
            <a:lvl5pPr lvl="4">
              <a:buNone/>
              <a:defRPr>
                <a:solidFill>
                  <a:srgbClr val="80BFB7"/>
                </a:solidFill>
              </a:defRPr>
            </a:lvl5pPr>
            <a:lvl6pPr lvl="5">
              <a:buNone/>
              <a:defRPr>
                <a:solidFill>
                  <a:srgbClr val="80BFB7"/>
                </a:solidFill>
              </a:defRPr>
            </a:lvl6pPr>
            <a:lvl7pPr lvl="6">
              <a:buNone/>
              <a:defRPr>
                <a:solidFill>
                  <a:srgbClr val="80BFB7"/>
                </a:solidFill>
              </a:defRPr>
            </a:lvl7pPr>
            <a:lvl8pPr lvl="7">
              <a:buNone/>
              <a:defRPr>
                <a:solidFill>
                  <a:srgbClr val="80BFB7"/>
                </a:solidFill>
              </a:defRPr>
            </a:lvl8pPr>
            <a:lvl9pPr lvl="8">
              <a:buNone/>
              <a:defRPr>
                <a:solidFill>
                  <a:srgbClr val="80BFB7"/>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8300" y="739375"/>
            <a:ext cx="67611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1pPr>
            <a:lvl2pPr lvl="1">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2pPr>
            <a:lvl3pPr lvl="2">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3pPr>
            <a:lvl4pPr lvl="3">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4pPr>
            <a:lvl5pPr lvl="4">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5pPr>
            <a:lvl6pPr lvl="5">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6pPr>
            <a:lvl7pPr lvl="6">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7pPr>
            <a:lvl8pPr lvl="7">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8pPr>
            <a:lvl9pPr lvl="8">
              <a:spcBef>
                <a:spcPts val="0"/>
              </a:spcBef>
              <a:spcAft>
                <a:spcPts val="0"/>
              </a:spcAft>
              <a:buClr>
                <a:srgbClr val="0B87A1"/>
              </a:buClr>
              <a:buSzPts val="3600"/>
              <a:buFont typeface="Dosis ExtraLight"/>
              <a:buNone/>
              <a:defRPr sz="3600">
                <a:solidFill>
                  <a:srgbClr val="0B87A1"/>
                </a:solidFill>
                <a:latin typeface="Dosis ExtraLight"/>
                <a:ea typeface="Dosis ExtraLight"/>
                <a:cs typeface="Dosis ExtraLight"/>
                <a:sym typeface="Dosis ExtraLight"/>
              </a:defRPr>
            </a:lvl9pPr>
          </a:lstStyle>
          <a:p>
            <a:endParaRPr/>
          </a:p>
        </p:txBody>
      </p:sp>
      <p:sp>
        <p:nvSpPr>
          <p:cNvPr id="7" name="Google Shape;7;p1"/>
          <p:cNvSpPr txBox="1">
            <a:spLocks noGrp="1"/>
          </p:cNvSpPr>
          <p:nvPr>
            <p:ph type="body" idx="1"/>
          </p:nvPr>
        </p:nvSpPr>
        <p:spPr>
          <a:xfrm>
            <a:off x="718300" y="1733550"/>
            <a:ext cx="6761100" cy="29805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1pPr>
            <a:lvl2pPr marL="914400" lvl="1"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2pPr>
            <a:lvl3pPr marL="1371600" lvl="2"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3pPr>
            <a:lvl4pPr marL="1828800" lvl="3"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4pPr>
            <a:lvl5pPr marL="2286000" lvl="4"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5pPr>
            <a:lvl6pPr marL="2743200" lvl="5"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6pPr>
            <a:lvl7pPr marL="3200400" lvl="6"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7pPr>
            <a:lvl8pPr marL="3657600" lvl="7"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8pPr>
            <a:lvl9pPr marL="4114800" lvl="8"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9pPr>
          </a:lstStyle>
          <a:p>
            <a:endParaRPr/>
          </a:p>
        </p:txBody>
      </p:sp>
      <p:sp>
        <p:nvSpPr>
          <p:cNvPr id="8" name="Google Shape;8;p1"/>
          <p:cNvSpPr txBox="1">
            <a:spLocks noGrp="1"/>
          </p:cNvSpPr>
          <p:nvPr>
            <p:ph type="sldNum" idx="12"/>
          </p:nvPr>
        </p:nvSpPr>
        <p:spPr>
          <a:xfrm>
            <a:off x="91531" y="4720201"/>
            <a:ext cx="548700" cy="393600"/>
          </a:xfrm>
          <a:prstGeom prst="rect">
            <a:avLst/>
          </a:prstGeom>
          <a:noFill/>
          <a:ln>
            <a:noFill/>
          </a:ln>
        </p:spPr>
        <p:txBody>
          <a:bodyPr spcFirstLastPara="1" wrap="square" lIns="91425" tIns="91425" rIns="91425" bIns="91425" anchor="ctr" anchorCtr="0">
            <a:noAutofit/>
          </a:bodyPr>
          <a:lstStyle>
            <a:lvl1pPr lvl="0">
              <a:buNone/>
              <a:defRPr sz="1200">
                <a:solidFill>
                  <a:srgbClr val="0B87A1"/>
                </a:solidFill>
                <a:latin typeface="Dosis ExtraLight"/>
                <a:ea typeface="Dosis ExtraLight"/>
                <a:cs typeface="Dosis ExtraLight"/>
                <a:sym typeface="Dosis ExtraLight"/>
              </a:defRPr>
            </a:lvl1pPr>
            <a:lvl2pPr lvl="1">
              <a:buNone/>
              <a:defRPr sz="1200">
                <a:solidFill>
                  <a:srgbClr val="0B87A1"/>
                </a:solidFill>
                <a:latin typeface="Dosis ExtraLight"/>
                <a:ea typeface="Dosis ExtraLight"/>
                <a:cs typeface="Dosis ExtraLight"/>
                <a:sym typeface="Dosis ExtraLight"/>
              </a:defRPr>
            </a:lvl2pPr>
            <a:lvl3pPr lvl="2">
              <a:buNone/>
              <a:defRPr sz="1200">
                <a:solidFill>
                  <a:srgbClr val="0B87A1"/>
                </a:solidFill>
                <a:latin typeface="Dosis ExtraLight"/>
                <a:ea typeface="Dosis ExtraLight"/>
                <a:cs typeface="Dosis ExtraLight"/>
                <a:sym typeface="Dosis ExtraLight"/>
              </a:defRPr>
            </a:lvl3pPr>
            <a:lvl4pPr lvl="3">
              <a:buNone/>
              <a:defRPr sz="1200">
                <a:solidFill>
                  <a:srgbClr val="0B87A1"/>
                </a:solidFill>
                <a:latin typeface="Dosis ExtraLight"/>
                <a:ea typeface="Dosis ExtraLight"/>
                <a:cs typeface="Dosis ExtraLight"/>
                <a:sym typeface="Dosis ExtraLight"/>
              </a:defRPr>
            </a:lvl4pPr>
            <a:lvl5pPr lvl="4">
              <a:buNone/>
              <a:defRPr sz="1200">
                <a:solidFill>
                  <a:srgbClr val="0B87A1"/>
                </a:solidFill>
                <a:latin typeface="Dosis ExtraLight"/>
                <a:ea typeface="Dosis ExtraLight"/>
                <a:cs typeface="Dosis ExtraLight"/>
                <a:sym typeface="Dosis ExtraLight"/>
              </a:defRPr>
            </a:lvl5pPr>
            <a:lvl6pPr lvl="5">
              <a:buNone/>
              <a:defRPr sz="1200">
                <a:solidFill>
                  <a:srgbClr val="0B87A1"/>
                </a:solidFill>
                <a:latin typeface="Dosis ExtraLight"/>
                <a:ea typeface="Dosis ExtraLight"/>
                <a:cs typeface="Dosis ExtraLight"/>
                <a:sym typeface="Dosis ExtraLight"/>
              </a:defRPr>
            </a:lvl6pPr>
            <a:lvl7pPr lvl="6">
              <a:buNone/>
              <a:defRPr sz="1200">
                <a:solidFill>
                  <a:srgbClr val="0B87A1"/>
                </a:solidFill>
                <a:latin typeface="Dosis ExtraLight"/>
                <a:ea typeface="Dosis ExtraLight"/>
                <a:cs typeface="Dosis ExtraLight"/>
                <a:sym typeface="Dosis ExtraLight"/>
              </a:defRPr>
            </a:lvl7pPr>
            <a:lvl8pPr lvl="7">
              <a:buNone/>
              <a:defRPr sz="1200">
                <a:solidFill>
                  <a:srgbClr val="0B87A1"/>
                </a:solidFill>
                <a:latin typeface="Dosis ExtraLight"/>
                <a:ea typeface="Dosis ExtraLight"/>
                <a:cs typeface="Dosis ExtraLight"/>
                <a:sym typeface="Dosis ExtraLight"/>
              </a:defRPr>
            </a:lvl8pPr>
            <a:lvl9pPr lvl="8">
              <a:buNone/>
              <a:defRPr sz="1200">
                <a:solidFill>
                  <a:srgbClr val="0B87A1"/>
                </a:solidFill>
                <a:latin typeface="Dosis ExtraLight"/>
                <a:ea typeface="Dosis ExtraLight"/>
                <a:cs typeface="Dosis ExtraLight"/>
                <a:sym typeface="Dosis ExtraLight"/>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7"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35"/>
        <p:cNvGrpSpPr/>
        <p:nvPr/>
      </p:nvGrpSpPr>
      <p:grpSpPr>
        <a:xfrm>
          <a:off x="0" y="0"/>
          <a:ext cx="0" cy="0"/>
          <a:chOff x="0" y="0"/>
          <a:chExt cx="0" cy="0"/>
        </a:xfrm>
      </p:grpSpPr>
      <p:sp>
        <p:nvSpPr>
          <p:cNvPr id="3836" name="Google Shape;3836;p13"/>
          <p:cNvSpPr txBox="1">
            <a:spLocks noGrp="1"/>
          </p:cNvSpPr>
          <p:nvPr>
            <p:ph type="ctrTitle"/>
          </p:nvPr>
        </p:nvSpPr>
        <p:spPr>
          <a:xfrm>
            <a:off x="695739" y="696424"/>
            <a:ext cx="6450496" cy="3895453"/>
          </a:xfrm>
          <a:prstGeom prst="rect">
            <a:avLst/>
          </a:prstGeom>
        </p:spPr>
        <p:txBody>
          <a:bodyPr spcFirstLastPara="1" wrap="square" lIns="91425" tIns="91425" rIns="91425" bIns="91425" anchor="t" anchorCtr="0">
            <a:noAutofit/>
          </a:bodyPr>
          <a:lstStyle/>
          <a:p>
            <a:pPr lvl="0" algn="ctr"/>
            <a:r>
              <a:rPr lang="en-US" sz="4400" dirty="0">
                <a:solidFill>
                  <a:schemeClr val="bg1"/>
                </a:solidFill>
              </a:rPr>
              <a:t>An overview of </a:t>
            </a:r>
            <a:r>
              <a:rPr lang="en-US" sz="4400">
                <a:solidFill>
                  <a:schemeClr val="bg1"/>
                </a:solidFill>
              </a:rPr>
              <a:t>systemic functional </a:t>
            </a:r>
            <a:r>
              <a:rPr lang="en-US" sz="4400" dirty="0">
                <a:solidFill>
                  <a:schemeClr val="bg1"/>
                </a:solidFill>
              </a:rPr>
              <a:t>linguistics</a:t>
            </a:r>
            <a:br>
              <a:rPr lang="en-US" sz="4400" dirty="0">
                <a:solidFill>
                  <a:schemeClr val="bg1"/>
                </a:solidFill>
              </a:rPr>
            </a:br>
            <a:br>
              <a:rPr lang="en-US" sz="4400" dirty="0">
                <a:solidFill>
                  <a:schemeClr val="bg1"/>
                </a:solidFill>
              </a:rPr>
            </a:br>
            <a:r>
              <a:rPr lang="en-US" sz="2000" dirty="0">
                <a:solidFill>
                  <a:schemeClr val="bg1"/>
                </a:solidFill>
              </a:rPr>
              <a:t>part 2</a:t>
            </a:r>
            <a:br>
              <a:rPr lang="en-US" sz="2000" dirty="0">
                <a:solidFill>
                  <a:schemeClr val="bg1"/>
                </a:solidFill>
              </a:rPr>
            </a:br>
            <a:r>
              <a:rPr lang="en-US" sz="2000" dirty="0">
                <a:solidFill>
                  <a:schemeClr val="bg1"/>
                </a:solidFill>
              </a:rPr>
              <a:t>presented by </a:t>
            </a:r>
            <a:br>
              <a:rPr lang="en-US" sz="2000" dirty="0">
                <a:solidFill>
                  <a:schemeClr val="bg1"/>
                </a:solidFill>
              </a:rPr>
            </a:br>
            <a:r>
              <a:rPr lang="en-US" sz="2000" dirty="0" err="1">
                <a:solidFill>
                  <a:schemeClr val="bg1"/>
                </a:solidFill>
              </a:rPr>
              <a:t>zahraa</a:t>
            </a:r>
            <a:r>
              <a:rPr lang="en-US" sz="2000" dirty="0">
                <a:solidFill>
                  <a:schemeClr val="bg1"/>
                </a:solidFill>
              </a:rPr>
              <a:t> Abdul </a:t>
            </a:r>
            <a:r>
              <a:rPr lang="en-US" sz="2000" dirty="0" err="1">
                <a:solidFill>
                  <a:schemeClr val="bg1"/>
                </a:solidFill>
              </a:rPr>
              <a:t>Elah</a:t>
            </a:r>
            <a:r>
              <a:rPr lang="en-US" sz="2000" dirty="0">
                <a:solidFill>
                  <a:schemeClr val="bg1"/>
                </a:solidFill>
              </a:rPr>
              <a:t> Kareem</a:t>
            </a:r>
            <a:br>
              <a:rPr lang="en-US" sz="2000" dirty="0">
                <a:solidFill>
                  <a:schemeClr val="bg1"/>
                </a:solidFill>
              </a:rPr>
            </a:br>
            <a:r>
              <a:rPr lang="en-US" sz="2000" dirty="0" err="1">
                <a:solidFill>
                  <a:schemeClr val="bg1"/>
                </a:solidFill>
              </a:rPr>
              <a:t>Coures</a:t>
            </a:r>
            <a:r>
              <a:rPr lang="en-US" sz="2000" dirty="0">
                <a:solidFill>
                  <a:schemeClr val="bg1"/>
                </a:solidFill>
              </a:rPr>
              <a:t> </a:t>
            </a:r>
            <a:r>
              <a:rPr lang="en-US" sz="2000" dirty="0" err="1">
                <a:solidFill>
                  <a:schemeClr val="bg1"/>
                </a:solidFill>
              </a:rPr>
              <a:t>Touter</a:t>
            </a:r>
            <a:r>
              <a:rPr lang="en-US" sz="2000" dirty="0">
                <a:solidFill>
                  <a:schemeClr val="bg1"/>
                </a:solidFill>
              </a:rPr>
              <a:t>:</a:t>
            </a:r>
            <a:br>
              <a:rPr lang="en-US" sz="2000" dirty="0">
                <a:solidFill>
                  <a:schemeClr val="bg1"/>
                </a:solidFill>
              </a:rPr>
            </a:br>
            <a:r>
              <a:rPr lang="en-US" sz="2000" dirty="0" err="1">
                <a:solidFill>
                  <a:schemeClr val="bg1"/>
                </a:solidFill>
              </a:rPr>
              <a:t>Prof.Ahmed</a:t>
            </a:r>
            <a:r>
              <a:rPr lang="en-US" sz="2000" dirty="0">
                <a:solidFill>
                  <a:schemeClr val="bg1"/>
                </a:solidFill>
              </a:rPr>
              <a:t> Q. Abed</a:t>
            </a:r>
            <a:br>
              <a:rPr lang="en-US" sz="2000" dirty="0">
                <a:solidFill>
                  <a:schemeClr val="bg1"/>
                </a:solidFill>
              </a:rPr>
            </a:br>
            <a:endParaRPr sz="44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10</a:t>
            </a:fld>
            <a:endParaRPr lang="en"/>
          </a:p>
        </p:txBody>
      </p:sp>
      <p:pic>
        <p:nvPicPr>
          <p:cNvPr id="3" name="Picture 2"/>
          <p:cNvPicPr>
            <a:picLocks noChangeAspect="1"/>
          </p:cNvPicPr>
          <p:nvPr/>
        </p:nvPicPr>
        <p:blipFill>
          <a:blip r:embed="rId2"/>
          <a:stretch>
            <a:fillRect/>
          </a:stretch>
        </p:blipFill>
        <p:spPr>
          <a:xfrm>
            <a:off x="285749" y="1276350"/>
            <a:ext cx="7115176" cy="2724150"/>
          </a:xfrm>
          <a:prstGeom prst="rect">
            <a:avLst/>
          </a:prstGeom>
        </p:spPr>
      </p:pic>
    </p:spTree>
    <p:extLst>
      <p:ext uri="{BB962C8B-B14F-4D97-AF65-F5344CB8AC3E}">
        <p14:creationId xmlns:p14="http://schemas.microsoft.com/office/powerpoint/2010/main" val="3906523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337" y="133350"/>
            <a:ext cx="6276188" cy="695325"/>
          </a:xfrm>
        </p:spPr>
        <p:txBody>
          <a:bodyPr/>
          <a:lstStyle/>
          <a:p>
            <a:r>
              <a:rPr lang="en-US" sz="2800" dirty="0">
                <a:solidFill>
                  <a:schemeClr val="accent6">
                    <a:lumMod val="60000"/>
                    <a:lumOff val="40000"/>
                  </a:schemeClr>
                </a:solidFill>
              </a:rPr>
              <a:t>Language as a Semiotic System</a:t>
            </a:r>
          </a:p>
        </p:txBody>
      </p:sp>
      <p:sp>
        <p:nvSpPr>
          <p:cNvPr id="3" name="Subtitle 2"/>
          <p:cNvSpPr>
            <a:spLocks noGrp="1"/>
          </p:cNvSpPr>
          <p:nvPr>
            <p:ph type="subTitle" idx="1"/>
          </p:nvPr>
        </p:nvSpPr>
        <p:spPr>
          <a:xfrm>
            <a:off x="210338" y="828674"/>
            <a:ext cx="6276187" cy="3848101"/>
          </a:xfrm>
        </p:spPr>
        <p:txBody>
          <a:bodyPr/>
          <a:lstStyle/>
          <a:p>
            <a:pPr marL="419100" indent="-342900" algn="just">
              <a:buFont typeface="Wingdings" panose="05000000000000000000" pitchFamily="2" charset="2"/>
              <a:buChar char="v"/>
            </a:pPr>
            <a:r>
              <a:rPr lang="en-US" sz="2000" dirty="0">
                <a:solidFill>
                  <a:srgbClr val="002060"/>
                </a:solidFill>
                <a:latin typeface="+mn-lt"/>
              </a:rPr>
              <a:t>What gives language its privileged status is that other semiotic systems can generally be translated into language. </a:t>
            </a:r>
          </a:p>
          <a:p>
            <a:pPr marL="419100" indent="-342900" algn="just">
              <a:buFont typeface="Wingdings" panose="05000000000000000000" pitchFamily="2" charset="2"/>
              <a:buChar char="v"/>
            </a:pPr>
            <a:endParaRPr lang="en-US" sz="2000" dirty="0">
              <a:solidFill>
                <a:srgbClr val="002060"/>
              </a:solidFill>
              <a:latin typeface="+mn-lt"/>
            </a:endParaRPr>
          </a:p>
          <a:p>
            <a:pPr marL="419100" indent="-342900" algn="just">
              <a:buFont typeface="Wingdings" panose="05000000000000000000" pitchFamily="2" charset="2"/>
              <a:buChar char="v"/>
            </a:pPr>
            <a:r>
              <a:rPr lang="en-US" sz="2000" dirty="0">
                <a:solidFill>
                  <a:srgbClr val="002060"/>
                </a:solidFill>
                <a:latin typeface="+mn-lt"/>
              </a:rPr>
              <a:t>While we can use language to talk about the semiotic systems of clothing or cars, we cannot use clothing or cars to make all the meanings language makes.</a:t>
            </a:r>
          </a:p>
          <a:p>
            <a:pPr marL="419100" indent="-342900" algn="just">
              <a:buFont typeface="Wingdings" panose="05000000000000000000" pitchFamily="2" charset="2"/>
              <a:buChar char="v"/>
            </a:pPr>
            <a:endParaRPr lang="en-US" sz="2000" dirty="0">
              <a:solidFill>
                <a:srgbClr val="002060"/>
              </a:solidFill>
              <a:latin typeface="+mn-lt"/>
            </a:endParaRPr>
          </a:p>
          <a:p>
            <a:pPr marL="419100" indent="-342900" algn="just">
              <a:buFont typeface="Wingdings" panose="05000000000000000000" pitchFamily="2" charset="2"/>
              <a:buChar char="v"/>
            </a:pPr>
            <a:r>
              <a:rPr lang="en-US" sz="2000" dirty="0">
                <a:solidFill>
                  <a:srgbClr val="002060"/>
                </a:solidFill>
                <a:latin typeface="+mn-lt"/>
              </a:rPr>
              <a:t>language can be described as a semiotic system </a:t>
            </a:r>
            <a:r>
              <a:rPr lang="en-US" sz="2000" dirty="0">
                <a:solidFill>
                  <a:srgbClr val="FF0000"/>
                </a:solidFill>
                <a:latin typeface="+mn-lt"/>
              </a:rPr>
              <a:t>because</a:t>
            </a:r>
            <a:r>
              <a:rPr lang="en-US" sz="2000" dirty="0">
                <a:solidFill>
                  <a:srgbClr val="002060"/>
                </a:solidFill>
                <a:latin typeface="+mn-lt"/>
              </a:rPr>
              <a:t> </a:t>
            </a:r>
            <a:r>
              <a:rPr lang="en-US" sz="2000" u="sng" dirty="0">
                <a:solidFill>
                  <a:srgbClr val="002060"/>
                </a:solidFill>
                <a:latin typeface="+mn-lt"/>
              </a:rPr>
              <a:t>it</a:t>
            </a:r>
            <a:r>
              <a:rPr lang="en-US" sz="2000" dirty="0">
                <a:solidFill>
                  <a:srgbClr val="002060"/>
                </a:solidFill>
                <a:latin typeface="+mn-lt"/>
              </a:rPr>
              <a:t> i</a:t>
            </a:r>
            <a:r>
              <a:rPr lang="en-US" sz="2000" u="sng" dirty="0">
                <a:solidFill>
                  <a:srgbClr val="002060"/>
                </a:solidFill>
                <a:latin typeface="+mn-lt"/>
              </a:rPr>
              <a:t>nvolves</a:t>
            </a:r>
            <a:r>
              <a:rPr lang="en-US" sz="2000" dirty="0">
                <a:solidFill>
                  <a:srgbClr val="002060"/>
                </a:solidFill>
                <a:latin typeface="+mn-lt"/>
              </a:rPr>
              <a:t> </a:t>
            </a:r>
            <a:r>
              <a:rPr lang="en-US" sz="2000" u="sng" dirty="0">
                <a:solidFill>
                  <a:srgbClr val="002060"/>
                </a:solidFill>
                <a:latin typeface="+mn-lt"/>
              </a:rPr>
              <a:t>sets of meaningful choices or oppositions.</a:t>
            </a:r>
          </a:p>
        </p:txBody>
      </p:sp>
    </p:spTree>
    <p:extLst>
      <p:ext uri="{BB962C8B-B14F-4D97-AF65-F5344CB8AC3E}">
        <p14:creationId xmlns:p14="http://schemas.microsoft.com/office/powerpoint/2010/main" val="101253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8583160" y="1009649"/>
            <a:ext cx="360813" cy="549025"/>
          </a:xfrm>
        </p:spPr>
        <p:txBody>
          <a:bodyPr/>
          <a:lstStyle/>
          <a:p>
            <a:endParaRPr lang="en-US" dirty="0"/>
          </a:p>
        </p:txBody>
      </p:sp>
      <p:sp>
        <p:nvSpPr>
          <p:cNvPr id="3" name="Text Placeholder 2"/>
          <p:cNvSpPr>
            <a:spLocks noGrp="1"/>
          </p:cNvSpPr>
          <p:nvPr>
            <p:ph type="body" idx="1"/>
          </p:nvPr>
        </p:nvSpPr>
        <p:spPr>
          <a:xfrm>
            <a:off x="91531" y="247651"/>
            <a:ext cx="7518944" cy="4333874"/>
          </a:xfrm>
        </p:spPr>
        <p:txBody>
          <a:bodyPr/>
          <a:lstStyle/>
          <a:p>
            <a:pPr marL="76200" indent="0">
              <a:buNone/>
            </a:pPr>
            <a:r>
              <a:rPr lang="en-US" dirty="0"/>
              <a:t>Considering the example: </a:t>
            </a:r>
          </a:p>
          <a:p>
            <a:pPr marL="76200" indent="0">
              <a:buNone/>
            </a:pPr>
            <a:r>
              <a:rPr lang="en-US" dirty="0">
                <a:solidFill>
                  <a:srgbClr val="C00000"/>
                </a:solidFill>
              </a:rPr>
              <a:t>When I got home from work yesterday, I could not believe what my {progeny} had done.</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12</a:t>
            </a:fld>
            <a:endParaRPr lang="en"/>
          </a:p>
        </p:txBody>
      </p:sp>
      <p:sp>
        <p:nvSpPr>
          <p:cNvPr id="13" name="Down Arrow 12"/>
          <p:cNvSpPr/>
          <p:nvPr/>
        </p:nvSpPr>
        <p:spPr>
          <a:xfrm>
            <a:off x="3019425" y="1619723"/>
            <a:ext cx="228600" cy="978408"/>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4" name="Rectangle 13"/>
          <p:cNvSpPr/>
          <p:nvPr/>
        </p:nvSpPr>
        <p:spPr>
          <a:xfrm>
            <a:off x="451605" y="2736807"/>
            <a:ext cx="6019800" cy="9726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t>kid, child, brat, darling, son, boy, infant, offspring,…. </a:t>
            </a:r>
          </a:p>
        </p:txBody>
      </p:sp>
    </p:spTree>
    <p:extLst>
      <p:ext uri="{BB962C8B-B14F-4D97-AF65-F5344CB8AC3E}">
        <p14:creationId xmlns:p14="http://schemas.microsoft.com/office/powerpoint/2010/main" val="364994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13</a:t>
            </a:fld>
            <a:endParaRPr lang="en"/>
          </a:p>
        </p:txBody>
      </p:sp>
      <p:pic>
        <p:nvPicPr>
          <p:cNvPr id="3" name="Picture 2"/>
          <p:cNvPicPr>
            <a:picLocks noChangeAspect="1"/>
          </p:cNvPicPr>
          <p:nvPr/>
        </p:nvPicPr>
        <p:blipFill>
          <a:blip r:embed="rId2"/>
          <a:stretch>
            <a:fillRect/>
          </a:stretch>
        </p:blipFill>
        <p:spPr>
          <a:xfrm>
            <a:off x="91531" y="178082"/>
            <a:ext cx="3638550" cy="2505075"/>
          </a:xfrm>
          <a:prstGeom prst="rect">
            <a:avLst/>
          </a:prstGeom>
        </p:spPr>
      </p:pic>
      <p:pic>
        <p:nvPicPr>
          <p:cNvPr id="5" name="Picture 4"/>
          <p:cNvPicPr>
            <a:picLocks noChangeAspect="1"/>
          </p:cNvPicPr>
          <p:nvPr/>
        </p:nvPicPr>
        <p:blipFill>
          <a:blip r:embed="rId3"/>
          <a:stretch>
            <a:fillRect/>
          </a:stretch>
        </p:blipFill>
        <p:spPr>
          <a:xfrm>
            <a:off x="3939631" y="161925"/>
            <a:ext cx="3651794" cy="2505075"/>
          </a:xfrm>
          <a:prstGeom prst="rect">
            <a:avLst/>
          </a:prstGeom>
        </p:spPr>
      </p:pic>
      <p:sp>
        <p:nvSpPr>
          <p:cNvPr id="6" name="AutoShape 2" descr="blob:https://web.telegram.org/5558bba9-50b7-4f1d-bcf5-124c1da5068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blob:https://web.telegram.org/5558bba9-50b7-4f1d-bcf5-124c1da50681"/>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blob:https://web.telegram.org/5558bba9-50b7-4f1d-bcf5-124c1da50681"/>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8" descr="blob:https://web.telegram.org/5558bba9-50b7-4f1d-bcf5-124c1da50681"/>
          <p:cNvSpPr>
            <a:spLocks noChangeAspect="1" noChangeArrowheads="1"/>
          </p:cNvSpPr>
          <p:nvPr/>
        </p:nvSpPr>
        <p:spPr bwMode="auto">
          <a:xfrm>
            <a:off x="612774" y="312737"/>
            <a:ext cx="518069"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9"/>
          <p:cNvSpPr/>
          <p:nvPr/>
        </p:nvSpPr>
        <p:spPr>
          <a:xfrm>
            <a:off x="640231" y="2817812"/>
            <a:ext cx="6760694" cy="1631216"/>
          </a:xfrm>
          <a:prstGeom prst="rect">
            <a:avLst/>
          </a:prstGeom>
        </p:spPr>
        <p:txBody>
          <a:bodyPr wrap="square">
            <a:spAutoFit/>
          </a:bodyPr>
          <a:lstStyle/>
          <a:p>
            <a:pPr marL="285750" indent="-285750" algn="just">
              <a:buFont typeface="Wingdings" panose="05000000000000000000" pitchFamily="2" charset="2"/>
              <a:buChar char="v"/>
            </a:pPr>
            <a:r>
              <a:rPr lang="en-US" sz="2000" dirty="0">
                <a:solidFill>
                  <a:schemeClr val="bg1"/>
                </a:solidFill>
                <a:latin typeface="Times New Roman" panose="02020603050405020304" pitchFamily="18" charset="0"/>
              </a:rPr>
              <a:t>we can describe the lexical items in a language (the vocabulary) as semiotic systems. Identifying systems of lexical choice involves recognizing that words encode meaningful oppositions, and that the process of choosing a lexical item is a semiotic process.</a:t>
            </a:r>
            <a:endParaRPr lang="en-US" sz="2000" dirty="0">
              <a:solidFill>
                <a:schemeClr val="bg1"/>
              </a:solidFill>
            </a:endParaRPr>
          </a:p>
        </p:txBody>
      </p:sp>
    </p:spTree>
    <p:extLst>
      <p:ext uri="{BB962C8B-B14F-4D97-AF65-F5344CB8AC3E}">
        <p14:creationId xmlns:p14="http://schemas.microsoft.com/office/powerpoint/2010/main" val="4161884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8610599" y="682225"/>
            <a:ext cx="285749" cy="857400"/>
          </a:xfrm>
        </p:spPr>
        <p:txBody>
          <a:bodyPr/>
          <a:lstStyle/>
          <a:p>
            <a:endParaRPr lang="en-US" sz="800" dirty="0"/>
          </a:p>
        </p:txBody>
      </p:sp>
      <p:sp>
        <p:nvSpPr>
          <p:cNvPr id="3" name="Text Placeholder 2"/>
          <p:cNvSpPr>
            <a:spLocks noGrp="1"/>
          </p:cNvSpPr>
          <p:nvPr>
            <p:ph type="body" idx="1"/>
          </p:nvPr>
        </p:nvSpPr>
        <p:spPr>
          <a:xfrm>
            <a:off x="371475" y="476250"/>
            <a:ext cx="7200900" cy="4237800"/>
          </a:xfrm>
        </p:spPr>
        <p:txBody>
          <a:bodyPr/>
          <a:lstStyle/>
          <a:p>
            <a:pPr>
              <a:buFont typeface="Wingdings" panose="05000000000000000000" pitchFamily="2" charset="2"/>
              <a:buChar char="v"/>
            </a:pPr>
            <a:r>
              <a:rPr lang="en-US" sz="2000" dirty="0">
                <a:latin typeface="+mn-lt"/>
              </a:rPr>
              <a:t>The relationship between a human infant of unspecified sex and the sound sequence </a:t>
            </a:r>
            <a:r>
              <a:rPr lang="en-US" sz="2000" dirty="0">
                <a:solidFill>
                  <a:srgbClr val="FF0000"/>
                </a:solidFill>
                <a:latin typeface="+mn-lt"/>
              </a:rPr>
              <a:t>k-</a:t>
            </a:r>
            <a:r>
              <a:rPr lang="en-US" sz="2000" dirty="0" err="1">
                <a:solidFill>
                  <a:srgbClr val="FF0000"/>
                </a:solidFill>
                <a:latin typeface="+mn-lt"/>
              </a:rPr>
              <a:t>i</a:t>
            </a:r>
            <a:r>
              <a:rPr lang="en-US" sz="2000" dirty="0">
                <a:solidFill>
                  <a:srgbClr val="FF0000"/>
                </a:solidFill>
                <a:latin typeface="+mn-lt"/>
              </a:rPr>
              <a:t>-d</a:t>
            </a:r>
            <a:r>
              <a:rPr lang="en-US" sz="2000" dirty="0">
                <a:latin typeface="+mn-lt"/>
              </a:rPr>
              <a:t> is an </a:t>
            </a:r>
            <a:r>
              <a:rPr lang="en-US" sz="2000" dirty="0">
                <a:solidFill>
                  <a:srgbClr val="FF0000"/>
                </a:solidFill>
                <a:latin typeface="+mn-lt"/>
              </a:rPr>
              <a:t>arbitrary</a:t>
            </a:r>
            <a:r>
              <a:rPr lang="en-US" sz="2000" dirty="0">
                <a:latin typeface="+mn-lt"/>
              </a:rPr>
              <a:t> one. </a:t>
            </a:r>
          </a:p>
          <a:p>
            <a:pPr>
              <a:buFont typeface="Wingdings" panose="05000000000000000000" pitchFamily="2" charset="2"/>
              <a:buChar char="v"/>
            </a:pPr>
            <a:endParaRPr lang="en-US" sz="2000" dirty="0">
              <a:latin typeface="+mn-lt"/>
            </a:endParaRPr>
          </a:p>
          <a:p>
            <a:pPr algn="just">
              <a:buFont typeface="Wingdings" panose="05000000000000000000" pitchFamily="2" charset="2"/>
              <a:buChar char="v"/>
            </a:pPr>
            <a:r>
              <a:rPr lang="en-US" sz="2000" dirty="0">
                <a:latin typeface="+mn-lt"/>
              </a:rPr>
              <a:t>There is a </a:t>
            </a:r>
            <a:r>
              <a:rPr lang="en-US" sz="2000" dirty="0">
                <a:solidFill>
                  <a:srgbClr val="FF0000"/>
                </a:solidFill>
                <a:latin typeface="+mn-lt"/>
              </a:rPr>
              <a:t>critical difference between language as a semiotic system and a simple semiotic system</a:t>
            </a:r>
            <a:r>
              <a:rPr lang="en-US" sz="2000" dirty="0">
                <a:latin typeface="+mn-lt"/>
              </a:rPr>
              <a:t> such as the traffic lights. For with out lexical system we can break down our lexical items into component sounds. Thus, the word kid is itself realized by a combination of the sounds k-</a:t>
            </a:r>
            <a:r>
              <a:rPr lang="en-US" sz="2000" dirty="0" err="1">
                <a:latin typeface="+mn-lt"/>
              </a:rPr>
              <a:t>i</a:t>
            </a:r>
            <a:r>
              <a:rPr lang="en-US" sz="2000" dirty="0">
                <a:latin typeface="+mn-lt"/>
              </a:rPr>
              <a:t>-d. Note that with the traffic lights we could not break down the colored lights into any smaller components. The colored lights directly realized the contents of our sign system.</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050631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15</a:t>
            </a:fld>
            <a:endParaRPr lang="en"/>
          </a:p>
        </p:txBody>
      </p:sp>
      <p:sp>
        <p:nvSpPr>
          <p:cNvPr id="3" name="Rectangle 2"/>
          <p:cNvSpPr/>
          <p:nvPr/>
        </p:nvSpPr>
        <p:spPr>
          <a:xfrm>
            <a:off x="224880" y="405825"/>
            <a:ext cx="7376070" cy="1015663"/>
          </a:xfrm>
          <a:prstGeom prst="rect">
            <a:avLst/>
          </a:prstGeom>
        </p:spPr>
        <p:txBody>
          <a:bodyPr wrap="square">
            <a:spAutoFit/>
          </a:bodyPr>
          <a:lstStyle/>
          <a:p>
            <a:pPr algn="just"/>
            <a:r>
              <a:rPr lang="en-US" sz="2000" dirty="0">
                <a:solidFill>
                  <a:schemeClr val="bg1"/>
                </a:solidFill>
              </a:rPr>
              <a:t>In language, we do not just have meanings realized by words, for the words themselves are realized by sounds. This means that to describe language we need three levels or strata.</a:t>
            </a:r>
          </a:p>
        </p:txBody>
      </p:sp>
      <p:pic>
        <p:nvPicPr>
          <p:cNvPr id="4" name="Picture 3"/>
          <p:cNvPicPr>
            <a:picLocks noChangeAspect="1"/>
          </p:cNvPicPr>
          <p:nvPr/>
        </p:nvPicPr>
        <p:blipFill>
          <a:blip r:embed="rId2"/>
          <a:stretch>
            <a:fillRect/>
          </a:stretch>
        </p:blipFill>
        <p:spPr>
          <a:xfrm>
            <a:off x="771526" y="1695451"/>
            <a:ext cx="6276974" cy="2552700"/>
          </a:xfrm>
          <a:prstGeom prst="rect">
            <a:avLst/>
          </a:prstGeom>
        </p:spPr>
      </p:pic>
    </p:spTree>
    <p:extLst>
      <p:ext uri="{BB962C8B-B14F-4D97-AF65-F5344CB8AC3E}">
        <p14:creationId xmlns:p14="http://schemas.microsoft.com/office/powerpoint/2010/main" val="3487038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425" y="158350"/>
            <a:ext cx="6761100" cy="660800"/>
          </a:xfrm>
        </p:spPr>
        <p:txBody>
          <a:bodyPr/>
          <a:lstStyle/>
          <a:p>
            <a:r>
              <a:rPr lang="en-US" sz="2400" dirty="0">
                <a:solidFill>
                  <a:schemeClr val="accent6">
                    <a:lumMod val="60000"/>
                    <a:lumOff val="40000"/>
                  </a:schemeClr>
                </a:solidFill>
              </a:rPr>
              <a:t>The Function of Language as a Semiotic System </a:t>
            </a:r>
          </a:p>
        </p:txBody>
      </p:sp>
      <p:sp>
        <p:nvSpPr>
          <p:cNvPr id="3" name="Text Placeholder 2"/>
          <p:cNvSpPr>
            <a:spLocks noGrp="1"/>
          </p:cNvSpPr>
          <p:nvPr>
            <p:ph type="body" idx="1"/>
          </p:nvPr>
        </p:nvSpPr>
        <p:spPr>
          <a:xfrm>
            <a:off x="295275" y="962025"/>
            <a:ext cx="7258050" cy="3752025"/>
          </a:xfrm>
        </p:spPr>
        <p:txBody>
          <a:bodyPr/>
          <a:lstStyle/>
          <a:p>
            <a:pPr marL="76200" indent="0" algn="just">
              <a:buNone/>
            </a:pPr>
            <a:r>
              <a:rPr lang="en-US" dirty="0"/>
              <a:t>Linguistic systems make meanings by ordering the world for us in two ways:</a:t>
            </a:r>
          </a:p>
          <a:p>
            <a:pPr algn="just">
              <a:buFont typeface="Wingdings" panose="05000000000000000000" pitchFamily="2" charset="2"/>
              <a:buChar char="v"/>
            </a:pPr>
            <a:r>
              <a:rPr lang="en-US" dirty="0"/>
              <a:t>Firstly, they order content.</a:t>
            </a:r>
          </a:p>
          <a:p>
            <a:pPr algn="just">
              <a:buFont typeface="Wingdings" panose="05000000000000000000" pitchFamily="2" charset="2"/>
              <a:buChar char="v"/>
            </a:pPr>
            <a:r>
              <a:rPr lang="en-US" dirty="0"/>
              <a:t>The second way in which linguistic signs order the world for us is by ordering expression.</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478628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9" y="180976"/>
            <a:ext cx="5953126" cy="685800"/>
          </a:xfrm>
        </p:spPr>
        <p:txBody>
          <a:bodyPr/>
          <a:lstStyle/>
          <a:p>
            <a:r>
              <a:rPr lang="en-US" sz="2400" dirty="0">
                <a:solidFill>
                  <a:schemeClr val="accent6">
                    <a:lumMod val="60000"/>
                    <a:lumOff val="40000"/>
                  </a:schemeClr>
                </a:solidFill>
              </a:rPr>
              <a:t>Grammatical systems in language</a:t>
            </a:r>
          </a:p>
        </p:txBody>
      </p:sp>
      <p:sp>
        <p:nvSpPr>
          <p:cNvPr id="3" name="Subtitle 2"/>
          <p:cNvSpPr>
            <a:spLocks noGrp="1"/>
          </p:cNvSpPr>
          <p:nvPr>
            <p:ph type="subTitle" idx="1"/>
          </p:nvPr>
        </p:nvSpPr>
        <p:spPr>
          <a:xfrm>
            <a:off x="228599" y="981075"/>
            <a:ext cx="6638926" cy="3786780"/>
          </a:xfrm>
        </p:spPr>
        <p:txBody>
          <a:bodyPr/>
          <a:lstStyle/>
          <a:p>
            <a:pPr algn="just">
              <a:buFont typeface="Wingdings" panose="05000000000000000000" pitchFamily="2" charset="2"/>
              <a:buChar char="q"/>
            </a:pPr>
            <a:r>
              <a:rPr lang="en-US" sz="2000" dirty="0">
                <a:solidFill>
                  <a:schemeClr val="accent1">
                    <a:lumMod val="75000"/>
                  </a:schemeClr>
                </a:solidFill>
                <a:latin typeface="+mn-lt"/>
              </a:rPr>
              <a:t>Systems of lexical choice are not the only kind of systems we find in language. We also have systems of grammatical choice. </a:t>
            </a:r>
          </a:p>
          <a:p>
            <a:pPr algn="just">
              <a:buFont typeface="Wingdings" panose="05000000000000000000" pitchFamily="2" charset="2"/>
              <a:buChar char="q"/>
            </a:pPr>
            <a:r>
              <a:rPr lang="en-US" sz="2000" dirty="0">
                <a:solidFill>
                  <a:schemeClr val="accent1">
                    <a:lumMod val="75000"/>
                  </a:schemeClr>
                </a:solidFill>
                <a:latin typeface="+mn-lt"/>
              </a:rPr>
              <a:t>This system says that whenever I produce a clause it must be only one of these three:</a:t>
            </a:r>
          </a:p>
          <a:p>
            <a:pPr algn="just"/>
            <a:r>
              <a:rPr lang="en-US" sz="2000" dirty="0">
                <a:solidFill>
                  <a:schemeClr val="accent1">
                    <a:lumMod val="75000"/>
                  </a:schemeClr>
                </a:solidFill>
                <a:latin typeface="+mn-lt"/>
              </a:rPr>
              <a:t>• a </a:t>
            </a:r>
            <a:r>
              <a:rPr lang="en-US" sz="2000" dirty="0">
                <a:solidFill>
                  <a:srgbClr val="FF0000"/>
                </a:solidFill>
                <a:latin typeface="+mn-lt"/>
              </a:rPr>
              <a:t>declarative</a:t>
            </a:r>
            <a:r>
              <a:rPr lang="en-US" sz="2000" dirty="0">
                <a:solidFill>
                  <a:schemeClr val="accent1">
                    <a:lumMod val="75000"/>
                  </a:schemeClr>
                </a:solidFill>
                <a:latin typeface="+mn-lt"/>
              </a:rPr>
              <a:t>: The baby is crying.</a:t>
            </a:r>
          </a:p>
          <a:p>
            <a:pPr algn="just"/>
            <a:r>
              <a:rPr lang="en-US" sz="2000" dirty="0">
                <a:solidFill>
                  <a:schemeClr val="accent1">
                    <a:lumMod val="75000"/>
                  </a:schemeClr>
                </a:solidFill>
                <a:latin typeface="+mn-lt"/>
              </a:rPr>
              <a:t>• an </a:t>
            </a:r>
            <a:r>
              <a:rPr lang="en-US" sz="2000" dirty="0">
                <a:solidFill>
                  <a:srgbClr val="FF0000"/>
                </a:solidFill>
                <a:latin typeface="+mn-lt"/>
              </a:rPr>
              <a:t>interrogative</a:t>
            </a:r>
            <a:r>
              <a:rPr lang="en-US" sz="2000" dirty="0">
                <a:solidFill>
                  <a:schemeClr val="accent1">
                    <a:lumMod val="75000"/>
                  </a:schemeClr>
                </a:solidFill>
                <a:latin typeface="+mn-lt"/>
              </a:rPr>
              <a:t>: Is the baby crying?</a:t>
            </a:r>
          </a:p>
          <a:p>
            <a:pPr algn="just"/>
            <a:r>
              <a:rPr lang="en-US" sz="2000" dirty="0">
                <a:solidFill>
                  <a:schemeClr val="accent1">
                    <a:lumMod val="75000"/>
                  </a:schemeClr>
                </a:solidFill>
                <a:latin typeface="+mn-lt"/>
              </a:rPr>
              <a:t>• an </a:t>
            </a:r>
            <a:r>
              <a:rPr lang="en-US" sz="2000" dirty="0">
                <a:solidFill>
                  <a:srgbClr val="FF0000"/>
                </a:solidFill>
                <a:latin typeface="+mn-lt"/>
              </a:rPr>
              <a:t>imperative</a:t>
            </a:r>
            <a:r>
              <a:rPr lang="en-US" sz="2000" dirty="0">
                <a:solidFill>
                  <a:schemeClr val="accent1">
                    <a:lumMod val="75000"/>
                  </a:schemeClr>
                </a:solidFill>
                <a:latin typeface="+mn-lt"/>
              </a:rPr>
              <a:t>: Cry!</a:t>
            </a:r>
          </a:p>
        </p:txBody>
      </p:sp>
      <p:pic>
        <p:nvPicPr>
          <p:cNvPr id="4" name="Picture 3"/>
          <p:cNvPicPr>
            <a:picLocks noChangeAspect="1"/>
          </p:cNvPicPr>
          <p:nvPr/>
        </p:nvPicPr>
        <p:blipFill>
          <a:blip r:embed="rId2"/>
          <a:stretch>
            <a:fillRect/>
          </a:stretch>
        </p:blipFill>
        <p:spPr>
          <a:xfrm>
            <a:off x="4676775" y="2362201"/>
            <a:ext cx="4467225" cy="2781300"/>
          </a:xfrm>
          <a:prstGeom prst="rect">
            <a:avLst/>
          </a:prstGeom>
        </p:spPr>
      </p:pic>
    </p:spTree>
    <p:extLst>
      <p:ext uri="{BB962C8B-B14F-4D97-AF65-F5344CB8AC3E}">
        <p14:creationId xmlns:p14="http://schemas.microsoft.com/office/powerpoint/2010/main" val="615543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18</a:t>
            </a:fld>
            <a:endParaRPr lang="en"/>
          </a:p>
        </p:txBody>
      </p:sp>
      <p:pic>
        <p:nvPicPr>
          <p:cNvPr id="3" name="Picture 2"/>
          <p:cNvPicPr>
            <a:picLocks noChangeAspect="1"/>
          </p:cNvPicPr>
          <p:nvPr/>
        </p:nvPicPr>
        <p:blipFill>
          <a:blip r:embed="rId2"/>
          <a:stretch>
            <a:fillRect/>
          </a:stretch>
        </p:blipFill>
        <p:spPr>
          <a:xfrm>
            <a:off x="933865" y="2094697"/>
            <a:ext cx="6000750" cy="2714625"/>
          </a:xfrm>
          <a:prstGeom prst="rect">
            <a:avLst/>
          </a:prstGeom>
        </p:spPr>
      </p:pic>
      <p:sp>
        <p:nvSpPr>
          <p:cNvPr id="4" name="Rectangle 3"/>
          <p:cNvSpPr/>
          <p:nvPr/>
        </p:nvSpPr>
        <p:spPr>
          <a:xfrm>
            <a:off x="2883076" y="2417862"/>
            <a:ext cx="184731" cy="307777"/>
          </a:xfrm>
          <a:prstGeom prst="rect">
            <a:avLst/>
          </a:prstGeom>
        </p:spPr>
        <p:txBody>
          <a:bodyPr wrap="none">
            <a:spAutoFit/>
          </a:bodyPr>
          <a:lstStyle/>
          <a:p>
            <a:endParaRPr lang="en-US" dirty="0"/>
          </a:p>
        </p:txBody>
      </p:sp>
      <p:sp>
        <p:nvSpPr>
          <p:cNvPr id="5" name="Rectangle 4"/>
          <p:cNvSpPr/>
          <p:nvPr/>
        </p:nvSpPr>
        <p:spPr>
          <a:xfrm>
            <a:off x="2286000" y="2094697"/>
            <a:ext cx="4572000" cy="307777"/>
          </a:xfrm>
          <a:prstGeom prst="rect">
            <a:avLst/>
          </a:prstGeom>
        </p:spPr>
        <p:txBody>
          <a:bodyPr>
            <a:spAutoFit/>
          </a:bodyPr>
          <a:lstStyle/>
          <a:p>
            <a:endParaRPr lang="en-US" dirty="0"/>
          </a:p>
        </p:txBody>
      </p:sp>
      <p:sp>
        <p:nvSpPr>
          <p:cNvPr id="6" name="Rectangle 5"/>
          <p:cNvSpPr/>
          <p:nvPr/>
        </p:nvSpPr>
        <p:spPr>
          <a:xfrm>
            <a:off x="640231" y="232731"/>
            <a:ext cx="6833995" cy="1631216"/>
          </a:xfrm>
          <a:prstGeom prst="rect">
            <a:avLst/>
          </a:prstGeom>
        </p:spPr>
        <p:txBody>
          <a:bodyPr wrap="square">
            <a:spAutoFit/>
          </a:bodyPr>
          <a:lstStyle/>
          <a:p>
            <a:pPr algn="just"/>
            <a:r>
              <a:rPr lang="en-US" sz="2000" dirty="0">
                <a:solidFill>
                  <a:schemeClr val="bg1"/>
                </a:solidFill>
              </a:rPr>
              <a:t>The choice from a grammatical system is expressed through the presence and ordering of particular grammatical elements. And of course these structures will eventually get realized as words, and then finally as sounds.</a:t>
            </a:r>
          </a:p>
        </p:txBody>
      </p:sp>
    </p:spTree>
    <p:extLst>
      <p:ext uri="{BB962C8B-B14F-4D97-AF65-F5344CB8AC3E}">
        <p14:creationId xmlns:p14="http://schemas.microsoft.com/office/powerpoint/2010/main" val="989960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8965095" y="739375"/>
            <a:ext cx="178903" cy="857400"/>
          </a:xfrm>
        </p:spPr>
        <p:txBody>
          <a:bodyPr/>
          <a:lstStyle/>
          <a:p>
            <a:endParaRPr lang="en-US" sz="800" dirty="0"/>
          </a:p>
        </p:txBody>
      </p:sp>
      <p:sp>
        <p:nvSpPr>
          <p:cNvPr id="3" name="Text Placeholder 2"/>
          <p:cNvSpPr>
            <a:spLocks noGrp="1"/>
          </p:cNvSpPr>
          <p:nvPr>
            <p:ph type="body" idx="1"/>
          </p:nvPr>
        </p:nvSpPr>
        <p:spPr>
          <a:xfrm>
            <a:off x="308113" y="288235"/>
            <a:ext cx="7171287" cy="4425815"/>
          </a:xfrm>
        </p:spPr>
        <p:txBody>
          <a:bodyPr/>
          <a:lstStyle/>
          <a:p>
            <a:r>
              <a:rPr lang="en-US" sz="2000" dirty="0">
                <a:latin typeface="+mn-lt"/>
              </a:rPr>
              <a:t>Halliday points out, grammatical description is essential to text analysis:</a:t>
            </a:r>
          </a:p>
          <a:p>
            <a:pPr algn="just"/>
            <a:r>
              <a:rPr lang="en-US" dirty="0">
                <a:solidFill>
                  <a:srgbClr val="FF0000"/>
                </a:solidFill>
                <a:latin typeface="+mn-lt"/>
              </a:rPr>
              <a:t>It is sometimes assumed that (discourse analysis, or 'text linguistics') can be carried on without grammar - or even that it is somehow an alternative to grammar. But, this is an illusion. A discourse analysis that is not based on grammar is not an analysis at all, but simply a running commentary on a text. </a:t>
            </a:r>
            <a:r>
              <a:rPr lang="en-US" dirty="0">
                <a:solidFill>
                  <a:schemeClr val="tx1"/>
                </a:solidFill>
                <a:latin typeface="+mn-lt"/>
              </a:rPr>
              <a:t>(Halliday 1994: xvi)</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116146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57"/>
        <p:cNvGrpSpPr/>
        <p:nvPr/>
      </p:nvGrpSpPr>
      <p:grpSpPr>
        <a:xfrm>
          <a:off x="0" y="0"/>
          <a:ext cx="0" cy="0"/>
          <a:chOff x="0" y="0"/>
          <a:chExt cx="0" cy="0"/>
        </a:xfrm>
      </p:grpSpPr>
      <p:sp>
        <p:nvSpPr>
          <p:cNvPr id="3858" name="Google Shape;3858;p16"/>
          <p:cNvSpPr txBox="1">
            <a:spLocks noGrp="1"/>
          </p:cNvSpPr>
          <p:nvPr>
            <p:ph type="ctrTitle"/>
          </p:nvPr>
        </p:nvSpPr>
        <p:spPr>
          <a:xfrm>
            <a:off x="199177" y="271351"/>
            <a:ext cx="6301211" cy="59778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solidFill>
                  <a:schemeClr val="accent1"/>
                </a:solidFill>
              </a:rPr>
              <a:t>How is Language Structured for Use?</a:t>
            </a:r>
            <a:endParaRPr sz="2800" dirty="0">
              <a:solidFill>
                <a:schemeClr val="accent1"/>
              </a:solidFill>
            </a:endParaRPr>
          </a:p>
        </p:txBody>
      </p:sp>
      <p:sp>
        <p:nvSpPr>
          <p:cNvPr id="3859" name="Google Shape;3859;p16"/>
          <p:cNvSpPr txBox="1">
            <a:spLocks noGrp="1"/>
          </p:cNvSpPr>
          <p:nvPr>
            <p:ph type="subTitle" idx="1"/>
          </p:nvPr>
        </p:nvSpPr>
        <p:spPr>
          <a:xfrm>
            <a:off x="0" y="869133"/>
            <a:ext cx="6889173" cy="4139286"/>
          </a:xfrm>
          <a:prstGeom prst="rect">
            <a:avLst/>
          </a:prstGeom>
        </p:spPr>
        <p:txBody>
          <a:bodyPr spcFirstLastPara="1" wrap="square" lIns="91425" tIns="91425" rIns="91425" bIns="91425" anchor="t" anchorCtr="0">
            <a:noAutofit/>
          </a:bodyPr>
          <a:lstStyle/>
          <a:p>
            <a:pPr marL="285750" lvl="0" indent="-285750" algn="just">
              <a:buFont typeface="Wingdings" panose="05000000000000000000" pitchFamily="2" charset="2"/>
              <a:buChar char="v"/>
            </a:pPr>
            <a:r>
              <a:rPr lang="en-US" dirty="0">
                <a:solidFill>
                  <a:schemeClr val="accent1">
                    <a:lumMod val="50000"/>
                  </a:schemeClr>
                </a:solidFill>
                <a:latin typeface="+mn-lt"/>
              </a:rPr>
              <a:t>language users do not interact in order to exchange sounds with each other, nor even to exchange words or sentences. People interact in order to make </a:t>
            </a:r>
            <a:r>
              <a:rPr lang="en-US" dirty="0">
                <a:solidFill>
                  <a:srgbClr val="FF0000"/>
                </a:solidFill>
                <a:latin typeface="+mn-lt"/>
              </a:rPr>
              <a:t>meanings</a:t>
            </a:r>
            <a:r>
              <a:rPr lang="en-US" dirty="0">
                <a:solidFill>
                  <a:schemeClr val="accent1">
                    <a:lumMod val="50000"/>
                  </a:schemeClr>
                </a:solidFill>
                <a:latin typeface="+mn-lt"/>
              </a:rPr>
              <a:t>: to make sense of the world and of each other.</a:t>
            </a:r>
          </a:p>
          <a:p>
            <a:pPr marL="0" lvl="0" indent="0"/>
            <a:endParaRPr lang="en-US" sz="1800" dirty="0">
              <a:solidFill>
                <a:schemeClr val="accent1">
                  <a:lumMod val="50000"/>
                </a:schemeClr>
              </a:solidFill>
            </a:endParaRPr>
          </a:p>
          <a:p>
            <a:pPr marL="285750" lvl="0" indent="-285750" algn="just">
              <a:buFont typeface="Wingdings" panose="05000000000000000000" pitchFamily="2" charset="2"/>
              <a:buChar char="v"/>
            </a:pPr>
            <a:r>
              <a:rPr lang="en-US" dirty="0">
                <a:solidFill>
                  <a:schemeClr val="accent1">
                    <a:lumMod val="50000"/>
                  </a:schemeClr>
                </a:solidFill>
                <a:latin typeface="+mn-lt"/>
              </a:rPr>
              <a:t>The overall purpose of language, then, can be described as a </a:t>
            </a:r>
            <a:r>
              <a:rPr lang="en-US" dirty="0">
                <a:solidFill>
                  <a:srgbClr val="FF0000"/>
                </a:solidFill>
                <a:latin typeface="+mn-lt"/>
              </a:rPr>
              <a:t>semantic</a:t>
            </a:r>
            <a:r>
              <a:rPr lang="en-US" dirty="0">
                <a:solidFill>
                  <a:schemeClr val="accent1">
                    <a:lumMod val="50000"/>
                  </a:schemeClr>
                </a:solidFill>
                <a:latin typeface="+mn-lt"/>
              </a:rPr>
              <a:t> one, and each text we participate in is a record of the meanings that have been made in a particular context.</a:t>
            </a:r>
          </a:p>
          <a:p>
            <a:pPr marL="0" lvl="0" indent="0" algn="just"/>
            <a:endParaRPr lang="en-US" dirty="0">
              <a:solidFill>
                <a:schemeClr val="accent1">
                  <a:lumMod val="50000"/>
                </a:schemeClr>
              </a:solidFill>
            </a:endParaRPr>
          </a:p>
          <a:p>
            <a:pPr marL="0" lvl="0" indent="0" algn="just"/>
            <a:endParaRPr dirty="0">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818" y="337931"/>
            <a:ext cx="6317674" cy="4015860"/>
          </a:xfrm>
        </p:spPr>
        <p:txBody>
          <a:bodyPr/>
          <a:lstStyle/>
          <a:p>
            <a:r>
              <a:rPr lang="en-US" sz="2000" dirty="0"/>
              <a:t>In a functional-semantic approach, we are concerned to describe two dimensions of language use:</a:t>
            </a:r>
            <a:br>
              <a:rPr lang="en-US" sz="2000" dirty="0"/>
            </a:br>
            <a:br>
              <a:rPr lang="en-US" sz="2000" dirty="0"/>
            </a:br>
            <a:r>
              <a:rPr lang="en-US" sz="2000" dirty="0"/>
              <a:t> </a:t>
            </a:r>
            <a:r>
              <a:rPr lang="en-US" sz="2000" dirty="0">
                <a:solidFill>
                  <a:srgbClr val="FF0000"/>
                </a:solidFill>
              </a:rPr>
              <a:t>Firstly</a:t>
            </a:r>
            <a:r>
              <a:rPr lang="en-US" sz="2000" dirty="0"/>
              <a:t>, what are the possible choices people can make? </a:t>
            </a:r>
            <a:br>
              <a:rPr lang="en-US" sz="2000" dirty="0"/>
            </a:br>
            <a:r>
              <a:rPr lang="en-US" sz="2000" dirty="0"/>
              <a:t>In doing this we describe the linguistic system.</a:t>
            </a:r>
            <a:br>
              <a:rPr lang="en-US" sz="2000" dirty="0"/>
            </a:br>
            <a:br>
              <a:rPr lang="en-US" sz="2000" dirty="0"/>
            </a:br>
            <a:r>
              <a:rPr lang="en-US" sz="2000" dirty="0"/>
              <a:t> </a:t>
            </a:r>
            <a:r>
              <a:rPr lang="en-US" sz="2000" dirty="0">
                <a:solidFill>
                  <a:srgbClr val="FF0000"/>
                </a:solidFill>
              </a:rPr>
              <a:t>Secondly</a:t>
            </a:r>
            <a:r>
              <a:rPr lang="en-US" sz="2000" dirty="0"/>
              <a:t>, what is the function of the choice they did make?</a:t>
            </a:r>
            <a:br>
              <a:rPr lang="en-US" sz="2000" dirty="0"/>
            </a:br>
            <a:r>
              <a:rPr lang="en-US" sz="2000" dirty="0"/>
              <a:t>In doing this we describe how language is used in different social contexts, to achieve various cultural goals. </a:t>
            </a:r>
          </a:p>
        </p:txBody>
      </p:sp>
      <p:sp>
        <p:nvSpPr>
          <p:cNvPr id="3" name="Subtitle 2"/>
          <p:cNvSpPr>
            <a:spLocks noGrp="1"/>
          </p:cNvSpPr>
          <p:nvPr>
            <p:ph type="subTitle" idx="1"/>
          </p:nvPr>
        </p:nvSpPr>
        <p:spPr>
          <a:xfrm>
            <a:off x="7533861" y="3983055"/>
            <a:ext cx="149086" cy="784800"/>
          </a:xfrm>
        </p:spPr>
        <p:txBody>
          <a:bodyPr/>
          <a:lstStyle/>
          <a:p>
            <a:endParaRPr lang="en-US" sz="800" dirty="0"/>
          </a:p>
        </p:txBody>
      </p:sp>
    </p:spTree>
    <p:extLst>
      <p:ext uri="{BB962C8B-B14F-4D97-AF65-F5344CB8AC3E}">
        <p14:creationId xmlns:p14="http://schemas.microsoft.com/office/powerpoint/2010/main" val="757552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21</a:t>
            </a:fld>
            <a:endParaRPr lang="en"/>
          </a:p>
        </p:txBody>
      </p:sp>
      <p:sp>
        <p:nvSpPr>
          <p:cNvPr id="3" name="Rectangle 2"/>
          <p:cNvSpPr/>
          <p:nvPr/>
        </p:nvSpPr>
        <p:spPr>
          <a:xfrm>
            <a:off x="2372583" y="1940784"/>
            <a:ext cx="3211135" cy="769441"/>
          </a:xfrm>
          <a:prstGeom prst="rect">
            <a:avLst/>
          </a:prstGeom>
        </p:spPr>
        <p:txBody>
          <a:bodyPr wrap="none">
            <a:spAutoFit/>
          </a:bodyPr>
          <a:lstStyle/>
          <a:p>
            <a:r>
              <a:rPr lang="en-US" sz="4400" dirty="0">
                <a:solidFill>
                  <a:schemeClr val="bg1"/>
                </a:solidFill>
                <a:latin typeface="Algerian" panose="04020705040A02060702" pitchFamily="82" charset="0"/>
              </a:rPr>
              <a:t>Thank you</a:t>
            </a:r>
          </a:p>
        </p:txBody>
      </p:sp>
    </p:spTree>
    <p:extLst>
      <p:ext uri="{BB962C8B-B14F-4D97-AF65-F5344CB8AC3E}">
        <p14:creationId xmlns:p14="http://schemas.microsoft.com/office/powerpoint/2010/main" val="1358362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69"/>
        <p:cNvGrpSpPr/>
        <p:nvPr/>
      </p:nvGrpSpPr>
      <p:grpSpPr>
        <a:xfrm>
          <a:off x="0" y="0"/>
          <a:ext cx="0" cy="0"/>
          <a:chOff x="0" y="0"/>
          <a:chExt cx="0" cy="0"/>
        </a:xfrm>
      </p:grpSpPr>
      <p:sp>
        <p:nvSpPr>
          <p:cNvPr id="3870" name="Google Shape;3870;p18"/>
          <p:cNvSpPr txBox="1">
            <a:spLocks noGrp="1"/>
          </p:cNvSpPr>
          <p:nvPr>
            <p:ph type="title"/>
          </p:nvPr>
        </p:nvSpPr>
        <p:spPr>
          <a:xfrm>
            <a:off x="718300" y="301337"/>
            <a:ext cx="6492991" cy="62345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solidFill>
                  <a:schemeClr val="accent1"/>
                </a:solidFill>
              </a:rPr>
              <a:t>Crying Baby</a:t>
            </a:r>
            <a:endParaRPr dirty="0">
              <a:solidFill>
                <a:schemeClr val="accent1"/>
              </a:solidFill>
            </a:endParaRPr>
          </a:p>
        </p:txBody>
      </p:sp>
      <p:sp>
        <p:nvSpPr>
          <p:cNvPr id="3872" name="Google Shape;3872;p18"/>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3</a:t>
            </a:fld>
            <a:endParaRPr/>
          </a:p>
        </p:txBody>
      </p:sp>
      <p:cxnSp>
        <p:nvCxnSpPr>
          <p:cNvPr id="3" name="Straight Arrow Connector 2"/>
          <p:cNvCxnSpPr/>
          <p:nvPr/>
        </p:nvCxnSpPr>
        <p:spPr>
          <a:xfrm>
            <a:off x="3969627" y="1080655"/>
            <a:ext cx="30145" cy="96375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 name="Straight Arrow Connector 4"/>
          <p:cNvCxnSpPr/>
          <p:nvPr/>
        </p:nvCxnSpPr>
        <p:spPr>
          <a:xfrm>
            <a:off x="5152654" y="1072862"/>
            <a:ext cx="914400" cy="9144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7" name="Straight Arrow Connector 6"/>
          <p:cNvCxnSpPr/>
          <p:nvPr/>
        </p:nvCxnSpPr>
        <p:spPr>
          <a:xfrm flipH="1">
            <a:off x="1901537" y="1080655"/>
            <a:ext cx="810490" cy="9144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8" name="Oval 17"/>
          <p:cNvSpPr/>
          <p:nvPr/>
        </p:nvSpPr>
        <p:spPr>
          <a:xfrm>
            <a:off x="2992582" y="2119323"/>
            <a:ext cx="1906368"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accent1"/>
                </a:solidFill>
              </a:rPr>
              <a:t>Interpersonal meaning</a:t>
            </a:r>
          </a:p>
        </p:txBody>
      </p:sp>
      <p:sp>
        <p:nvSpPr>
          <p:cNvPr id="26" name="Oval 25"/>
          <p:cNvSpPr/>
          <p:nvPr/>
        </p:nvSpPr>
        <p:spPr>
          <a:xfrm>
            <a:off x="5609854" y="2119322"/>
            <a:ext cx="1642398" cy="91440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accent1"/>
                </a:solidFill>
              </a:rPr>
              <a:t>Textual meaning </a:t>
            </a:r>
          </a:p>
        </p:txBody>
      </p:sp>
      <p:sp>
        <p:nvSpPr>
          <p:cNvPr id="27" name="Oval 26"/>
          <p:cNvSpPr/>
          <p:nvPr/>
        </p:nvSpPr>
        <p:spPr>
          <a:xfrm>
            <a:off x="791458" y="2135121"/>
            <a:ext cx="1720159"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chemeClr val="accent1"/>
                </a:solidFill>
              </a:rPr>
              <a:t>Ideational meaning</a:t>
            </a:r>
          </a:p>
        </p:txBody>
      </p:sp>
      <p:sp>
        <p:nvSpPr>
          <p:cNvPr id="28" name="Rectangle 27"/>
          <p:cNvSpPr/>
          <p:nvPr/>
        </p:nvSpPr>
        <p:spPr>
          <a:xfrm>
            <a:off x="5311498" y="3181793"/>
            <a:ext cx="2647937" cy="1535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a:t>Textual meaning refers to the way the text is organized as a piece of writing or speech.</a:t>
            </a:r>
          </a:p>
          <a:p>
            <a:r>
              <a:rPr lang="en-US" dirty="0"/>
              <a:t>The baby(he)+the parents(you)</a:t>
            </a:r>
          </a:p>
        </p:txBody>
      </p:sp>
      <p:sp>
        <p:nvSpPr>
          <p:cNvPr id="29" name="Rectangle 28"/>
          <p:cNvSpPr/>
          <p:nvPr/>
        </p:nvSpPr>
        <p:spPr>
          <a:xfrm>
            <a:off x="2833735" y="3181793"/>
            <a:ext cx="2318919" cy="1535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200" dirty="0"/>
              <a:t>The writer clearly wants to establish friendly rapport with the reader, to be seen more as a 'fellow sufferer' offering useful advice based on her lived experience as a lover and career of babies.</a:t>
            </a:r>
          </a:p>
        </p:txBody>
      </p:sp>
      <p:sp>
        <p:nvSpPr>
          <p:cNvPr id="30" name="Rectangle 29"/>
          <p:cNvSpPr/>
          <p:nvPr/>
        </p:nvSpPr>
        <p:spPr>
          <a:xfrm>
            <a:off x="166256" y="3189587"/>
            <a:ext cx="2545771" cy="15278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The use of language to inform </a:t>
            </a:r>
          </a:p>
          <a:p>
            <a:pPr algn="just"/>
            <a:r>
              <a:rPr lang="en-US" dirty="0"/>
              <a:t>There is a reason for his crying and we have to do something to stop his crying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7453" y="2088573"/>
            <a:ext cx="716973" cy="457200"/>
          </a:xfrm>
        </p:spPr>
        <p:txBody>
          <a:bodyPr/>
          <a:lstStyle/>
          <a:p>
            <a:endParaRPr lang="en-US" sz="800" dirty="0"/>
          </a:p>
        </p:txBody>
      </p:sp>
      <p:sp>
        <p:nvSpPr>
          <p:cNvPr id="3" name="Subtitle 2"/>
          <p:cNvSpPr>
            <a:spLocks noGrp="1"/>
          </p:cNvSpPr>
          <p:nvPr>
            <p:ph type="subTitle" idx="1"/>
          </p:nvPr>
        </p:nvSpPr>
        <p:spPr>
          <a:xfrm>
            <a:off x="249383" y="155864"/>
            <a:ext cx="6276108" cy="5247409"/>
          </a:xfrm>
        </p:spPr>
        <p:txBody>
          <a:bodyPr/>
          <a:lstStyle/>
          <a:p>
            <a:pPr algn="just">
              <a:buFont typeface="Wingdings" panose="05000000000000000000" pitchFamily="2" charset="2"/>
              <a:buChar char="v"/>
            </a:pPr>
            <a:r>
              <a:rPr lang="en-US" sz="2000" dirty="0">
                <a:solidFill>
                  <a:schemeClr val="accent1"/>
                </a:solidFill>
              </a:rPr>
              <a:t>This example demonstrates that a text can be seen to be expressing more than one </a:t>
            </a:r>
            <a:r>
              <a:rPr lang="en-US" sz="2000" dirty="0">
                <a:solidFill>
                  <a:schemeClr val="accent1"/>
                </a:solidFill>
                <a:latin typeface="+mn-lt"/>
              </a:rPr>
              <a:t>meaning</a:t>
            </a:r>
            <a:r>
              <a:rPr lang="en-US" sz="2000" dirty="0">
                <a:solidFill>
                  <a:schemeClr val="accent1"/>
                </a:solidFill>
              </a:rPr>
              <a:t> at a time. </a:t>
            </a:r>
          </a:p>
          <a:p>
            <a:pPr algn="just">
              <a:buFont typeface="Wingdings" panose="05000000000000000000" pitchFamily="2" charset="2"/>
              <a:buChar char="v"/>
            </a:pPr>
            <a:endParaRPr lang="en-US" sz="2000" dirty="0">
              <a:solidFill>
                <a:schemeClr val="accent1"/>
              </a:solidFill>
            </a:endParaRPr>
          </a:p>
          <a:p>
            <a:pPr algn="just">
              <a:buFont typeface="Wingdings" panose="05000000000000000000" pitchFamily="2" charset="2"/>
              <a:buChar char="v"/>
            </a:pPr>
            <a:r>
              <a:rPr lang="en-US" sz="2000" dirty="0">
                <a:solidFill>
                  <a:schemeClr val="accent1"/>
                </a:solidFill>
              </a:rPr>
              <a:t> </a:t>
            </a:r>
            <a:r>
              <a:rPr lang="en-US" sz="2000" dirty="0">
                <a:solidFill>
                  <a:srgbClr val="FF0000"/>
                </a:solidFill>
              </a:rPr>
              <a:t>Halliday's claim that a text can make these different meanings because units of language (texts, sentences, clauses, etc.) are simultaneously making three kinds of meanings.</a:t>
            </a:r>
          </a:p>
          <a:p>
            <a:pPr algn="just">
              <a:buFont typeface="Wingdings" panose="05000000000000000000" pitchFamily="2" charset="2"/>
              <a:buChar char="v"/>
            </a:pPr>
            <a:endParaRPr lang="en-US" sz="2000" dirty="0">
              <a:solidFill>
                <a:srgbClr val="FF0000"/>
              </a:solidFill>
            </a:endParaRPr>
          </a:p>
          <a:p>
            <a:pPr algn="just">
              <a:buFont typeface="Wingdings" panose="05000000000000000000" pitchFamily="2" charset="2"/>
              <a:buChar char="v"/>
            </a:pPr>
            <a:r>
              <a:rPr lang="en-US" sz="2000" dirty="0">
                <a:solidFill>
                  <a:srgbClr val="FF0000"/>
                </a:solidFill>
              </a:rPr>
              <a:t> </a:t>
            </a:r>
            <a:r>
              <a:rPr lang="en-US" sz="2000" dirty="0">
                <a:solidFill>
                  <a:schemeClr val="accent1"/>
                </a:solidFill>
              </a:rPr>
              <a:t>These three types of meaning are expressed through language because these are the strands of meaning we need to make in order to make sense of each other and the world.</a:t>
            </a:r>
          </a:p>
        </p:txBody>
      </p:sp>
    </p:spTree>
    <p:extLst>
      <p:ext uri="{BB962C8B-B14F-4D97-AF65-F5344CB8AC3E}">
        <p14:creationId xmlns:p14="http://schemas.microsoft.com/office/powerpoint/2010/main" val="3518007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69"/>
        <p:cNvGrpSpPr/>
        <p:nvPr/>
      </p:nvGrpSpPr>
      <p:grpSpPr>
        <a:xfrm>
          <a:off x="0" y="0"/>
          <a:ext cx="0" cy="0"/>
          <a:chOff x="0" y="0"/>
          <a:chExt cx="0" cy="0"/>
        </a:xfrm>
      </p:grpSpPr>
      <p:sp>
        <p:nvSpPr>
          <p:cNvPr id="3870" name="Google Shape;3870;p18"/>
          <p:cNvSpPr txBox="1">
            <a:spLocks noGrp="1"/>
          </p:cNvSpPr>
          <p:nvPr>
            <p:ph type="title"/>
          </p:nvPr>
        </p:nvSpPr>
        <p:spPr>
          <a:xfrm>
            <a:off x="718300" y="301337"/>
            <a:ext cx="6492991" cy="623454"/>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solidFill>
                  <a:schemeClr val="accent1"/>
                </a:solidFill>
              </a:rPr>
              <a:t>I suggest we attack the reds</a:t>
            </a:r>
            <a:endParaRPr dirty="0">
              <a:solidFill>
                <a:schemeClr val="accent1"/>
              </a:solidFill>
            </a:endParaRPr>
          </a:p>
        </p:txBody>
      </p:sp>
      <p:sp>
        <p:nvSpPr>
          <p:cNvPr id="3872" name="Google Shape;3872;p18"/>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5</a:t>
            </a:fld>
            <a:endParaRPr/>
          </a:p>
        </p:txBody>
      </p:sp>
      <p:cxnSp>
        <p:nvCxnSpPr>
          <p:cNvPr id="3" name="Straight Arrow Connector 2"/>
          <p:cNvCxnSpPr/>
          <p:nvPr/>
        </p:nvCxnSpPr>
        <p:spPr>
          <a:xfrm>
            <a:off x="3969627" y="1080655"/>
            <a:ext cx="30145" cy="963757"/>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5" name="Straight Arrow Connector 4"/>
          <p:cNvCxnSpPr/>
          <p:nvPr/>
        </p:nvCxnSpPr>
        <p:spPr>
          <a:xfrm>
            <a:off x="5152654" y="1072862"/>
            <a:ext cx="914400" cy="9144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7" name="Straight Arrow Connector 6"/>
          <p:cNvCxnSpPr/>
          <p:nvPr/>
        </p:nvCxnSpPr>
        <p:spPr>
          <a:xfrm flipH="1">
            <a:off x="1901537" y="1080655"/>
            <a:ext cx="810490" cy="91440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18" name="Oval 17"/>
          <p:cNvSpPr/>
          <p:nvPr/>
        </p:nvSpPr>
        <p:spPr>
          <a:xfrm>
            <a:off x="3100594" y="2119323"/>
            <a:ext cx="1928606"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rgbClr val="0070C0"/>
                </a:solidFill>
              </a:rPr>
              <a:t>Interpersonal meaning</a:t>
            </a:r>
          </a:p>
        </p:txBody>
      </p:sp>
      <p:sp>
        <p:nvSpPr>
          <p:cNvPr id="26" name="Oval 25"/>
          <p:cNvSpPr/>
          <p:nvPr/>
        </p:nvSpPr>
        <p:spPr>
          <a:xfrm>
            <a:off x="5609854" y="2119322"/>
            <a:ext cx="1798864" cy="91440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rgbClr val="0070C0"/>
                </a:solidFill>
              </a:rPr>
              <a:t>Textual meaning </a:t>
            </a:r>
          </a:p>
        </p:txBody>
      </p:sp>
      <p:sp>
        <p:nvSpPr>
          <p:cNvPr id="27" name="Oval 26"/>
          <p:cNvSpPr/>
          <p:nvPr/>
        </p:nvSpPr>
        <p:spPr>
          <a:xfrm>
            <a:off x="365881" y="2119322"/>
            <a:ext cx="1940901"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solidFill>
                  <a:srgbClr val="0070C0"/>
                </a:solidFill>
              </a:rPr>
              <a:t>Ideational meaning</a:t>
            </a:r>
          </a:p>
        </p:txBody>
      </p:sp>
      <p:sp>
        <p:nvSpPr>
          <p:cNvPr id="28" name="Rectangle 27"/>
          <p:cNvSpPr/>
          <p:nvPr/>
        </p:nvSpPr>
        <p:spPr>
          <a:xfrm>
            <a:off x="5311498" y="3181793"/>
            <a:ext cx="2647937" cy="1535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a:t>Takes as its point of departure the speaker's intention (only to suggest, not to impose) and the </a:t>
            </a:r>
            <a:r>
              <a:rPr lang="en-US" dirty="0" err="1"/>
              <a:t>interactants</a:t>
            </a:r>
            <a:r>
              <a:rPr lang="en-US" dirty="0"/>
              <a:t> (we). It is a possible answer to What should we do now?</a:t>
            </a:r>
          </a:p>
        </p:txBody>
      </p:sp>
      <p:sp>
        <p:nvSpPr>
          <p:cNvPr id="29" name="Rectangle 28"/>
          <p:cNvSpPr/>
          <p:nvPr/>
        </p:nvSpPr>
        <p:spPr>
          <a:xfrm>
            <a:off x="2833735" y="3181793"/>
            <a:ext cx="2318919" cy="1535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200" dirty="0"/>
              <a:t> A  meaning of friendly suggestion, non-coercive, open to negotiation; the kind of meaning we might make with friends, whose opinions we are interested in and whose behavior we do not seek to dominate.</a:t>
            </a:r>
          </a:p>
        </p:txBody>
      </p:sp>
      <p:sp>
        <p:nvSpPr>
          <p:cNvPr id="30" name="Rectangle 29"/>
          <p:cNvSpPr/>
          <p:nvPr/>
        </p:nvSpPr>
        <p:spPr>
          <a:xfrm>
            <a:off x="166256" y="3189587"/>
            <a:ext cx="2545771" cy="15278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200" dirty="0"/>
              <a:t>This sentence makes meanings about bottles of wine and what we should do with them. It makes meanings that focus on the actions we, as human agents, should carry out, and the entities our actions will affect (the reds).</a:t>
            </a:r>
          </a:p>
        </p:txBody>
      </p:sp>
    </p:spTree>
    <p:extLst>
      <p:ext uri="{BB962C8B-B14F-4D97-AF65-F5344CB8AC3E}">
        <p14:creationId xmlns:p14="http://schemas.microsoft.com/office/powerpoint/2010/main" val="74709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5" y="0"/>
            <a:ext cx="7188455" cy="1007918"/>
          </a:xfrm>
        </p:spPr>
        <p:txBody>
          <a:bodyPr/>
          <a:lstStyle/>
          <a:p>
            <a:r>
              <a:rPr lang="en-US" sz="2400" dirty="0">
                <a:solidFill>
                  <a:schemeClr val="accent6">
                    <a:lumMod val="60000"/>
                    <a:lumOff val="40000"/>
                  </a:schemeClr>
                </a:solidFill>
                <a:latin typeface="+mn-lt"/>
              </a:rPr>
              <a:t>Meaning as Choice: Semantic systems</a:t>
            </a:r>
            <a:br>
              <a:rPr lang="en-US" sz="2400" dirty="0">
                <a:solidFill>
                  <a:schemeClr val="accent6">
                    <a:lumMod val="60000"/>
                    <a:lumOff val="40000"/>
                  </a:schemeClr>
                </a:solidFill>
                <a:latin typeface="+mn-lt"/>
              </a:rPr>
            </a:br>
            <a:endParaRPr lang="en-US" sz="2400" dirty="0">
              <a:solidFill>
                <a:schemeClr val="accent6">
                  <a:lumMod val="60000"/>
                  <a:lumOff val="40000"/>
                </a:schemeClr>
              </a:solidFill>
              <a:latin typeface="+mn-lt"/>
            </a:endParaRPr>
          </a:p>
        </p:txBody>
      </p:sp>
      <p:pic>
        <p:nvPicPr>
          <p:cNvPr id="5" name="Picture 4"/>
          <p:cNvPicPr>
            <a:picLocks noChangeAspect="1"/>
          </p:cNvPicPr>
          <p:nvPr/>
        </p:nvPicPr>
        <p:blipFill>
          <a:blip r:embed="rId2"/>
          <a:stretch>
            <a:fillRect/>
          </a:stretch>
        </p:blipFill>
        <p:spPr>
          <a:xfrm>
            <a:off x="7751618" y="2369927"/>
            <a:ext cx="1310121" cy="2743874"/>
          </a:xfrm>
          <a:prstGeom prst="rect">
            <a:avLst/>
          </a:prstGeom>
        </p:spPr>
      </p:pic>
      <p:sp>
        <p:nvSpPr>
          <p:cNvPr id="3" name="Text Placeholder 2"/>
          <p:cNvSpPr>
            <a:spLocks noGrp="1"/>
          </p:cNvSpPr>
          <p:nvPr>
            <p:ph type="body" idx="1"/>
          </p:nvPr>
        </p:nvSpPr>
        <p:spPr>
          <a:xfrm>
            <a:off x="290945" y="758535"/>
            <a:ext cx="7188455" cy="4125191"/>
          </a:xfrm>
        </p:spPr>
        <p:txBody>
          <a:bodyPr/>
          <a:lstStyle/>
          <a:p>
            <a:pPr algn="just">
              <a:buFont typeface="Wingdings" panose="05000000000000000000" pitchFamily="2" charset="2"/>
              <a:buChar char="v"/>
            </a:pPr>
            <a:r>
              <a:rPr lang="en-US" sz="1800" dirty="0">
                <a:latin typeface="+mn-lt"/>
              </a:rPr>
              <a:t>It consists of a finite set of choices or oppositions: This contains only three choices since the  traffic system lights can only be either </a:t>
            </a:r>
            <a:r>
              <a:rPr lang="en-US" sz="1800" dirty="0">
                <a:solidFill>
                  <a:srgbClr val="FF0000"/>
                </a:solidFill>
                <a:latin typeface="+mn-lt"/>
              </a:rPr>
              <a:t>red</a:t>
            </a:r>
            <a:r>
              <a:rPr lang="en-US" sz="1800" dirty="0">
                <a:latin typeface="+mn-lt"/>
              </a:rPr>
              <a:t> or </a:t>
            </a:r>
            <a:r>
              <a:rPr lang="en-US" sz="1800" dirty="0">
                <a:solidFill>
                  <a:srgbClr val="00B050"/>
                </a:solidFill>
                <a:latin typeface="+mn-lt"/>
              </a:rPr>
              <a:t>green</a:t>
            </a:r>
            <a:r>
              <a:rPr lang="en-US" sz="1800" dirty="0">
                <a:latin typeface="+mn-lt"/>
              </a:rPr>
              <a:t> or </a:t>
            </a:r>
            <a:r>
              <a:rPr lang="en-US" sz="1800" dirty="0">
                <a:solidFill>
                  <a:srgbClr val="FFC000"/>
                </a:solidFill>
                <a:latin typeface="+mn-lt"/>
              </a:rPr>
              <a:t>amber</a:t>
            </a:r>
            <a:r>
              <a:rPr lang="en-US" sz="1800" dirty="0">
                <a:latin typeface="+mn-lt"/>
              </a:rPr>
              <a:t>;</a:t>
            </a:r>
          </a:p>
          <a:p>
            <a:pPr marL="76200" indent="0" algn="just">
              <a:buNone/>
            </a:pPr>
            <a:endParaRPr lang="en-US" sz="1800" dirty="0">
              <a:latin typeface="+mn-lt"/>
            </a:endParaRPr>
          </a:p>
          <a:p>
            <a:pPr algn="just">
              <a:buFont typeface="Wingdings" panose="05000000000000000000" pitchFamily="2" charset="2"/>
              <a:buChar char="v"/>
            </a:pPr>
            <a:r>
              <a:rPr lang="en-US" sz="1800" dirty="0">
                <a:latin typeface="+mn-lt"/>
              </a:rPr>
              <a:t>The choices in the system are discrete: when you drive up to the intersection, the lights can only be one color at a time;</a:t>
            </a:r>
          </a:p>
          <a:p>
            <a:pPr algn="just">
              <a:buFont typeface="Wingdings" panose="05000000000000000000" pitchFamily="2" charset="2"/>
              <a:buChar char="v"/>
            </a:pPr>
            <a:endParaRPr lang="en-US" sz="1800" dirty="0">
              <a:latin typeface="+mn-lt"/>
            </a:endParaRPr>
          </a:p>
          <a:p>
            <a:pPr algn="just">
              <a:buFont typeface="Wingdings" panose="05000000000000000000" pitchFamily="2" charset="2"/>
              <a:buChar char="v"/>
            </a:pPr>
            <a:r>
              <a:rPr lang="en-US" sz="1800" dirty="0">
                <a:latin typeface="+mn-lt"/>
              </a:rPr>
              <a:t>It is the oppositions, not the substances, In the system that are important :it does not matter  exactly what shades of red or green or amber we use (deep red/light red, light green/dark green). All that matters is that </a:t>
            </a:r>
            <a:r>
              <a:rPr lang="en-US" sz="1800" dirty="0">
                <a:solidFill>
                  <a:srgbClr val="FF0000"/>
                </a:solidFill>
                <a:latin typeface="+mn-lt"/>
              </a:rPr>
              <a:t>red</a:t>
            </a:r>
            <a:r>
              <a:rPr lang="en-US" sz="1800" dirty="0">
                <a:latin typeface="+mn-lt"/>
              </a:rPr>
              <a:t> is not </a:t>
            </a:r>
            <a:r>
              <a:rPr lang="en-US" sz="1800" dirty="0">
                <a:solidFill>
                  <a:srgbClr val="00B050"/>
                </a:solidFill>
                <a:latin typeface="+mn-lt"/>
              </a:rPr>
              <a:t>green</a:t>
            </a:r>
            <a:r>
              <a:rPr lang="en-US" sz="1800" dirty="0">
                <a:latin typeface="+mn-lt"/>
              </a:rPr>
              <a:t> - that each of the three colored lights is different from the others.</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6</a:t>
            </a:fld>
            <a:endParaRPr lang="en"/>
          </a:p>
        </p:txBody>
      </p:sp>
      <p:pic>
        <p:nvPicPr>
          <p:cNvPr id="6" name="Picture 5"/>
          <p:cNvPicPr>
            <a:picLocks noChangeAspect="1"/>
          </p:cNvPicPr>
          <p:nvPr/>
        </p:nvPicPr>
        <p:blipFill>
          <a:blip r:embed="rId3"/>
          <a:stretch>
            <a:fillRect/>
          </a:stretch>
        </p:blipFill>
        <p:spPr>
          <a:xfrm>
            <a:off x="7584175" y="0"/>
            <a:ext cx="1465186" cy="2584740"/>
          </a:xfrm>
          <a:prstGeom prst="rect">
            <a:avLst/>
          </a:prstGeom>
        </p:spPr>
      </p:pic>
    </p:spTree>
    <p:extLst>
      <p:ext uri="{BB962C8B-B14F-4D97-AF65-F5344CB8AC3E}">
        <p14:creationId xmlns:p14="http://schemas.microsoft.com/office/powerpoint/2010/main" val="117965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76"/>
        <p:cNvGrpSpPr/>
        <p:nvPr/>
      </p:nvGrpSpPr>
      <p:grpSpPr>
        <a:xfrm>
          <a:off x="0" y="0"/>
          <a:ext cx="0" cy="0"/>
          <a:chOff x="0" y="0"/>
          <a:chExt cx="0" cy="0"/>
        </a:xfrm>
      </p:grpSpPr>
      <p:sp>
        <p:nvSpPr>
          <p:cNvPr id="3878" name="Google Shape;3878;p19"/>
          <p:cNvSpPr txBox="1">
            <a:spLocks noGrp="1"/>
          </p:cNvSpPr>
          <p:nvPr>
            <p:ph type="subTitle" idx="4294967295"/>
          </p:nvPr>
        </p:nvSpPr>
        <p:spPr>
          <a:xfrm>
            <a:off x="166256" y="237496"/>
            <a:ext cx="7263246" cy="4679505"/>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endParaRPr lang="en-US" dirty="0">
              <a:solidFill>
                <a:schemeClr val="bg1"/>
              </a:solidFill>
            </a:endParaRPr>
          </a:p>
          <a:p>
            <a:pPr marL="0" lvl="0" indent="0" algn="l" rtl="0">
              <a:spcBef>
                <a:spcPts val="600"/>
              </a:spcBef>
              <a:spcAft>
                <a:spcPts val="0"/>
              </a:spcAft>
              <a:buNone/>
            </a:pPr>
            <a:r>
              <a:rPr lang="en-US" dirty="0">
                <a:solidFill>
                  <a:schemeClr val="bg1"/>
                </a:solidFill>
              </a:rPr>
              <a:t> </a:t>
            </a:r>
          </a:p>
        </p:txBody>
      </p:sp>
      <p:sp>
        <p:nvSpPr>
          <p:cNvPr id="3892" name="Google Shape;3892;p1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7</a:t>
            </a:fld>
            <a:endParaRPr/>
          </a:p>
        </p:txBody>
      </p:sp>
      <p:pic>
        <p:nvPicPr>
          <p:cNvPr id="2" name="Picture 1"/>
          <p:cNvPicPr>
            <a:picLocks noChangeAspect="1"/>
          </p:cNvPicPr>
          <p:nvPr/>
        </p:nvPicPr>
        <p:blipFill>
          <a:blip r:embed="rId3"/>
          <a:stretch>
            <a:fillRect/>
          </a:stretch>
        </p:blipFill>
        <p:spPr>
          <a:xfrm>
            <a:off x="811616" y="605597"/>
            <a:ext cx="6265462" cy="411460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8783953" y="476250"/>
            <a:ext cx="93346" cy="685800"/>
          </a:xfrm>
        </p:spPr>
        <p:txBody>
          <a:bodyPr/>
          <a:lstStyle/>
          <a:p>
            <a:endParaRPr lang="en-US" dirty="0"/>
          </a:p>
        </p:txBody>
      </p:sp>
      <p:sp>
        <p:nvSpPr>
          <p:cNvPr id="3" name="Text Placeholder 2"/>
          <p:cNvSpPr>
            <a:spLocks noGrp="1"/>
          </p:cNvSpPr>
          <p:nvPr>
            <p:ph type="body" idx="1"/>
          </p:nvPr>
        </p:nvSpPr>
        <p:spPr>
          <a:xfrm>
            <a:off x="91531" y="647700"/>
            <a:ext cx="7553324" cy="4269301"/>
          </a:xfrm>
        </p:spPr>
        <p:txBody>
          <a:bodyPr/>
          <a:lstStyle/>
          <a:p>
            <a:pPr algn="just">
              <a:buFont typeface="Wingdings" panose="05000000000000000000" pitchFamily="2" charset="2"/>
              <a:buChar char="q"/>
            </a:pPr>
            <a:r>
              <a:rPr lang="en-US" sz="2000" dirty="0">
                <a:latin typeface="+mn-lt"/>
              </a:rPr>
              <a:t>The traffic light system illustrates the fact that semiotic systems are established by social convention. </a:t>
            </a:r>
          </a:p>
          <a:p>
            <a:pPr algn="just">
              <a:buFont typeface="Wingdings" panose="05000000000000000000" pitchFamily="2" charset="2"/>
              <a:buChar char="q"/>
            </a:pPr>
            <a:r>
              <a:rPr lang="en-US" sz="2000" dirty="0">
                <a:latin typeface="+mn-lt"/>
              </a:rPr>
              <a:t>De Saussure pointed out, the fusion between the two sides of the sign is </a:t>
            </a:r>
            <a:r>
              <a:rPr lang="en-US" sz="2000" u="sng" dirty="0">
                <a:solidFill>
                  <a:srgbClr val="FF0000"/>
                </a:solidFill>
                <a:latin typeface="+mn-lt"/>
              </a:rPr>
              <a:t>arbitrary</a:t>
            </a:r>
            <a:r>
              <a:rPr lang="en-US" sz="2000" dirty="0">
                <a:latin typeface="+mn-lt"/>
              </a:rPr>
              <a:t>. There is no natural link between the content </a:t>
            </a:r>
            <a:r>
              <a:rPr lang="en-US" sz="2000" dirty="0">
                <a:solidFill>
                  <a:srgbClr val="FF0000"/>
                </a:solidFill>
                <a:latin typeface="+mn-lt"/>
              </a:rPr>
              <a:t>STOP</a:t>
            </a:r>
            <a:r>
              <a:rPr lang="en-US" sz="2000" dirty="0">
                <a:latin typeface="+mn-lt"/>
              </a:rPr>
              <a:t> and the expression </a:t>
            </a:r>
            <a:r>
              <a:rPr lang="en-US" sz="2000" dirty="0">
                <a:solidFill>
                  <a:srgbClr val="FF0000"/>
                </a:solidFill>
                <a:latin typeface="+mn-lt"/>
              </a:rPr>
              <a:t>RED</a:t>
            </a:r>
            <a:r>
              <a:rPr lang="en-US" sz="2000" dirty="0">
                <a:latin typeface="+mn-lt"/>
              </a:rPr>
              <a:t> </a:t>
            </a:r>
            <a:r>
              <a:rPr lang="en-US" sz="2000" dirty="0">
                <a:solidFill>
                  <a:srgbClr val="FF0000"/>
                </a:solidFill>
                <a:latin typeface="+mn-lt"/>
              </a:rPr>
              <a:t>LIGHT</a:t>
            </a:r>
            <a:r>
              <a:rPr lang="en-US" sz="2000" dirty="0">
                <a:latin typeface="+mn-lt"/>
              </a:rPr>
              <a:t> in a traffic light system.  Semiotic systems, then, are arbitrary social conventions.</a:t>
            </a:r>
          </a:p>
          <a:p>
            <a:pPr algn="just">
              <a:buFont typeface="Wingdings" panose="05000000000000000000" pitchFamily="2" charset="2"/>
              <a:buChar char="q"/>
            </a:pPr>
            <a:r>
              <a:rPr lang="en-US" sz="2000" dirty="0">
                <a:solidFill>
                  <a:srgbClr val="FF0000"/>
                </a:solidFill>
                <a:latin typeface="+mn-lt"/>
              </a:rPr>
              <a:t>A semiotic system </a:t>
            </a:r>
            <a:r>
              <a:rPr lang="en-US" sz="2000" dirty="0">
                <a:solidFill>
                  <a:srgbClr val="002060"/>
                </a:solidFill>
                <a:latin typeface="+mn-lt"/>
              </a:rPr>
              <a:t>can be defined as a collection of discrete signs finite. </a:t>
            </a:r>
          </a:p>
          <a:p>
            <a:pPr algn="just">
              <a:buFont typeface="Wingdings" panose="05000000000000000000" pitchFamily="2" charset="2"/>
              <a:buChar char="q"/>
            </a:pPr>
            <a:r>
              <a:rPr lang="en-US" sz="2000" dirty="0">
                <a:latin typeface="+mn-lt"/>
              </a:rPr>
              <a:t>We have a sign when a meaning (content) is arbitrarily realized through a realization (expression).</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2486108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2526" y="739375"/>
            <a:ext cx="114300" cy="857400"/>
          </a:xfrm>
        </p:spPr>
        <p:txBody>
          <a:bodyPr/>
          <a:lstStyle/>
          <a:p>
            <a:endParaRPr lang="en-US" dirty="0"/>
          </a:p>
        </p:txBody>
      </p:sp>
      <p:sp>
        <p:nvSpPr>
          <p:cNvPr id="3" name="Text Placeholder 2"/>
          <p:cNvSpPr>
            <a:spLocks noGrp="1"/>
          </p:cNvSpPr>
          <p:nvPr>
            <p:ph type="body" idx="1"/>
          </p:nvPr>
        </p:nvSpPr>
        <p:spPr>
          <a:xfrm>
            <a:off x="304799" y="247649"/>
            <a:ext cx="7458075" cy="4638675"/>
          </a:xfrm>
        </p:spPr>
        <p:txBody>
          <a:bodyPr/>
          <a:lstStyle/>
          <a:p>
            <a:pPr algn="just">
              <a:buFont typeface="Wingdings" panose="05000000000000000000" pitchFamily="2" charset="2"/>
              <a:buChar char="q"/>
            </a:pPr>
            <a:r>
              <a:rPr lang="en-US" dirty="0"/>
              <a:t>The traffic light system can also help to explain the function of semiotic systems. Sign systems create meanings by ordering the world in two ways:</a:t>
            </a:r>
          </a:p>
          <a:p>
            <a:pPr marL="76200" indent="0" algn="just">
              <a:buNone/>
            </a:pPr>
            <a:r>
              <a:rPr lang="en-US" dirty="0"/>
              <a:t>1</a:t>
            </a:r>
            <a:r>
              <a:rPr lang="en-US" u="sng" dirty="0"/>
              <a:t>. </a:t>
            </a:r>
            <a:r>
              <a:rPr lang="en-US" u="sng" dirty="0">
                <a:solidFill>
                  <a:srgbClr val="FFC000"/>
                </a:solidFill>
              </a:rPr>
              <a:t>They order content</a:t>
            </a:r>
            <a:r>
              <a:rPr lang="en-US" dirty="0">
                <a:solidFill>
                  <a:srgbClr val="FFC000"/>
                </a:solidFill>
              </a:rPr>
              <a:t>: </a:t>
            </a:r>
            <a:r>
              <a:rPr lang="en-US" dirty="0"/>
              <a:t>of all the possible behaviors that we could enact at intersections, the system sets up only three as being meaningful (i.e. going, stopping, slowing down);</a:t>
            </a:r>
          </a:p>
          <a:p>
            <a:pPr marL="76200" indent="0" algn="just">
              <a:buNone/>
            </a:pPr>
            <a:r>
              <a:rPr lang="en-US" dirty="0"/>
              <a:t>2. </a:t>
            </a:r>
            <a:r>
              <a:rPr lang="en-US" u="sng" dirty="0">
                <a:solidFill>
                  <a:srgbClr val="FFC000"/>
                </a:solidFill>
              </a:rPr>
              <a:t>They  order expression</a:t>
            </a:r>
            <a:r>
              <a:rPr lang="en-US" dirty="0"/>
              <a:t>: of all the possible colored lights we could have at intersections, the system sets up only three as being meaningful (i.e. red, green, amber).</a:t>
            </a:r>
          </a:p>
        </p:txBody>
      </p:sp>
      <p:sp>
        <p:nvSpPr>
          <p:cNvPr id="4" name="Slide Number Placeholder 3"/>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323597110"/>
      </p:ext>
    </p:extLst>
  </p:cSld>
  <p:clrMapOvr>
    <a:masterClrMapping/>
  </p:clrMapOvr>
</p:sld>
</file>

<file path=ppt/theme/theme1.xml><?xml version="1.0" encoding="utf-8"?>
<a:theme xmlns:a="http://schemas.openxmlformats.org/drawingml/2006/main" name="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1381</Words>
  <Application>Microsoft Office PowerPoint</Application>
  <PresentationFormat>On-screen Show (16:9)</PresentationFormat>
  <Paragraphs>85</Paragraphs>
  <Slides>21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Algerian</vt:lpstr>
      <vt:lpstr>Arial</vt:lpstr>
      <vt:lpstr>Dosis ExtraLight</vt:lpstr>
      <vt:lpstr>Times New Roman</vt:lpstr>
      <vt:lpstr>Titillium Web Light</vt:lpstr>
      <vt:lpstr>Wingdings</vt:lpstr>
      <vt:lpstr>Mowbray template</vt:lpstr>
      <vt:lpstr>An overview of systemic functional linguistics  part 2 presented by  zahraa Abdul Elah Kareem Coures Touter: Prof.Ahmed Q. Abed </vt:lpstr>
      <vt:lpstr>How is Language Structured for Use?</vt:lpstr>
      <vt:lpstr>Crying Baby</vt:lpstr>
      <vt:lpstr>PowerPoint Presentation</vt:lpstr>
      <vt:lpstr>I suggest we attack the reds</vt:lpstr>
      <vt:lpstr>Meaning as Choice: Semantic systems </vt:lpstr>
      <vt:lpstr>PowerPoint Presentation</vt:lpstr>
      <vt:lpstr>PowerPoint Presentation</vt:lpstr>
      <vt:lpstr>PowerPoint Presentation</vt:lpstr>
      <vt:lpstr>PowerPoint Presentation</vt:lpstr>
      <vt:lpstr>Language as a Semiotic System</vt:lpstr>
      <vt:lpstr>PowerPoint Presentation</vt:lpstr>
      <vt:lpstr>PowerPoint Presentation</vt:lpstr>
      <vt:lpstr>PowerPoint Presentation</vt:lpstr>
      <vt:lpstr>PowerPoint Presentation</vt:lpstr>
      <vt:lpstr>The Function of Language as a Semiotic System </vt:lpstr>
      <vt:lpstr>Grammatical systems in language</vt:lpstr>
      <vt:lpstr>PowerPoint Presentation</vt:lpstr>
      <vt:lpstr>PowerPoint Presentation</vt:lpstr>
      <vt:lpstr>In a functional-semantic approach, we are concerned to describe two dimensions of language use:   Firstly, what are the possible choices people can make?  In doing this we describe the linguistic system.   Secondly, what is the function of the choice they did make? In doing this we describe how language is used in different social contexts, to achieve various cultural goals.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Ahmed Qadoury</dc:creator>
  <cp:lastModifiedBy>ahmed qadoury</cp:lastModifiedBy>
  <cp:revision>72</cp:revision>
  <dcterms:modified xsi:type="dcterms:W3CDTF">2021-05-26T19:48:34Z</dcterms:modified>
</cp:coreProperties>
</file>