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 id="2147483661" r:id="rId2"/>
    <p:sldMasterId id="2147483669" r:id="rId3"/>
  </p:sldMasterIdLst>
  <p:notesMasterIdLst>
    <p:notesMasterId r:id="rId23"/>
  </p:notesMasterIdLst>
  <p:sldIdLst>
    <p:sldId id="256" r:id="rId4"/>
    <p:sldId id="257" r:id="rId5"/>
    <p:sldId id="258" r:id="rId6"/>
    <p:sldId id="259" r:id="rId7"/>
    <p:sldId id="260" r:id="rId8"/>
    <p:sldId id="261" r:id="rId9"/>
    <p:sldId id="262" r:id="rId10"/>
    <p:sldId id="263" r:id="rId11"/>
    <p:sldId id="272" r:id="rId12"/>
    <p:sldId id="286" r:id="rId13"/>
    <p:sldId id="277" r:id="rId14"/>
    <p:sldId id="278" r:id="rId15"/>
    <p:sldId id="279" r:id="rId16"/>
    <p:sldId id="280" r:id="rId17"/>
    <p:sldId id="281" r:id="rId18"/>
    <p:sldId id="282" r:id="rId19"/>
    <p:sldId id="283" r:id="rId20"/>
    <p:sldId id="284" r:id="rId21"/>
    <p:sldId id="285"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Montserrat" panose="020B0604020202020204" charset="0"/>
      <p:regular r:id="rId28"/>
      <p:bold r:id="rId29"/>
      <p:italic r:id="rId30"/>
      <p:boldItalic r:id="rId31"/>
    </p:embeddedFont>
    <p:embeddedFont>
      <p:font typeface="Montserrat ExtraBold" panose="020B0604020202020204" charset="0"/>
      <p:bold r:id="rId32"/>
      <p:boldItalic r:id="rId33"/>
    </p:embeddedFont>
    <p:embeddedFont>
      <p:font typeface="Montserrat Light" panose="020B0604020202020204" charset="0"/>
      <p:regular r:id="rId34"/>
      <p:bold r:id="rId35"/>
      <p:italic r:id="rId36"/>
      <p:boldItalic r:id="rId37"/>
    </p:embeddedFont>
    <p:embeddedFont>
      <p:font typeface="Patrick Hand SC" panose="020B0604020202020204" charset="0"/>
      <p:regular r:id="rId38"/>
    </p:embeddedFont>
    <p:embeddedFont>
      <p:font typeface="Sniglet"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0364F0-3E2D-41BC-BCA8-216388FFBFE9}">
  <a:tblStyle styleId="{5A0364F0-3E2D-41BC-BCA8-216388FFBFE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4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4509431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64646"/>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 y="-11"/>
            <a:ext cx="2429759" cy="1609289"/>
            <a:chOff x="608719" y="-11"/>
            <a:chExt cx="2429759" cy="1609289"/>
          </a:xfrm>
        </p:grpSpPr>
        <p:sp>
          <p:nvSpPr>
            <p:cNvPr id="11" name="Google Shape;11;p2"/>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txBox="1">
            <a:spLocks noGrp="1"/>
          </p:cNvSpPr>
          <p:nvPr>
            <p:ph type="ctrTitle"/>
          </p:nvPr>
        </p:nvSpPr>
        <p:spPr>
          <a:xfrm>
            <a:off x="685800" y="1991825"/>
            <a:ext cx="5265000" cy="11598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4000"/>
              <a:buNone/>
              <a:defRPr sz="4000">
                <a:solidFill>
                  <a:srgbClr val="FFFFFF"/>
                </a:solidFill>
              </a:defRPr>
            </a:lvl1pPr>
            <a:lvl2pPr lvl="1">
              <a:spcBef>
                <a:spcPts val="0"/>
              </a:spcBef>
              <a:spcAft>
                <a:spcPts val="0"/>
              </a:spcAft>
              <a:buClr>
                <a:srgbClr val="FFFFFF"/>
              </a:buClr>
              <a:buSzPts val="4000"/>
              <a:buNone/>
              <a:defRPr sz="4000">
                <a:solidFill>
                  <a:srgbClr val="FFFFFF"/>
                </a:solidFill>
              </a:defRPr>
            </a:lvl2pPr>
            <a:lvl3pPr lvl="2">
              <a:spcBef>
                <a:spcPts val="0"/>
              </a:spcBef>
              <a:spcAft>
                <a:spcPts val="0"/>
              </a:spcAft>
              <a:buClr>
                <a:srgbClr val="FFFFFF"/>
              </a:buClr>
              <a:buSzPts val="4000"/>
              <a:buNone/>
              <a:defRPr sz="4000">
                <a:solidFill>
                  <a:srgbClr val="FFFFFF"/>
                </a:solidFill>
              </a:defRPr>
            </a:lvl3pPr>
            <a:lvl4pPr lvl="3">
              <a:spcBef>
                <a:spcPts val="0"/>
              </a:spcBef>
              <a:spcAft>
                <a:spcPts val="0"/>
              </a:spcAft>
              <a:buClr>
                <a:srgbClr val="FFFFFF"/>
              </a:buClr>
              <a:buSzPts val="4000"/>
              <a:buNone/>
              <a:defRPr sz="4000">
                <a:solidFill>
                  <a:srgbClr val="FFFFFF"/>
                </a:solidFill>
              </a:defRPr>
            </a:lvl4pPr>
            <a:lvl5pPr lvl="4">
              <a:spcBef>
                <a:spcPts val="0"/>
              </a:spcBef>
              <a:spcAft>
                <a:spcPts val="0"/>
              </a:spcAft>
              <a:buClr>
                <a:srgbClr val="FFFFFF"/>
              </a:buClr>
              <a:buSzPts val="4000"/>
              <a:buNone/>
              <a:defRPr sz="4000">
                <a:solidFill>
                  <a:srgbClr val="FFFFFF"/>
                </a:solidFill>
              </a:defRPr>
            </a:lvl5pPr>
            <a:lvl6pPr lvl="5">
              <a:spcBef>
                <a:spcPts val="0"/>
              </a:spcBef>
              <a:spcAft>
                <a:spcPts val="0"/>
              </a:spcAft>
              <a:buClr>
                <a:srgbClr val="FFFFFF"/>
              </a:buClr>
              <a:buSzPts val="4000"/>
              <a:buNone/>
              <a:defRPr sz="4000">
                <a:solidFill>
                  <a:srgbClr val="FFFFFF"/>
                </a:solidFill>
              </a:defRPr>
            </a:lvl6pPr>
            <a:lvl7pPr lvl="6">
              <a:spcBef>
                <a:spcPts val="0"/>
              </a:spcBef>
              <a:spcAft>
                <a:spcPts val="0"/>
              </a:spcAft>
              <a:buClr>
                <a:srgbClr val="FFFFFF"/>
              </a:buClr>
              <a:buSzPts val="4000"/>
              <a:buNone/>
              <a:defRPr sz="4000">
                <a:solidFill>
                  <a:srgbClr val="FFFFFF"/>
                </a:solidFill>
              </a:defRPr>
            </a:lvl7pPr>
            <a:lvl8pPr lvl="7">
              <a:spcBef>
                <a:spcPts val="0"/>
              </a:spcBef>
              <a:spcAft>
                <a:spcPts val="0"/>
              </a:spcAft>
              <a:buClr>
                <a:srgbClr val="FFFFFF"/>
              </a:buClr>
              <a:buSzPts val="4000"/>
              <a:buNone/>
              <a:defRPr sz="4000">
                <a:solidFill>
                  <a:srgbClr val="FFFFFF"/>
                </a:solidFill>
              </a:defRPr>
            </a:lvl8pPr>
            <a:lvl9pPr lvl="8">
              <a:spcBef>
                <a:spcPts val="0"/>
              </a:spcBef>
              <a:spcAft>
                <a:spcPts val="0"/>
              </a:spcAft>
              <a:buClr>
                <a:srgbClr val="FFFFFF"/>
              </a:buClr>
              <a:buSzPts val="4000"/>
              <a:buNone/>
              <a:defRPr sz="4000">
                <a:solidFill>
                  <a:srgbClr val="FFFFFF"/>
                </a:solidFill>
              </a:defRPr>
            </a:lvl9pPr>
          </a:lstStyle>
          <a:p>
            <a:endParaRPr/>
          </a:p>
        </p:txBody>
      </p:sp>
      <p:grpSp>
        <p:nvGrpSpPr>
          <p:cNvPr id="24" name="Google Shape;24;p2"/>
          <p:cNvGrpSpPr/>
          <p:nvPr/>
        </p:nvGrpSpPr>
        <p:grpSpPr>
          <a:xfrm>
            <a:off x="4894945" y="-11"/>
            <a:ext cx="4252453" cy="5146816"/>
            <a:chOff x="4894945" y="-11"/>
            <a:chExt cx="4252453" cy="5146816"/>
          </a:xfrm>
        </p:grpSpPr>
        <p:sp>
          <p:nvSpPr>
            <p:cNvPr id="25" name="Google Shape;25;p2"/>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2"/>
          <p:cNvGrpSpPr/>
          <p:nvPr/>
        </p:nvGrpSpPr>
        <p:grpSpPr>
          <a:xfrm flipH="1">
            <a:off x="-7" y="3860093"/>
            <a:ext cx="2429755" cy="1286712"/>
            <a:chOff x="6714243" y="3860093"/>
            <a:chExt cx="2429755" cy="1286712"/>
          </a:xfrm>
        </p:grpSpPr>
        <p:sp>
          <p:nvSpPr>
            <p:cNvPr id="80" name="Google Shape;80;p2"/>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441675" y="1628400"/>
            <a:ext cx="6260700" cy="819900"/>
          </a:xfrm>
          <a:prstGeom prst="rect">
            <a:avLst/>
          </a:prstGeom>
        </p:spPr>
        <p:txBody>
          <a:bodyPr spcFirstLastPara="1" wrap="square" lIns="91425" tIns="91425" rIns="91425" bIns="91425" anchor="t" anchorCtr="0">
            <a:noAutofit/>
          </a:bodyPr>
          <a:lstStyle>
            <a:lvl1pPr marL="457200" lvl="0" indent="-393700" algn="ctr" rtl="0">
              <a:spcBef>
                <a:spcPts val="600"/>
              </a:spcBef>
              <a:spcAft>
                <a:spcPts val="0"/>
              </a:spcAft>
              <a:buSzPts val="2600"/>
              <a:buChar char="+"/>
              <a:defRPr sz="2600"/>
            </a:lvl1pPr>
            <a:lvl2pPr marL="914400" lvl="1" indent="-393700" algn="ctr" rtl="0">
              <a:spcBef>
                <a:spcPts val="0"/>
              </a:spcBef>
              <a:spcAft>
                <a:spcPts val="0"/>
              </a:spcAft>
              <a:buSzPts val="2600"/>
              <a:buChar char="+"/>
              <a:defRPr sz="2600"/>
            </a:lvl2pPr>
            <a:lvl3pPr marL="1371600" lvl="2" indent="-393700" algn="ctr" rtl="0">
              <a:spcBef>
                <a:spcPts val="0"/>
              </a:spcBef>
              <a:spcAft>
                <a:spcPts val="0"/>
              </a:spcAft>
              <a:buSzPts val="2600"/>
              <a:buChar char="+"/>
              <a:defRPr sz="2600"/>
            </a:lvl3pPr>
            <a:lvl4pPr marL="1828800" lvl="3" indent="-393700" algn="ctr" rtl="0">
              <a:spcBef>
                <a:spcPts val="0"/>
              </a:spcBef>
              <a:spcAft>
                <a:spcPts val="0"/>
              </a:spcAft>
              <a:buSzPts val="2600"/>
              <a:buChar char="+"/>
              <a:defRPr sz="2600"/>
            </a:lvl4pPr>
            <a:lvl5pPr marL="2286000" lvl="4" indent="-393700" algn="ctr" rtl="0">
              <a:spcBef>
                <a:spcPts val="0"/>
              </a:spcBef>
              <a:spcAft>
                <a:spcPts val="0"/>
              </a:spcAft>
              <a:buSzPts val="2600"/>
              <a:buChar char="+"/>
              <a:defRPr sz="2600"/>
            </a:lvl5pPr>
            <a:lvl6pPr marL="2743200" lvl="5" indent="-393700" algn="ctr" rtl="0">
              <a:spcBef>
                <a:spcPts val="0"/>
              </a:spcBef>
              <a:spcAft>
                <a:spcPts val="0"/>
              </a:spcAft>
              <a:buSzPts val="2600"/>
              <a:buChar char="+"/>
              <a:defRPr sz="2600"/>
            </a:lvl6pPr>
            <a:lvl7pPr marL="3200400" lvl="6" indent="-393700" algn="ctr" rtl="0">
              <a:spcBef>
                <a:spcPts val="0"/>
              </a:spcBef>
              <a:spcAft>
                <a:spcPts val="0"/>
              </a:spcAft>
              <a:buSzPts val="2600"/>
              <a:buChar char="+"/>
              <a:defRPr sz="2600"/>
            </a:lvl7pPr>
            <a:lvl8pPr marL="3657600" lvl="7" indent="-393700" algn="ctr" rtl="0">
              <a:spcBef>
                <a:spcPts val="0"/>
              </a:spcBef>
              <a:spcAft>
                <a:spcPts val="0"/>
              </a:spcAft>
              <a:buSzPts val="2600"/>
              <a:buChar char="+"/>
              <a:defRPr sz="2600"/>
            </a:lvl8pPr>
            <a:lvl9pPr marL="4114800" lvl="8" indent="-393700" algn="ctr">
              <a:spcBef>
                <a:spcPts val="0"/>
              </a:spcBef>
              <a:spcAft>
                <a:spcPts val="0"/>
              </a:spcAft>
              <a:buSzPts val="2600"/>
              <a:buChar char="+"/>
              <a:defRPr sz="2600"/>
            </a:lvl9pPr>
          </a:lstStyle>
          <a:p>
            <a:endParaRPr/>
          </a:p>
        </p:txBody>
      </p:sp>
      <p:sp>
        <p:nvSpPr>
          <p:cNvPr id="17" name="Google Shape;17;p4"/>
          <p:cNvSpPr txBox="1"/>
          <p:nvPr/>
        </p:nvSpPr>
        <p:spPr>
          <a:xfrm>
            <a:off x="3593400" y="933769"/>
            <a:ext cx="1957200" cy="653700"/>
          </a:xfrm>
          <a:prstGeom prst="rect">
            <a:avLst/>
          </a:prstGeom>
          <a:noFill/>
          <a:ln>
            <a:noFill/>
          </a:ln>
        </p:spPr>
        <p:txBody>
          <a:bodyPr spcFirstLastPara="1" wrap="square" lIns="91425" tIns="91425" rIns="91425" bIns="91425" anchor="t" anchorCtr="0">
            <a:noAutofit/>
          </a:bodyPr>
          <a:lstStyle/>
          <a:p>
            <a:pPr algn="ctr"/>
            <a:r>
              <a:rPr lang="en" sz="9600">
                <a:solidFill>
                  <a:srgbClr val="2A95B7"/>
                </a:solidFill>
                <a:latin typeface="Patrick Hand SC"/>
                <a:ea typeface="Patrick Hand SC"/>
                <a:cs typeface="Patrick Hand SC"/>
                <a:sym typeface="Patrick Hand SC"/>
              </a:rPr>
              <a:t>“</a:t>
            </a:r>
            <a:endParaRPr sz="9600" dirty="0">
              <a:solidFill>
                <a:srgbClr val="2A95B7"/>
              </a:solidFill>
              <a:latin typeface="Patrick Hand SC"/>
              <a:ea typeface="Patrick Hand SC"/>
              <a:cs typeface="Patrick Hand SC"/>
              <a:sym typeface="Patrick Hand SC"/>
            </a:endParaRPr>
          </a:p>
        </p:txBody>
      </p:sp>
      <p:sp>
        <p:nvSpPr>
          <p:cNvPr id="18" name="Google Shape;18;p4"/>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dirty="0"/>
          </a:p>
        </p:txBody>
      </p:sp>
    </p:spTree>
    <p:extLst>
      <p:ext uri="{BB962C8B-B14F-4D97-AF65-F5344CB8AC3E}">
        <p14:creationId xmlns:p14="http://schemas.microsoft.com/office/powerpoint/2010/main" val="32822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1049500" y="1437426"/>
            <a:ext cx="7020900" cy="2706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2" name="Google Shape;22;p5"/>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dirty="0"/>
          </a:p>
        </p:txBody>
      </p:sp>
    </p:spTree>
    <p:extLst>
      <p:ext uri="{BB962C8B-B14F-4D97-AF65-F5344CB8AC3E}">
        <p14:creationId xmlns:p14="http://schemas.microsoft.com/office/powerpoint/2010/main" val="1277631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6"/>
          <p:cNvSpPr txBox="1">
            <a:spLocks noGrp="1"/>
          </p:cNvSpPr>
          <p:nvPr>
            <p:ph type="body" idx="1"/>
          </p:nvPr>
        </p:nvSpPr>
        <p:spPr>
          <a:xfrm>
            <a:off x="1049500" y="1459650"/>
            <a:ext cx="3417900" cy="2750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6" name="Google Shape;26;p6"/>
          <p:cNvSpPr txBox="1">
            <a:spLocks noGrp="1"/>
          </p:cNvSpPr>
          <p:nvPr>
            <p:ph type="body" idx="2"/>
          </p:nvPr>
        </p:nvSpPr>
        <p:spPr>
          <a:xfrm>
            <a:off x="4676725" y="1459650"/>
            <a:ext cx="3393600" cy="2750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7" name="Google Shape;27;p6"/>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dirty="0"/>
          </a:p>
        </p:txBody>
      </p:sp>
    </p:spTree>
    <p:extLst>
      <p:ext uri="{BB962C8B-B14F-4D97-AF65-F5344CB8AC3E}">
        <p14:creationId xmlns:p14="http://schemas.microsoft.com/office/powerpoint/2010/main" val="3079133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8"/>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dirty="0"/>
          </a:p>
        </p:txBody>
      </p:sp>
    </p:spTree>
    <p:extLst>
      <p:ext uri="{BB962C8B-B14F-4D97-AF65-F5344CB8AC3E}">
        <p14:creationId xmlns:p14="http://schemas.microsoft.com/office/powerpoint/2010/main" val="230836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dirty="0"/>
          </a:p>
        </p:txBody>
      </p:sp>
    </p:spTree>
    <p:extLst>
      <p:ext uri="{BB962C8B-B14F-4D97-AF65-F5344CB8AC3E}">
        <p14:creationId xmlns:p14="http://schemas.microsoft.com/office/powerpoint/2010/main" val="910502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64646"/>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 y="-11"/>
            <a:ext cx="2429759" cy="1609289"/>
            <a:chOff x="608719" y="-11"/>
            <a:chExt cx="2429759" cy="1609289"/>
          </a:xfrm>
        </p:grpSpPr>
        <p:sp>
          <p:nvSpPr>
            <p:cNvPr id="11" name="Google Shape;11;p2"/>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FFFF">
                <a:alpha val="51540"/>
              </a:srgbClr>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 name="Google Shape;15;p2"/>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 name="Google Shape;21;p2"/>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22" name="Google Shape;22;p2"/>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endParaRPr/>
            </a:p>
          </p:txBody>
        </p:sp>
      </p:grpSp>
      <p:sp>
        <p:nvSpPr>
          <p:cNvPr id="23" name="Google Shape;23;p2"/>
          <p:cNvSpPr txBox="1">
            <a:spLocks noGrp="1"/>
          </p:cNvSpPr>
          <p:nvPr>
            <p:ph type="ctrTitle"/>
          </p:nvPr>
        </p:nvSpPr>
        <p:spPr>
          <a:xfrm>
            <a:off x="685800" y="1991825"/>
            <a:ext cx="5265000" cy="11598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4000"/>
              <a:buNone/>
              <a:defRPr sz="4000">
                <a:solidFill>
                  <a:srgbClr val="FFFFFF"/>
                </a:solidFill>
              </a:defRPr>
            </a:lvl1pPr>
            <a:lvl2pPr lvl="1">
              <a:spcBef>
                <a:spcPts val="0"/>
              </a:spcBef>
              <a:spcAft>
                <a:spcPts val="0"/>
              </a:spcAft>
              <a:buClr>
                <a:srgbClr val="FFFFFF"/>
              </a:buClr>
              <a:buSzPts val="4000"/>
              <a:buNone/>
              <a:defRPr sz="4000">
                <a:solidFill>
                  <a:srgbClr val="FFFFFF"/>
                </a:solidFill>
              </a:defRPr>
            </a:lvl2pPr>
            <a:lvl3pPr lvl="2">
              <a:spcBef>
                <a:spcPts val="0"/>
              </a:spcBef>
              <a:spcAft>
                <a:spcPts val="0"/>
              </a:spcAft>
              <a:buClr>
                <a:srgbClr val="FFFFFF"/>
              </a:buClr>
              <a:buSzPts val="4000"/>
              <a:buNone/>
              <a:defRPr sz="4000">
                <a:solidFill>
                  <a:srgbClr val="FFFFFF"/>
                </a:solidFill>
              </a:defRPr>
            </a:lvl3pPr>
            <a:lvl4pPr lvl="3">
              <a:spcBef>
                <a:spcPts val="0"/>
              </a:spcBef>
              <a:spcAft>
                <a:spcPts val="0"/>
              </a:spcAft>
              <a:buClr>
                <a:srgbClr val="FFFFFF"/>
              </a:buClr>
              <a:buSzPts val="4000"/>
              <a:buNone/>
              <a:defRPr sz="4000">
                <a:solidFill>
                  <a:srgbClr val="FFFFFF"/>
                </a:solidFill>
              </a:defRPr>
            </a:lvl4pPr>
            <a:lvl5pPr lvl="4">
              <a:spcBef>
                <a:spcPts val="0"/>
              </a:spcBef>
              <a:spcAft>
                <a:spcPts val="0"/>
              </a:spcAft>
              <a:buClr>
                <a:srgbClr val="FFFFFF"/>
              </a:buClr>
              <a:buSzPts val="4000"/>
              <a:buNone/>
              <a:defRPr sz="4000">
                <a:solidFill>
                  <a:srgbClr val="FFFFFF"/>
                </a:solidFill>
              </a:defRPr>
            </a:lvl5pPr>
            <a:lvl6pPr lvl="5">
              <a:spcBef>
                <a:spcPts val="0"/>
              </a:spcBef>
              <a:spcAft>
                <a:spcPts val="0"/>
              </a:spcAft>
              <a:buClr>
                <a:srgbClr val="FFFFFF"/>
              </a:buClr>
              <a:buSzPts val="4000"/>
              <a:buNone/>
              <a:defRPr sz="4000">
                <a:solidFill>
                  <a:srgbClr val="FFFFFF"/>
                </a:solidFill>
              </a:defRPr>
            </a:lvl6pPr>
            <a:lvl7pPr lvl="6">
              <a:spcBef>
                <a:spcPts val="0"/>
              </a:spcBef>
              <a:spcAft>
                <a:spcPts val="0"/>
              </a:spcAft>
              <a:buClr>
                <a:srgbClr val="FFFFFF"/>
              </a:buClr>
              <a:buSzPts val="4000"/>
              <a:buNone/>
              <a:defRPr sz="4000">
                <a:solidFill>
                  <a:srgbClr val="FFFFFF"/>
                </a:solidFill>
              </a:defRPr>
            </a:lvl7pPr>
            <a:lvl8pPr lvl="7">
              <a:spcBef>
                <a:spcPts val="0"/>
              </a:spcBef>
              <a:spcAft>
                <a:spcPts val="0"/>
              </a:spcAft>
              <a:buClr>
                <a:srgbClr val="FFFFFF"/>
              </a:buClr>
              <a:buSzPts val="4000"/>
              <a:buNone/>
              <a:defRPr sz="4000">
                <a:solidFill>
                  <a:srgbClr val="FFFFFF"/>
                </a:solidFill>
              </a:defRPr>
            </a:lvl8pPr>
            <a:lvl9pPr lvl="8">
              <a:spcBef>
                <a:spcPts val="0"/>
              </a:spcBef>
              <a:spcAft>
                <a:spcPts val="0"/>
              </a:spcAft>
              <a:buClr>
                <a:srgbClr val="FFFFFF"/>
              </a:buClr>
              <a:buSzPts val="4000"/>
              <a:buNone/>
              <a:defRPr sz="4000">
                <a:solidFill>
                  <a:srgbClr val="FFFFFF"/>
                </a:solidFill>
              </a:defRPr>
            </a:lvl9pPr>
          </a:lstStyle>
          <a:p>
            <a:endParaRPr/>
          </a:p>
        </p:txBody>
      </p:sp>
      <p:grpSp>
        <p:nvGrpSpPr>
          <p:cNvPr id="24" name="Google Shape;24;p2"/>
          <p:cNvGrpSpPr/>
          <p:nvPr/>
        </p:nvGrpSpPr>
        <p:grpSpPr>
          <a:xfrm>
            <a:off x="4894945" y="-11"/>
            <a:ext cx="4252453" cy="5146816"/>
            <a:chOff x="4894945" y="-11"/>
            <a:chExt cx="4252453" cy="5146816"/>
          </a:xfrm>
        </p:grpSpPr>
        <p:sp>
          <p:nvSpPr>
            <p:cNvPr id="25" name="Google Shape;25;p2"/>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26" name="Google Shape;26;p2"/>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27" name="Google Shape;27;p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51540"/>
              </a:srgbClr>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 name="Google Shape;29;p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30" name="Google Shape;30;p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1" name="Google Shape;31;p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34" name="Google Shape;34;p2"/>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 name="Google Shape;35;p2"/>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37" name="Google Shape;37;p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endParaRPr/>
            </a:p>
          </p:txBody>
        </p:sp>
        <p:sp>
          <p:nvSpPr>
            <p:cNvPr id="38" name="Google Shape;38;p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endParaRPr/>
            </a:p>
          </p:txBody>
        </p:sp>
        <p:sp>
          <p:nvSpPr>
            <p:cNvPr id="39" name="Google Shape;39;p2"/>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40" name="Google Shape;40;p2"/>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41" name="Google Shape;41;p2"/>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2" name="Google Shape;42;p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43" name="Google Shape;43;p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44" name="Google Shape;44;p2"/>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45" name="Google Shape;45;p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endParaRPr/>
            </a:p>
          </p:txBody>
        </p:sp>
        <p:sp>
          <p:nvSpPr>
            <p:cNvPr id="46" name="Google Shape;46;p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47" name="Google Shape;47;p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FFFFF">
                <a:alpha val="23080"/>
              </a:srgbClr>
            </a:solidFill>
            <a:ln>
              <a:noFill/>
            </a:ln>
          </p:spPr>
          <p:txBody>
            <a:bodyPr spcFirstLastPara="1" wrap="square" lIns="91425" tIns="91425" rIns="91425" bIns="91425" anchor="ctr" anchorCtr="0">
              <a:noAutofit/>
            </a:bodyPr>
            <a:lstStyle/>
            <a:p>
              <a:endParaRPr/>
            </a:p>
          </p:txBody>
        </p:sp>
        <p:sp>
          <p:nvSpPr>
            <p:cNvPr id="48" name="Google Shape;48;p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9" name="Google Shape;49;p2"/>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0" name="Google Shape;50;p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51" name="Google Shape;51;p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endParaRPr/>
            </a:p>
          </p:txBody>
        </p:sp>
        <p:sp>
          <p:nvSpPr>
            <p:cNvPr id="52" name="Google Shape;52;p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53" name="Google Shape;53;p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54" name="Google Shape;54;p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55" name="Google Shape;55;p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56" name="Google Shape;56;p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57" name="Google Shape;57;p2"/>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alpha val="51540"/>
              </a:srgbClr>
            </a:solidFill>
            <a:ln>
              <a:noFill/>
            </a:ln>
          </p:spPr>
          <p:txBody>
            <a:bodyPr spcFirstLastPara="1" wrap="square" lIns="91425" tIns="91425" rIns="91425" bIns="91425" anchor="ctr" anchorCtr="0">
              <a:noAutofit/>
            </a:bodyPr>
            <a:lstStyle/>
            <a:p>
              <a:endParaRPr/>
            </a:p>
          </p:txBody>
        </p:sp>
        <p:sp>
          <p:nvSpPr>
            <p:cNvPr id="58" name="Google Shape;58;p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 name="Google Shape;59;p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51540"/>
              </a:srgbClr>
            </a:solidFill>
            <a:ln>
              <a:noFill/>
            </a:ln>
          </p:spPr>
          <p:txBody>
            <a:bodyPr spcFirstLastPara="1" wrap="square" lIns="91425" tIns="91425" rIns="91425" bIns="91425" anchor="ctr" anchorCtr="0">
              <a:noAutofit/>
            </a:bodyPr>
            <a:lstStyle/>
            <a:p>
              <a:endParaRPr/>
            </a:p>
          </p:txBody>
        </p:sp>
        <p:sp>
          <p:nvSpPr>
            <p:cNvPr id="60" name="Google Shape;60;p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61" name="Google Shape;61;p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2" name="Google Shape;62;p2"/>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63" name="Google Shape;63;p2"/>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64" name="Google Shape;64;p2"/>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65" name="Google Shape;65;p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66" name="Google Shape;66;p2"/>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67" name="Google Shape;67;p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8" name="Google Shape;68;p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69" name="Google Shape;69;p2"/>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70" name="Google Shape;70;p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71" name="Google Shape;71;p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endParaRPr/>
            </a:p>
          </p:txBody>
        </p:sp>
        <p:sp>
          <p:nvSpPr>
            <p:cNvPr id="72" name="Google Shape;72;p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endParaRPr/>
            </a:p>
          </p:txBody>
        </p:sp>
        <p:sp>
          <p:nvSpPr>
            <p:cNvPr id="73" name="Google Shape;73;p2"/>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74" name="Google Shape;74;p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75" name="Google Shape;75;p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76" name="Google Shape;76;p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endParaRPr/>
            </a:p>
          </p:txBody>
        </p:sp>
        <p:sp>
          <p:nvSpPr>
            <p:cNvPr id="77" name="Google Shape;77;p2"/>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endParaRPr/>
            </a:p>
          </p:txBody>
        </p:sp>
        <p:sp>
          <p:nvSpPr>
            <p:cNvPr id="78" name="Google Shape;78;p2"/>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79" name="Google Shape;79;p2"/>
          <p:cNvGrpSpPr/>
          <p:nvPr/>
        </p:nvGrpSpPr>
        <p:grpSpPr>
          <a:xfrm flipH="1">
            <a:off x="-7" y="3860093"/>
            <a:ext cx="2429755" cy="1286712"/>
            <a:chOff x="6714243" y="3860093"/>
            <a:chExt cx="2429755" cy="1286712"/>
          </a:xfrm>
        </p:grpSpPr>
        <p:sp>
          <p:nvSpPr>
            <p:cNvPr id="80" name="Google Shape;80;p2"/>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81" name="Google Shape;81;p2"/>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82" name="Google Shape;82;p2"/>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83" name="Google Shape;83;p2"/>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51540"/>
              </a:srgbClr>
            </a:solidFill>
            <a:ln>
              <a:noFill/>
            </a:ln>
          </p:spPr>
          <p:txBody>
            <a:bodyPr spcFirstLastPara="1" wrap="square" lIns="91425" tIns="91425" rIns="91425" bIns="91425" anchor="ctr" anchorCtr="0">
              <a:noAutofit/>
            </a:bodyPr>
            <a:lstStyle/>
            <a:p>
              <a:endParaRPr/>
            </a:p>
          </p:txBody>
        </p:sp>
        <p:sp>
          <p:nvSpPr>
            <p:cNvPr id="84" name="Google Shape;84;p2"/>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endParaRPr/>
            </a:p>
          </p:txBody>
        </p:sp>
        <p:sp>
          <p:nvSpPr>
            <p:cNvPr id="85" name="Google Shape;85;p2"/>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6" name="Google Shape;86;p2"/>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7" name="Google Shape;87;p2"/>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88" name="Google Shape;88;p2"/>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89" name="Google Shape;89;p2"/>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90" name="Google Shape;90;p2"/>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91" name="Google Shape;91;p2"/>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53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FFA400"/>
        </a:solidFill>
        <a:effectLst/>
      </p:bgPr>
    </p:bg>
    <p:spTree>
      <p:nvGrpSpPr>
        <p:cNvPr id="1" name="Shape 92"/>
        <p:cNvGrpSpPr/>
        <p:nvPr/>
      </p:nvGrpSpPr>
      <p:grpSpPr>
        <a:xfrm>
          <a:off x="0" y="0"/>
          <a:ext cx="0" cy="0"/>
          <a:chOff x="0" y="0"/>
          <a:chExt cx="0" cy="0"/>
        </a:xfrm>
      </p:grpSpPr>
      <p:sp>
        <p:nvSpPr>
          <p:cNvPr id="93" name="Google Shape;93;p3"/>
          <p:cNvSpPr txBox="1">
            <a:spLocks noGrp="1"/>
          </p:cNvSpPr>
          <p:nvPr>
            <p:ph type="ctrTitle"/>
          </p:nvPr>
        </p:nvSpPr>
        <p:spPr>
          <a:xfrm>
            <a:off x="685800" y="1659550"/>
            <a:ext cx="42525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94" name="Google Shape;94;p3"/>
          <p:cNvSpPr txBox="1">
            <a:spLocks noGrp="1"/>
          </p:cNvSpPr>
          <p:nvPr>
            <p:ph type="subTitle" idx="1"/>
          </p:nvPr>
        </p:nvSpPr>
        <p:spPr>
          <a:xfrm>
            <a:off x="685800" y="2687652"/>
            <a:ext cx="42525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2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grpSp>
        <p:nvGrpSpPr>
          <p:cNvPr id="95" name="Google Shape;95;p3"/>
          <p:cNvGrpSpPr/>
          <p:nvPr/>
        </p:nvGrpSpPr>
        <p:grpSpPr>
          <a:xfrm>
            <a:off x="4894945" y="-11"/>
            <a:ext cx="4252453" cy="5146816"/>
            <a:chOff x="4894945" y="-11"/>
            <a:chExt cx="4252453" cy="5146816"/>
          </a:xfrm>
        </p:grpSpPr>
        <p:sp>
          <p:nvSpPr>
            <p:cNvPr id="96" name="Google Shape;96;p3"/>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alpha val="23080"/>
              </a:srgbClr>
            </a:solidFill>
            <a:ln>
              <a:noFill/>
            </a:ln>
          </p:spPr>
          <p:txBody>
            <a:bodyPr spcFirstLastPara="1" wrap="square" lIns="91425" tIns="91425" rIns="91425" bIns="91425" anchor="ctr" anchorCtr="0">
              <a:noAutofit/>
            </a:bodyPr>
            <a:lstStyle/>
            <a:p>
              <a:endParaRPr/>
            </a:p>
          </p:txBody>
        </p:sp>
        <p:sp>
          <p:nvSpPr>
            <p:cNvPr id="97" name="Google Shape;97;p3"/>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98" name="Google Shape;98;p3"/>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99" name="Google Shape;99;p3"/>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0" name="Google Shape;100;p3"/>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endParaRPr/>
            </a:p>
          </p:txBody>
        </p:sp>
        <p:sp>
          <p:nvSpPr>
            <p:cNvPr id="101" name="Google Shape;101;p3"/>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2" name="Google Shape;102;p3"/>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103" name="Google Shape;103;p3"/>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104" name="Google Shape;104;p3"/>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105" name="Google Shape;105;p3"/>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6" name="Google Shape;106;p3"/>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endParaRPr/>
            </a:p>
          </p:txBody>
        </p:sp>
        <p:sp>
          <p:nvSpPr>
            <p:cNvPr id="107" name="Google Shape;107;p3"/>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endParaRPr/>
            </a:p>
          </p:txBody>
        </p:sp>
        <p:sp>
          <p:nvSpPr>
            <p:cNvPr id="108" name="Google Shape;108;p3"/>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endParaRPr/>
            </a:p>
          </p:txBody>
        </p:sp>
        <p:sp>
          <p:nvSpPr>
            <p:cNvPr id="109" name="Google Shape;109;p3"/>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110" name="Google Shape;110;p3"/>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111" name="Google Shape;111;p3"/>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endParaRPr/>
            </a:p>
          </p:txBody>
        </p:sp>
        <p:sp>
          <p:nvSpPr>
            <p:cNvPr id="112" name="Google Shape;112;p3"/>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3" name="Google Shape;113;p3"/>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114" name="Google Shape;114;p3"/>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FFFF">
                <a:alpha val="23080"/>
              </a:srgbClr>
            </a:solidFill>
            <a:ln>
              <a:noFill/>
            </a:ln>
          </p:spPr>
          <p:txBody>
            <a:bodyPr spcFirstLastPara="1" wrap="square" lIns="91425" tIns="91425" rIns="91425" bIns="91425" anchor="ctr" anchorCtr="0">
              <a:noAutofit/>
            </a:bodyPr>
            <a:lstStyle/>
            <a:p>
              <a:endParaRPr/>
            </a:p>
          </p:txBody>
        </p:sp>
        <p:sp>
          <p:nvSpPr>
            <p:cNvPr id="115" name="Google Shape;115;p3"/>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116" name="Google Shape;116;p3"/>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endParaRPr/>
            </a:p>
          </p:txBody>
        </p:sp>
        <p:sp>
          <p:nvSpPr>
            <p:cNvPr id="117" name="Google Shape;117;p3"/>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FFFF">
                <a:alpha val="23080"/>
              </a:srgbClr>
            </a:solidFill>
            <a:ln>
              <a:noFill/>
            </a:ln>
          </p:spPr>
          <p:txBody>
            <a:bodyPr spcFirstLastPara="1" wrap="square" lIns="91425" tIns="91425" rIns="91425" bIns="91425" anchor="ctr" anchorCtr="0">
              <a:noAutofit/>
            </a:bodyPr>
            <a:lstStyle/>
            <a:p>
              <a:endParaRPr/>
            </a:p>
          </p:txBody>
        </p:sp>
        <p:sp>
          <p:nvSpPr>
            <p:cNvPr id="118" name="Google Shape;118;p3"/>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endParaRPr/>
            </a:p>
          </p:txBody>
        </p:sp>
        <p:sp>
          <p:nvSpPr>
            <p:cNvPr id="119" name="Google Shape;119;p3"/>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0" name="Google Shape;120;p3"/>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1" name="Google Shape;121;p3"/>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122" name="Google Shape;122;p3"/>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endParaRPr/>
            </a:p>
          </p:txBody>
        </p:sp>
        <p:sp>
          <p:nvSpPr>
            <p:cNvPr id="123" name="Google Shape;123;p3"/>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endParaRPr/>
            </a:p>
          </p:txBody>
        </p:sp>
        <p:sp>
          <p:nvSpPr>
            <p:cNvPr id="124" name="Google Shape;124;p3"/>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125" name="Google Shape;125;p3"/>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126" name="Google Shape;126;p3"/>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FFFF">
                <a:alpha val="51540"/>
              </a:srgbClr>
            </a:solidFill>
            <a:ln>
              <a:noFill/>
            </a:ln>
          </p:spPr>
          <p:txBody>
            <a:bodyPr spcFirstLastPara="1" wrap="square" lIns="91425" tIns="91425" rIns="91425" bIns="91425" anchor="ctr" anchorCtr="0">
              <a:noAutofit/>
            </a:bodyPr>
            <a:lstStyle/>
            <a:p>
              <a:endParaRPr/>
            </a:p>
          </p:txBody>
        </p:sp>
        <p:sp>
          <p:nvSpPr>
            <p:cNvPr id="127" name="Google Shape;127;p3"/>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128" name="Google Shape;128;p3"/>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129" name="Google Shape;129;p3"/>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0" name="Google Shape;130;p3"/>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131" name="Google Shape;131;p3"/>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132" name="Google Shape;132;p3"/>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3" name="Google Shape;133;p3"/>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134" name="Google Shape;134;p3"/>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23080"/>
              </a:srgbClr>
            </a:solidFill>
            <a:ln>
              <a:noFill/>
            </a:ln>
          </p:spPr>
          <p:txBody>
            <a:bodyPr spcFirstLastPara="1" wrap="square" lIns="91425" tIns="91425" rIns="91425" bIns="91425" anchor="ctr" anchorCtr="0">
              <a:noAutofit/>
            </a:bodyPr>
            <a:lstStyle/>
            <a:p>
              <a:endParaRPr/>
            </a:p>
          </p:txBody>
        </p:sp>
        <p:sp>
          <p:nvSpPr>
            <p:cNvPr id="135" name="Google Shape;135;p3"/>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endParaRPr/>
            </a:p>
          </p:txBody>
        </p:sp>
        <p:sp>
          <p:nvSpPr>
            <p:cNvPr id="136" name="Google Shape;136;p3"/>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137" name="Google Shape;137;p3"/>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FFFF">
                <a:alpha val="23080"/>
              </a:srgbClr>
            </a:solidFill>
            <a:ln>
              <a:noFill/>
            </a:ln>
          </p:spPr>
          <p:txBody>
            <a:bodyPr spcFirstLastPara="1" wrap="square" lIns="91425" tIns="91425" rIns="91425" bIns="91425" anchor="ctr" anchorCtr="0">
              <a:noAutofit/>
            </a:bodyPr>
            <a:lstStyle/>
            <a:p>
              <a:endParaRPr/>
            </a:p>
          </p:txBody>
        </p:sp>
        <p:sp>
          <p:nvSpPr>
            <p:cNvPr id="138" name="Google Shape;138;p3"/>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9" name="Google Shape;139;p3"/>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140" name="Google Shape;140;p3"/>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141" name="Google Shape;141;p3"/>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endParaRPr/>
            </a:p>
          </p:txBody>
        </p:sp>
        <p:sp>
          <p:nvSpPr>
            <p:cNvPr id="142" name="Google Shape;142;p3"/>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143" name="Google Shape;143;p3"/>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endParaRPr/>
            </a:p>
          </p:txBody>
        </p:sp>
        <p:sp>
          <p:nvSpPr>
            <p:cNvPr id="144" name="Google Shape;144;p3"/>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endParaRPr/>
            </a:p>
          </p:txBody>
        </p:sp>
        <p:sp>
          <p:nvSpPr>
            <p:cNvPr id="145" name="Google Shape;145;p3"/>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146" name="Google Shape;146;p3"/>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147" name="Google Shape;147;p3"/>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endParaRPr/>
            </a:p>
          </p:txBody>
        </p:sp>
        <p:sp>
          <p:nvSpPr>
            <p:cNvPr id="148" name="Google Shape;148;p3"/>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149" name="Google Shape;149;p3"/>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696974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0"/>
        <p:cNvGrpSpPr/>
        <p:nvPr/>
      </p:nvGrpSpPr>
      <p:grpSpPr>
        <a:xfrm>
          <a:off x="0" y="0"/>
          <a:ext cx="0" cy="0"/>
          <a:chOff x="0" y="0"/>
          <a:chExt cx="0" cy="0"/>
        </a:xfrm>
      </p:grpSpPr>
      <p:grpSp>
        <p:nvGrpSpPr>
          <p:cNvPr id="151" name="Google Shape;151;p4"/>
          <p:cNvGrpSpPr/>
          <p:nvPr/>
        </p:nvGrpSpPr>
        <p:grpSpPr>
          <a:xfrm>
            <a:off x="900" y="0"/>
            <a:ext cx="9143992" cy="2564787"/>
            <a:chOff x="900" y="0"/>
            <a:chExt cx="9143992" cy="2564787"/>
          </a:xfrm>
        </p:grpSpPr>
        <p:sp>
          <p:nvSpPr>
            <p:cNvPr id="152" name="Google Shape;152;p4"/>
            <p:cNvSpPr/>
            <p:nvPr/>
          </p:nvSpPr>
          <p:spPr>
            <a:xfrm flipH="1">
              <a:off x="1219296" y="1278075"/>
              <a:ext cx="1214076" cy="1286712"/>
            </a:xfrm>
            <a:custGeom>
              <a:avLst/>
              <a:gdLst/>
              <a:ahLst/>
              <a:cxnLst/>
              <a:rect l="l" t="t" r="r" b="b"/>
              <a:pathLst>
                <a:path w="40799" h="40072" extrusionOk="0">
                  <a:moveTo>
                    <a:pt x="40798" y="0"/>
                  </a:moveTo>
                  <a:lnTo>
                    <a:pt x="1" y="20036"/>
                  </a:lnTo>
                  <a:lnTo>
                    <a:pt x="40798" y="40072"/>
                  </a:lnTo>
                  <a:lnTo>
                    <a:pt x="40798" y="0"/>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153" name="Google Shape;153;p4"/>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154" name="Google Shape;154;p4"/>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155" name="Google Shape;155;p4"/>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6" name="Google Shape;156;p4"/>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157" name="Google Shape;157;p4"/>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158" name="Google Shape;158;p4"/>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159" name="Google Shape;159;p4"/>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160" name="Google Shape;160;p4"/>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161" name="Google Shape;161;p4"/>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162" name="Google Shape;162;p4"/>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163" name="Google Shape;163;p4"/>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164" name="Google Shape;164;p4"/>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165" name="Google Shape;165;p4"/>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166" name="Google Shape;166;p4"/>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167" name="Google Shape;167;p4"/>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8" name="Google Shape;168;p4"/>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169" name="Google Shape;169;p4"/>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0" name="Google Shape;170;p4"/>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171" name="Google Shape;171;p4"/>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172" name="Google Shape;172;p4"/>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173" name="Google Shape;173;p4"/>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endParaRPr/>
            </a:p>
          </p:txBody>
        </p:sp>
        <p:sp>
          <p:nvSpPr>
            <p:cNvPr id="174" name="Google Shape;174;p4"/>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5" name="Google Shape;175;p4"/>
            <p:cNvSpPr/>
            <p:nvPr/>
          </p:nvSpPr>
          <p:spPr>
            <a:xfrm>
              <a:off x="900" y="643324"/>
              <a:ext cx="609923"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176" name="Google Shape;176;p4"/>
            <p:cNvSpPr/>
            <p:nvPr/>
          </p:nvSpPr>
          <p:spPr>
            <a:xfrm>
              <a:off x="610793" y="322545"/>
              <a:ext cx="608281"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177" name="Google Shape;177;p4"/>
            <p:cNvSpPr/>
            <p:nvPr/>
          </p:nvSpPr>
          <p:spPr>
            <a:xfrm>
              <a:off x="3658671" y="863"/>
              <a:ext cx="608281"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178" name="Google Shape;178;p4"/>
            <p:cNvSpPr/>
            <p:nvPr/>
          </p:nvSpPr>
          <p:spPr>
            <a:xfrm>
              <a:off x="1828968" y="322545"/>
              <a:ext cx="609923"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179" name="Google Shape;179;p4"/>
            <p:cNvSpPr/>
            <p:nvPr/>
          </p:nvSpPr>
          <p:spPr>
            <a:xfrm>
              <a:off x="4266922" y="321642"/>
              <a:ext cx="609953"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endParaRPr/>
            </a:p>
          </p:txBody>
        </p:sp>
        <p:sp>
          <p:nvSpPr>
            <p:cNvPr id="180" name="Google Shape;180;p4"/>
            <p:cNvSpPr/>
            <p:nvPr/>
          </p:nvSpPr>
          <p:spPr>
            <a:xfrm>
              <a:off x="900" y="0"/>
              <a:ext cx="609923"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endParaRPr/>
            </a:p>
          </p:txBody>
        </p:sp>
        <p:sp>
          <p:nvSpPr>
            <p:cNvPr id="181" name="Google Shape;181;p4"/>
            <p:cNvSpPr/>
            <p:nvPr/>
          </p:nvSpPr>
          <p:spPr>
            <a:xfrm>
              <a:off x="610793" y="0"/>
              <a:ext cx="608281"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182" name="Google Shape;182;p4"/>
            <p:cNvSpPr/>
            <p:nvPr/>
          </p:nvSpPr>
          <p:spPr>
            <a:xfrm>
              <a:off x="1219044" y="0"/>
              <a:ext cx="609953"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183" name="Google Shape;183;p4"/>
            <p:cNvSpPr/>
            <p:nvPr/>
          </p:nvSpPr>
          <p:spPr>
            <a:xfrm>
              <a:off x="1828968" y="0"/>
              <a:ext cx="609923"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184" name="Google Shape;184;p4"/>
            <p:cNvSpPr/>
            <p:nvPr/>
          </p:nvSpPr>
          <p:spPr>
            <a:xfrm>
              <a:off x="2438861" y="0"/>
              <a:ext cx="609953"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185" name="Google Shape;185;p4"/>
            <p:cNvSpPr/>
            <p:nvPr/>
          </p:nvSpPr>
          <p:spPr>
            <a:xfrm>
              <a:off x="900" y="322545"/>
              <a:ext cx="609923"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186" name="Google Shape;186;p4"/>
            <p:cNvSpPr/>
            <p:nvPr/>
          </p:nvSpPr>
          <p:spPr>
            <a:xfrm>
              <a:off x="610793" y="643324"/>
              <a:ext cx="608281"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187" name="Google Shape;187;p4"/>
            <p:cNvSpPr/>
            <p:nvPr/>
          </p:nvSpPr>
          <p:spPr>
            <a:xfrm>
              <a:off x="3048778" y="863"/>
              <a:ext cx="609923"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188" name="Google Shape;188;p4"/>
            <p:cNvSpPr/>
            <p:nvPr/>
          </p:nvSpPr>
          <p:spPr>
            <a:xfrm>
              <a:off x="3658671" y="321642"/>
              <a:ext cx="608281"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189" name="Google Shape;189;p4"/>
            <p:cNvSpPr/>
            <p:nvPr/>
          </p:nvSpPr>
          <p:spPr>
            <a:xfrm>
              <a:off x="1219044" y="322545"/>
              <a:ext cx="609953"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190" name="Google Shape;190;p4"/>
            <p:cNvSpPr/>
            <p:nvPr/>
          </p:nvSpPr>
          <p:spPr>
            <a:xfrm>
              <a:off x="4266922" y="863"/>
              <a:ext cx="609953"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191" name="Google Shape;191;p4"/>
            <p:cNvSpPr/>
            <p:nvPr/>
          </p:nvSpPr>
          <p:spPr>
            <a:xfrm>
              <a:off x="900" y="0"/>
              <a:ext cx="609923"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192" name="Google Shape;192;p4"/>
            <p:cNvSpPr/>
            <p:nvPr/>
          </p:nvSpPr>
          <p:spPr>
            <a:xfrm>
              <a:off x="610793" y="0"/>
              <a:ext cx="608281"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193" name="Google Shape;193;p4"/>
            <p:cNvSpPr/>
            <p:nvPr/>
          </p:nvSpPr>
          <p:spPr>
            <a:xfrm>
              <a:off x="1219044" y="0"/>
              <a:ext cx="609953"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194" name="Google Shape;194;p4"/>
            <p:cNvSpPr/>
            <p:nvPr/>
          </p:nvSpPr>
          <p:spPr>
            <a:xfrm>
              <a:off x="4266958" y="0"/>
              <a:ext cx="609923"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195" name="Google Shape;195;p4"/>
            <p:cNvSpPr/>
            <p:nvPr/>
          </p:nvSpPr>
          <p:spPr>
            <a:xfrm>
              <a:off x="3657035" y="0"/>
              <a:ext cx="609923"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196" name="Google Shape;196;p4"/>
            <p:cNvSpPr/>
            <p:nvPr/>
          </p:nvSpPr>
          <p:spPr>
            <a:xfrm>
              <a:off x="3048784" y="0"/>
              <a:ext cx="608281"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197" name="Google Shape;197;p4"/>
            <p:cNvSpPr/>
            <p:nvPr/>
          </p:nvSpPr>
          <p:spPr>
            <a:xfrm>
              <a:off x="2438861" y="0"/>
              <a:ext cx="609953"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endParaRPr/>
            </a:p>
          </p:txBody>
        </p:sp>
        <p:sp>
          <p:nvSpPr>
            <p:cNvPr id="198" name="Google Shape;198;p4"/>
            <p:cNvSpPr/>
            <p:nvPr/>
          </p:nvSpPr>
          <p:spPr>
            <a:xfrm>
              <a:off x="3047936" y="321645"/>
              <a:ext cx="609923"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199" name="Google Shape;199;p4"/>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0" name="Google Shape;200;p4"/>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1" name="Google Shape;201;p4"/>
            <p:cNvSpPr/>
            <p:nvPr/>
          </p:nvSpPr>
          <p:spPr>
            <a:xfrm>
              <a:off x="1222480" y="9650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202" name="Google Shape;202;p4"/>
            <p:cNvSpPr/>
            <p:nvPr/>
          </p:nvSpPr>
          <p:spPr>
            <a:xfrm>
              <a:off x="1834119" y="192138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grpSp>
      <p:sp>
        <p:nvSpPr>
          <p:cNvPr id="203" name="Google Shape;203;p4"/>
          <p:cNvSpPr txBox="1">
            <a:spLocks noGrp="1"/>
          </p:cNvSpPr>
          <p:nvPr>
            <p:ph type="body" idx="1"/>
          </p:nvPr>
        </p:nvSpPr>
        <p:spPr>
          <a:xfrm>
            <a:off x="2528350" y="1552150"/>
            <a:ext cx="5497800" cy="29856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sz="3000" i="1"/>
            </a:lvl1pPr>
            <a:lvl2pPr marL="914400" lvl="1" indent="-419100" rtl="0">
              <a:spcBef>
                <a:spcPts val="0"/>
              </a:spcBef>
              <a:spcAft>
                <a:spcPts val="0"/>
              </a:spcAft>
              <a:buSzPts val="3000"/>
              <a:buChar char="◂"/>
              <a:defRPr sz="3000" i="1"/>
            </a:lvl2pPr>
            <a:lvl3pPr marL="1371600" lvl="2" indent="-419100" rtl="0">
              <a:spcBef>
                <a:spcPts val="0"/>
              </a:spcBef>
              <a:spcAft>
                <a:spcPts val="0"/>
              </a:spcAft>
              <a:buSzPts val="3000"/>
              <a:buChar char="◂"/>
              <a:defRPr sz="3000" i="1"/>
            </a:lvl3pPr>
            <a:lvl4pPr marL="1828800" lvl="3" indent="-419100" rtl="0">
              <a:spcBef>
                <a:spcPts val="0"/>
              </a:spcBef>
              <a:spcAft>
                <a:spcPts val="0"/>
              </a:spcAft>
              <a:buSzPts val="3000"/>
              <a:buChar char="◂"/>
              <a:defRPr sz="3000" i="1"/>
            </a:lvl4pPr>
            <a:lvl5pPr marL="2286000" lvl="4" indent="-419100" rtl="0">
              <a:spcBef>
                <a:spcPts val="0"/>
              </a:spcBef>
              <a:spcAft>
                <a:spcPts val="0"/>
              </a:spcAft>
              <a:buSzPts val="3000"/>
              <a:buChar char="○"/>
              <a:defRPr sz="3000" i="1"/>
            </a:lvl5pPr>
            <a:lvl6pPr marL="2743200" lvl="5" indent="-419100" rtl="0">
              <a:spcBef>
                <a:spcPts val="0"/>
              </a:spcBef>
              <a:spcAft>
                <a:spcPts val="0"/>
              </a:spcAft>
              <a:buSzPts val="3000"/>
              <a:buChar char="■"/>
              <a:defRPr sz="3000" i="1"/>
            </a:lvl6pPr>
            <a:lvl7pPr marL="3200400" lvl="6" indent="-419100" rtl="0">
              <a:spcBef>
                <a:spcPts val="0"/>
              </a:spcBef>
              <a:spcAft>
                <a:spcPts val="0"/>
              </a:spcAft>
              <a:buSzPts val="3000"/>
              <a:buChar char="●"/>
              <a:defRPr sz="3000" i="1"/>
            </a:lvl7pPr>
            <a:lvl8pPr marL="3657600" lvl="7" indent="-419100" rtl="0">
              <a:spcBef>
                <a:spcPts val="0"/>
              </a:spcBef>
              <a:spcAft>
                <a:spcPts val="0"/>
              </a:spcAft>
              <a:buSzPts val="3000"/>
              <a:buChar char="○"/>
              <a:defRPr sz="3000" i="1"/>
            </a:lvl8pPr>
            <a:lvl9pPr marL="4114800" lvl="8" indent="-419100">
              <a:spcBef>
                <a:spcPts val="0"/>
              </a:spcBef>
              <a:spcAft>
                <a:spcPts val="0"/>
              </a:spcAft>
              <a:buSzPts val="3000"/>
              <a:buChar char="■"/>
              <a:defRPr sz="3000" i="1"/>
            </a:lvl9pPr>
          </a:lstStyle>
          <a:p>
            <a:endParaRPr/>
          </a:p>
        </p:txBody>
      </p:sp>
      <p:sp>
        <p:nvSpPr>
          <p:cNvPr id="204" name="Google Shape;204;p4"/>
          <p:cNvSpPr txBox="1"/>
          <p:nvPr/>
        </p:nvSpPr>
        <p:spPr>
          <a:xfrm>
            <a:off x="1295501" y="1558650"/>
            <a:ext cx="735900" cy="1058100"/>
          </a:xfrm>
          <a:prstGeom prst="rect">
            <a:avLst/>
          </a:prstGeom>
          <a:noFill/>
          <a:ln>
            <a:noFill/>
          </a:ln>
        </p:spPr>
        <p:txBody>
          <a:bodyPr spcFirstLastPara="1" wrap="square" lIns="91425" tIns="91425" rIns="91425" bIns="91425" anchor="t" anchorCtr="0">
            <a:noAutofit/>
          </a:bodyPr>
          <a:lstStyle/>
          <a:p>
            <a:pPr algn="ctr"/>
            <a:r>
              <a:rPr lang="en" sz="6000" b="1">
                <a:solidFill>
                  <a:srgbClr val="FFFFFF"/>
                </a:solidFill>
                <a:latin typeface="Montserrat"/>
                <a:ea typeface="Montserrat"/>
                <a:cs typeface="Montserrat"/>
                <a:sym typeface="Montserrat"/>
              </a:rPr>
              <a:t>“</a:t>
            </a:r>
            <a:endParaRPr sz="6000" b="1">
              <a:solidFill>
                <a:srgbClr val="FFFFFF"/>
              </a:solidFill>
              <a:latin typeface="Montserrat"/>
              <a:ea typeface="Montserrat"/>
              <a:cs typeface="Montserrat"/>
              <a:sym typeface="Montserrat"/>
            </a:endParaRPr>
          </a:p>
        </p:txBody>
      </p:sp>
      <p:sp>
        <p:nvSpPr>
          <p:cNvPr id="205" name="Google Shape;205;p4"/>
          <p:cNvSpPr txBox="1">
            <a:spLocks noGrp="1"/>
          </p:cNvSpPr>
          <p:nvPr>
            <p:ph type="sldNum" idx="12"/>
          </p:nvPr>
        </p:nvSpPr>
        <p:spPr>
          <a:xfrm>
            <a:off x="8543324" y="4749851"/>
            <a:ext cx="548700" cy="393600"/>
          </a:xfrm>
          <a:prstGeom prst="rect">
            <a:avLst/>
          </a:prstGeom>
        </p:spPr>
        <p:txBody>
          <a:bodyPr spcFirstLastPara="1" wrap="square" lIns="91425" tIns="91425" rIns="91425" bIns="91425" anchor="ctr" anchorCtr="0">
            <a:noAutofit/>
          </a:bodyPr>
          <a:lstStyle>
            <a:lvl1pPr lvl="0">
              <a:buNone/>
              <a:defRPr>
                <a:solidFill>
                  <a:srgbClr val="B7B7B7"/>
                </a:solidFill>
              </a:defRPr>
            </a:lvl1pPr>
            <a:lvl2pPr lvl="1">
              <a:buNone/>
              <a:defRPr>
                <a:solidFill>
                  <a:srgbClr val="B7B7B7"/>
                </a:solidFill>
              </a:defRPr>
            </a:lvl2pPr>
            <a:lvl3pPr lvl="2">
              <a:buNone/>
              <a:defRPr>
                <a:solidFill>
                  <a:srgbClr val="B7B7B7"/>
                </a:solidFill>
              </a:defRPr>
            </a:lvl3pPr>
            <a:lvl4pPr lvl="3">
              <a:buNone/>
              <a:defRPr>
                <a:solidFill>
                  <a:srgbClr val="B7B7B7"/>
                </a:solidFill>
              </a:defRPr>
            </a:lvl4pPr>
            <a:lvl5pPr lvl="4">
              <a:buNone/>
              <a:defRPr>
                <a:solidFill>
                  <a:srgbClr val="B7B7B7"/>
                </a:solidFill>
              </a:defRPr>
            </a:lvl5pPr>
            <a:lvl6pPr lvl="5">
              <a:buNone/>
              <a:defRPr>
                <a:solidFill>
                  <a:srgbClr val="B7B7B7"/>
                </a:solidFill>
              </a:defRPr>
            </a:lvl6pPr>
            <a:lvl7pPr lvl="6">
              <a:buNone/>
              <a:defRPr>
                <a:solidFill>
                  <a:srgbClr val="B7B7B7"/>
                </a:solidFill>
              </a:defRPr>
            </a:lvl7pPr>
            <a:lvl8pPr lvl="7">
              <a:buNone/>
              <a:defRPr>
                <a:solidFill>
                  <a:srgbClr val="B7B7B7"/>
                </a:solidFill>
              </a:defRPr>
            </a:lvl8pPr>
            <a:lvl9pPr lvl="8">
              <a:buNone/>
              <a:defRPr>
                <a:solidFill>
                  <a:srgbClr val="B7B7B7"/>
                </a:solidFill>
              </a:defRPr>
            </a:lvl9pPr>
          </a:lstStyle>
          <a:p>
            <a:fld id="{00000000-1234-1234-1234-123412341234}" type="slidenum">
              <a:rPr lang="en"/>
              <a:pPr/>
              <a:t>‹#›</a:t>
            </a:fld>
            <a:endParaRPr/>
          </a:p>
        </p:txBody>
      </p:sp>
    </p:spTree>
    <p:extLst>
      <p:ext uri="{BB962C8B-B14F-4D97-AF65-F5344CB8AC3E}">
        <p14:creationId xmlns:p14="http://schemas.microsoft.com/office/powerpoint/2010/main" val="192171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06"/>
        <p:cNvGrpSpPr/>
        <p:nvPr/>
      </p:nvGrpSpPr>
      <p:grpSpPr>
        <a:xfrm>
          <a:off x="0" y="0"/>
          <a:ext cx="0" cy="0"/>
          <a:chOff x="0" y="0"/>
          <a:chExt cx="0" cy="0"/>
        </a:xfrm>
      </p:grpSpPr>
      <p:grpSp>
        <p:nvGrpSpPr>
          <p:cNvPr id="207" name="Google Shape;207;p5"/>
          <p:cNvGrpSpPr/>
          <p:nvPr/>
        </p:nvGrpSpPr>
        <p:grpSpPr>
          <a:xfrm>
            <a:off x="6714243" y="3860093"/>
            <a:ext cx="2429755" cy="1286712"/>
            <a:chOff x="6714243" y="3860093"/>
            <a:chExt cx="2429755" cy="1286712"/>
          </a:xfrm>
        </p:grpSpPr>
        <p:sp>
          <p:nvSpPr>
            <p:cNvPr id="208" name="Google Shape;208;p5"/>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209" name="Google Shape;209;p5"/>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210" name="Google Shape;210;p5"/>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211" name="Google Shape;211;p5"/>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212" name="Google Shape;212;p5"/>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213" name="Google Shape;213;p5"/>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4" name="Google Shape;214;p5"/>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5" name="Google Shape;215;p5"/>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216" name="Google Shape;216;p5"/>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217" name="Google Shape;217;p5"/>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218" name="Google Shape;218;p5"/>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219" name="Google Shape;219;p5"/>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endParaRPr/>
            </a:p>
          </p:txBody>
        </p:sp>
      </p:grpSp>
      <p:grpSp>
        <p:nvGrpSpPr>
          <p:cNvPr id="220" name="Google Shape;220;p5"/>
          <p:cNvGrpSpPr/>
          <p:nvPr/>
        </p:nvGrpSpPr>
        <p:grpSpPr>
          <a:xfrm>
            <a:off x="892" y="-11"/>
            <a:ext cx="3037586" cy="2252645"/>
            <a:chOff x="892" y="-11"/>
            <a:chExt cx="3037586" cy="2252645"/>
          </a:xfrm>
        </p:grpSpPr>
        <p:sp>
          <p:nvSpPr>
            <p:cNvPr id="221" name="Google Shape;221;p5"/>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222" name="Google Shape;222;p5"/>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endParaRPr/>
            </a:p>
          </p:txBody>
        </p:sp>
        <p:sp>
          <p:nvSpPr>
            <p:cNvPr id="223" name="Google Shape;223;p5"/>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224" name="Google Shape;224;p5"/>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225" name="Google Shape;225;p5"/>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226" name="Google Shape;226;p5"/>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7" name="Google Shape;227;p5"/>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228" name="Google Shape;228;p5"/>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229" name="Google Shape;229;p5"/>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230" name="Google Shape;230;p5"/>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231" name="Google Shape;231;p5"/>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232" name="Google Shape;232;p5"/>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233" name="Google Shape;233;p5"/>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234" name="Google Shape;234;p5"/>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235" name="Google Shape;235;p5"/>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236" name="Google Shape;236;p5"/>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endParaRPr/>
            </a:p>
          </p:txBody>
        </p:sp>
        <p:sp>
          <p:nvSpPr>
            <p:cNvPr id="237" name="Google Shape;237;p5"/>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endParaRPr/>
            </a:p>
          </p:txBody>
        </p:sp>
        <p:sp>
          <p:nvSpPr>
            <p:cNvPr id="238" name="Google Shape;238;p5"/>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239" name="Google Shape;239;p5"/>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0" name="Google Shape;240;p5"/>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1" name="Google Shape;241;p5"/>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242" name="Google Shape;242;p5"/>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243" name="Google Shape;243;p5"/>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endParaRPr/>
            </a:p>
          </p:txBody>
        </p:sp>
      </p:grpSp>
      <p:sp>
        <p:nvSpPr>
          <p:cNvPr id="244" name="Google Shape;244;p5"/>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45" name="Google Shape;245;p5"/>
          <p:cNvSpPr txBox="1">
            <a:spLocks noGrp="1"/>
          </p:cNvSpPr>
          <p:nvPr>
            <p:ph type="body" idx="1"/>
          </p:nvPr>
        </p:nvSpPr>
        <p:spPr>
          <a:xfrm>
            <a:off x="1320025" y="1613274"/>
            <a:ext cx="6455700" cy="29025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46" name="Google Shape;246;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305973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3"/>
        <p:cNvGrpSpPr/>
        <p:nvPr/>
      </p:nvGrpSpPr>
      <p:grpSpPr>
        <a:xfrm>
          <a:off x="0" y="0"/>
          <a:ext cx="0" cy="0"/>
          <a:chOff x="0" y="0"/>
          <a:chExt cx="0" cy="0"/>
        </a:xfrm>
      </p:grpSpPr>
      <p:grpSp>
        <p:nvGrpSpPr>
          <p:cNvPr id="304" name="Google Shape;304;p7"/>
          <p:cNvGrpSpPr/>
          <p:nvPr/>
        </p:nvGrpSpPr>
        <p:grpSpPr>
          <a:xfrm>
            <a:off x="892" y="-11"/>
            <a:ext cx="3037586" cy="2252645"/>
            <a:chOff x="892" y="-11"/>
            <a:chExt cx="3037586" cy="2252645"/>
          </a:xfrm>
        </p:grpSpPr>
        <p:sp>
          <p:nvSpPr>
            <p:cNvPr id="305" name="Google Shape;305;p7"/>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306" name="Google Shape;306;p7"/>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endParaRPr/>
            </a:p>
          </p:txBody>
        </p:sp>
        <p:sp>
          <p:nvSpPr>
            <p:cNvPr id="307" name="Google Shape;307;p7"/>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308" name="Google Shape;308;p7"/>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309" name="Google Shape;309;p7"/>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310" name="Google Shape;310;p7"/>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11" name="Google Shape;311;p7"/>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312" name="Google Shape;312;p7"/>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313" name="Google Shape;313;p7"/>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314" name="Google Shape;314;p7"/>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315" name="Google Shape;315;p7"/>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316" name="Google Shape;316;p7"/>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317" name="Google Shape;317;p7"/>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318" name="Google Shape;318;p7"/>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319" name="Google Shape;319;p7"/>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320" name="Google Shape;320;p7"/>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endParaRPr/>
            </a:p>
          </p:txBody>
        </p:sp>
        <p:sp>
          <p:nvSpPr>
            <p:cNvPr id="321" name="Google Shape;321;p7"/>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endParaRPr/>
            </a:p>
          </p:txBody>
        </p:sp>
        <p:sp>
          <p:nvSpPr>
            <p:cNvPr id="322" name="Google Shape;322;p7"/>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323" name="Google Shape;323;p7"/>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4" name="Google Shape;324;p7"/>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5" name="Google Shape;325;p7"/>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326" name="Google Shape;326;p7"/>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327" name="Google Shape;327;p7"/>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endParaRPr/>
            </a:p>
          </p:txBody>
        </p:sp>
      </p:grpSp>
      <p:grpSp>
        <p:nvGrpSpPr>
          <p:cNvPr id="328" name="Google Shape;328;p7"/>
          <p:cNvGrpSpPr/>
          <p:nvPr/>
        </p:nvGrpSpPr>
        <p:grpSpPr>
          <a:xfrm>
            <a:off x="6714243" y="3860093"/>
            <a:ext cx="2429755" cy="1286712"/>
            <a:chOff x="6714243" y="3860093"/>
            <a:chExt cx="2429755" cy="1286712"/>
          </a:xfrm>
        </p:grpSpPr>
        <p:sp>
          <p:nvSpPr>
            <p:cNvPr id="329" name="Google Shape;329;p7"/>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330" name="Google Shape;330;p7"/>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331" name="Google Shape;331;p7"/>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332" name="Google Shape;332;p7"/>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333" name="Google Shape;333;p7"/>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334" name="Google Shape;334;p7"/>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35" name="Google Shape;335;p7"/>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36" name="Google Shape;336;p7"/>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337" name="Google Shape;337;p7"/>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338" name="Google Shape;338;p7"/>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339" name="Google Shape;339;p7"/>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340" name="Google Shape;340;p7"/>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endParaRPr/>
            </a:p>
          </p:txBody>
        </p:sp>
      </p:grpSp>
      <p:sp>
        <p:nvSpPr>
          <p:cNvPr id="341" name="Google Shape;341;p7"/>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42" name="Google Shape;342;p7"/>
          <p:cNvSpPr txBox="1">
            <a:spLocks noGrp="1"/>
          </p:cNvSpPr>
          <p:nvPr>
            <p:ph type="body" idx="1"/>
          </p:nvPr>
        </p:nvSpPr>
        <p:spPr>
          <a:xfrm>
            <a:off x="1320025" y="1582625"/>
            <a:ext cx="3133500" cy="2955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43" name="Google Shape;343;p7"/>
          <p:cNvSpPr txBox="1">
            <a:spLocks noGrp="1"/>
          </p:cNvSpPr>
          <p:nvPr>
            <p:ph type="body" idx="2"/>
          </p:nvPr>
        </p:nvSpPr>
        <p:spPr>
          <a:xfrm>
            <a:off x="4642177" y="1582625"/>
            <a:ext cx="3133500" cy="2955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44" name="Google Shape;344;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909712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FFA400"/>
        </a:solidFill>
        <a:effectLst/>
      </p:bgPr>
    </p:bg>
    <p:spTree>
      <p:nvGrpSpPr>
        <p:cNvPr id="1" name="Shape 92"/>
        <p:cNvGrpSpPr/>
        <p:nvPr/>
      </p:nvGrpSpPr>
      <p:grpSpPr>
        <a:xfrm>
          <a:off x="0" y="0"/>
          <a:ext cx="0" cy="0"/>
          <a:chOff x="0" y="0"/>
          <a:chExt cx="0" cy="0"/>
        </a:xfrm>
      </p:grpSpPr>
      <p:sp>
        <p:nvSpPr>
          <p:cNvPr id="93" name="Google Shape;93;p3"/>
          <p:cNvSpPr txBox="1">
            <a:spLocks noGrp="1"/>
          </p:cNvSpPr>
          <p:nvPr>
            <p:ph type="ctrTitle"/>
          </p:nvPr>
        </p:nvSpPr>
        <p:spPr>
          <a:xfrm>
            <a:off x="685800" y="1659550"/>
            <a:ext cx="42525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94" name="Google Shape;94;p3"/>
          <p:cNvSpPr txBox="1">
            <a:spLocks noGrp="1"/>
          </p:cNvSpPr>
          <p:nvPr>
            <p:ph type="subTitle" idx="1"/>
          </p:nvPr>
        </p:nvSpPr>
        <p:spPr>
          <a:xfrm>
            <a:off x="685800" y="2687652"/>
            <a:ext cx="42525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2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grpSp>
        <p:nvGrpSpPr>
          <p:cNvPr id="95" name="Google Shape;95;p3"/>
          <p:cNvGrpSpPr/>
          <p:nvPr/>
        </p:nvGrpSpPr>
        <p:grpSpPr>
          <a:xfrm>
            <a:off x="4894945" y="-11"/>
            <a:ext cx="4252453" cy="5146816"/>
            <a:chOff x="4894945" y="-11"/>
            <a:chExt cx="4252453" cy="5146816"/>
          </a:xfrm>
        </p:grpSpPr>
        <p:sp>
          <p:nvSpPr>
            <p:cNvPr id="96" name="Google Shape;96;p3"/>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lateral pattern">
  <p:cSld name="Blank lateral pattern">
    <p:spTree>
      <p:nvGrpSpPr>
        <p:cNvPr id="1" name="Shape 534"/>
        <p:cNvGrpSpPr/>
        <p:nvPr/>
      </p:nvGrpSpPr>
      <p:grpSpPr>
        <a:xfrm>
          <a:off x="0" y="0"/>
          <a:ext cx="0" cy="0"/>
          <a:chOff x="0" y="0"/>
          <a:chExt cx="0" cy="0"/>
        </a:xfrm>
      </p:grpSpPr>
      <p:grpSp>
        <p:nvGrpSpPr>
          <p:cNvPr id="535" name="Google Shape;535;p12"/>
          <p:cNvGrpSpPr/>
          <p:nvPr/>
        </p:nvGrpSpPr>
        <p:grpSpPr>
          <a:xfrm>
            <a:off x="6109812" y="-11"/>
            <a:ext cx="3037586" cy="5146816"/>
            <a:chOff x="6109812" y="-11"/>
            <a:chExt cx="3037586" cy="5146816"/>
          </a:xfrm>
        </p:grpSpPr>
        <p:sp>
          <p:nvSpPr>
            <p:cNvPr id="536" name="Google Shape;536;p1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537" name="Google Shape;537;p1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8" name="Google Shape;538;p1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539" name="Google Shape;539;p1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0" name="Google Shape;540;p1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541" name="Google Shape;541;p1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542" name="Google Shape;542;p1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543" name="Google Shape;543;p1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endParaRPr/>
            </a:p>
          </p:txBody>
        </p:sp>
        <p:sp>
          <p:nvSpPr>
            <p:cNvPr id="544" name="Google Shape;544;p1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545" name="Google Shape;545;p1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546" name="Google Shape;546;p1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547" name="Google Shape;547;p1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endParaRPr/>
            </a:p>
          </p:txBody>
        </p:sp>
        <p:sp>
          <p:nvSpPr>
            <p:cNvPr id="548" name="Google Shape;548;p1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549" name="Google Shape;549;p1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endParaRPr/>
            </a:p>
          </p:txBody>
        </p:sp>
        <p:sp>
          <p:nvSpPr>
            <p:cNvPr id="550" name="Google Shape;550;p1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1" name="Google Shape;551;p1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552" name="Google Shape;552;p1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endParaRPr/>
            </a:p>
          </p:txBody>
        </p:sp>
        <p:sp>
          <p:nvSpPr>
            <p:cNvPr id="553" name="Google Shape;553;p1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554" name="Google Shape;554;p1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555" name="Google Shape;555;p1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556" name="Google Shape;556;p1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557" name="Google Shape;557;p1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558" name="Google Shape;558;p1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9" name="Google Shape;559;p1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560" name="Google Shape;560;p1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561" name="Google Shape;561;p1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2" name="Google Shape;562;p1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563" name="Google Shape;563;p1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4" name="Google Shape;564;p1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565" name="Google Shape;565;p1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566" name="Google Shape;566;p1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567" name="Google Shape;567;p1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endParaRPr/>
            </a:p>
          </p:txBody>
        </p:sp>
        <p:sp>
          <p:nvSpPr>
            <p:cNvPr id="568" name="Google Shape;568;p1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569" name="Google Shape;569;p1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570" name="Google Shape;570;p1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endParaRPr/>
            </a:p>
          </p:txBody>
        </p:sp>
      </p:grpSp>
      <p:sp>
        <p:nvSpPr>
          <p:cNvPr id="571" name="Google Shape;571;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430729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bottom pattern">
  <p:cSld name="Blank bottom pattern">
    <p:spTree>
      <p:nvGrpSpPr>
        <p:cNvPr id="1" name="Shape 572"/>
        <p:cNvGrpSpPr/>
        <p:nvPr/>
      </p:nvGrpSpPr>
      <p:grpSpPr>
        <a:xfrm>
          <a:off x="0" y="0"/>
          <a:ext cx="0" cy="0"/>
          <a:chOff x="0" y="0"/>
          <a:chExt cx="0" cy="0"/>
        </a:xfrm>
      </p:grpSpPr>
      <p:grpSp>
        <p:nvGrpSpPr>
          <p:cNvPr id="573" name="Google Shape;573;p13"/>
          <p:cNvGrpSpPr/>
          <p:nvPr/>
        </p:nvGrpSpPr>
        <p:grpSpPr>
          <a:xfrm rot="10800000" flipH="1">
            <a:off x="900" y="3856775"/>
            <a:ext cx="9143992" cy="1286721"/>
            <a:chOff x="900" y="0"/>
            <a:chExt cx="9143992" cy="1286721"/>
          </a:xfrm>
        </p:grpSpPr>
        <p:sp>
          <p:nvSpPr>
            <p:cNvPr id="574" name="Google Shape;574;p13"/>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575" name="Google Shape;575;p13"/>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576" name="Google Shape;576;p13"/>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577" name="Google Shape;577;p13"/>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578" name="Google Shape;578;p13"/>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579" name="Google Shape;579;p13"/>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580" name="Google Shape;580;p13"/>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581" name="Google Shape;581;p13"/>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582" name="Google Shape;582;p13"/>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583" name="Google Shape;583;p13"/>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584" name="Google Shape;584;p13"/>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585" name="Google Shape;585;p13"/>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586" name="Google Shape;586;p13"/>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587" name="Google Shape;587;p13"/>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588" name="Google Shape;588;p13"/>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9" name="Google Shape;589;p13"/>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590" name="Google Shape;590;p13"/>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1" name="Google Shape;591;p13"/>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592" name="Google Shape;592;p13"/>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593" name="Google Shape;593;p13"/>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594" name="Google Shape;594;p13"/>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endParaRPr/>
            </a:p>
          </p:txBody>
        </p:sp>
        <p:sp>
          <p:nvSpPr>
            <p:cNvPr id="595" name="Google Shape;595;p13"/>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6" name="Google Shape;596;p13"/>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597" name="Google Shape;597;p13"/>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598" name="Google Shape;598;p13"/>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599" name="Google Shape;599;p13"/>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600" name="Google Shape;600;p13"/>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endParaRPr/>
            </a:p>
          </p:txBody>
        </p:sp>
        <p:sp>
          <p:nvSpPr>
            <p:cNvPr id="601" name="Google Shape;601;p13"/>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endParaRPr/>
            </a:p>
          </p:txBody>
        </p:sp>
        <p:sp>
          <p:nvSpPr>
            <p:cNvPr id="602" name="Google Shape;602;p13"/>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603" name="Google Shape;603;p13"/>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604" name="Google Shape;604;p13"/>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605" name="Google Shape;605;p13"/>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endParaRPr/>
            </a:p>
          </p:txBody>
        </p:sp>
        <p:sp>
          <p:nvSpPr>
            <p:cNvPr id="606" name="Google Shape;606;p13"/>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607" name="Google Shape;607;p13"/>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608" name="Google Shape;608;p13"/>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609" name="Google Shape;609;p13"/>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610" name="Google Shape;610;p13"/>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611" name="Google Shape;611;p13"/>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endParaRPr/>
            </a:p>
          </p:txBody>
        </p:sp>
        <p:sp>
          <p:nvSpPr>
            <p:cNvPr id="612" name="Google Shape;612;p13"/>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613" name="Google Shape;613;p13"/>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614" name="Google Shape;614;p13"/>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endParaRPr/>
            </a:p>
          </p:txBody>
        </p:sp>
        <p:sp>
          <p:nvSpPr>
            <p:cNvPr id="615" name="Google Shape;615;p13"/>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endParaRPr/>
            </a:p>
          </p:txBody>
        </p:sp>
        <p:sp>
          <p:nvSpPr>
            <p:cNvPr id="616" name="Google Shape;616;p13"/>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endParaRPr/>
            </a:p>
          </p:txBody>
        </p:sp>
        <p:sp>
          <p:nvSpPr>
            <p:cNvPr id="617" name="Google Shape;617;p13"/>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618" name="Google Shape;618;p13"/>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endParaRPr/>
            </a:p>
          </p:txBody>
        </p:sp>
        <p:sp>
          <p:nvSpPr>
            <p:cNvPr id="619" name="Google Shape;619;p13"/>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endParaRPr/>
            </a:p>
          </p:txBody>
        </p:sp>
        <p:sp>
          <p:nvSpPr>
            <p:cNvPr id="620" name="Google Shape;620;p13"/>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21" name="Google Shape;621;p13"/>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622" name="Google Shape;622;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a:pPr/>
              <a:t>‹#›</a:t>
            </a:fld>
            <a:endParaRPr/>
          </a:p>
        </p:txBody>
      </p:sp>
    </p:spTree>
    <p:extLst>
      <p:ext uri="{BB962C8B-B14F-4D97-AF65-F5344CB8AC3E}">
        <p14:creationId xmlns:p14="http://schemas.microsoft.com/office/powerpoint/2010/main" val="152712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50"/>
        <p:cNvGrpSpPr/>
        <p:nvPr/>
      </p:nvGrpSpPr>
      <p:grpSpPr>
        <a:xfrm>
          <a:off x="0" y="0"/>
          <a:ext cx="0" cy="0"/>
          <a:chOff x="0" y="0"/>
          <a:chExt cx="0" cy="0"/>
        </a:xfrm>
      </p:grpSpPr>
      <p:grpSp>
        <p:nvGrpSpPr>
          <p:cNvPr id="151" name="Google Shape;151;p4"/>
          <p:cNvGrpSpPr/>
          <p:nvPr/>
        </p:nvGrpSpPr>
        <p:grpSpPr>
          <a:xfrm>
            <a:off x="900" y="0"/>
            <a:ext cx="9143992" cy="2564787"/>
            <a:chOff x="900" y="0"/>
            <a:chExt cx="9143992" cy="2564787"/>
          </a:xfrm>
        </p:grpSpPr>
        <p:sp>
          <p:nvSpPr>
            <p:cNvPr id="152" name="Google Shape;152;p4"/>
            <p:cNvSpPr/>
            <p:nvPr/>
          </p:nvSpPr>
          <p:spPr>
            <a:xfrm flipH="1">
              <a:off x="1219296" y="1278075"/>
              <a:ext cx="1214076" cy="1286712"/>
            </a:xfrm>
            <a:custGeom>
              <a:avLst/>
              <a:gdLst/>
              <a:ahLst/>
              <a:cxnLst/>
              <a:rect l="l" t="t" r="r" b="b"/>
              <a:pathLst>
                <a:path w="40799" h="40072" extrusionOk="0">
                  <a:moveTo>
                    <a:pt x="40798" y="0"/>
                  </a:moveTo>
                  <a:lnTo>
                    <a:pt x="1" y="20036"/>
                  </a:lnTo>
                  <a:lnTo>
                    <a:pt x="40798" y="40072"/>
                  </a:lnTo>
                  <a:lnTo>
                    <a:pt x="40798"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900" y="643324"/>
              <a:ext cx="609923"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610793" y="322545"/>
              <a:ext cx="608281"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3658671" y="863"/>
              <a:ext cx="608281"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1828968" y="322545"/>
              <a:ext cx="609923"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4266922" y="321642"/>
              <a:ext cx="609953"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900" y="0"/>
              <a:ext cx="609923"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610793" y="0"/>
              <a:ext cx="608281"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1219044" y="0"/>
              <a:ext cx="609953"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1828968" y="0"/>
              <a:ext cx="609923"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2438861" y="0"/>
              <a:ext cx="609953"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900" y="322545"/>
              <a:ext cx="609923"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610793" y="643324"/>
              <a:ext cx="608281"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3048778" y="863"/>
              <a:ext cx="609923"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3658671" y="321642"/>
              <a:ext cx="608281"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1219044" y="322545"/>
              <a:ext cx="609953"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4266922" y="863"/>
              <a:ext cx="609953"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900" y="0"/>
              <a:ext cx="609923"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610793" y="0"/>
              <a:ext cx="608281"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1219044" y="0"/>
              <a:ext cx="609953"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4266958" y="0"/>
              <a:ext cx="609923"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657035" y="0"/>
              <a:ext cx="609923"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3048784" y="0"/>
              <a:ext cx="608281"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2438861" y="0"/>
              <a:ext cx="609953"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047936" y="321645"/>
              <a:ext cx="609923"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1222480" y="9650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1834119" y="192138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4"/>
          <p:cNvSpPr txBox="1">
            <a:spLocks noGrp="1"/>
          </p:cNvSpPr>
          <p:nvPr>
            <p:ph type="body" idx="1"/>
          </p:nvPr>
        </p:nvSpPr>
        <p:spPr>
          <a:xfrm>
            <a:off x="2528350" y="1552150"/>
            <a:ext cx="5497800" cy="29856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sz="3000" i="1"/>
            </a:lvl1pPr>
            <a:lvl2pPr marL="914400" lvl="1" indent="-419100" rtl="0">
              <a:spcBef>
                <a:spcPts val="0"/>
              </a:spcBef>
              <a:spcAft>
                <a:spcPts val="0"/>
              </a:spcAft>
              <a:buSzPts val="3000"/>
              <a:buChar char="◂"/>
              <a:defRPr sz="3000" i="1"/>
            </a:lvl2pPr>
            <a:lvl3pPr marL="1371600" lvl="2" indent="-419100" rtl="0">
              <a:spcBef>
                <a:spcPts val="0"/>
              </a:spcBef>
              <a:spcAft>
                <a:spcPts val="0"/>
              </a:spcAft>
              <a:buSzPts val="3000"/>
              <a:buChar char="◂"/>
              <a:defRPr sz="3000" i="1"/>
            </a:lvl3pPr>
            <a:lvl4pPr marL="1828800" lvl="3" indent="-419100" rtl="0">
              <a:spcBef>
                <a:spcPts val="0"/>
              </a:spcBef>
              <a:spcAft>
                <a:spcPts val="0"/>
              </a:spcAft>
              <a:buSzPts val="3000"/>
              <a:buChar char="◂"/>
              <a:defRPr sz="3000" i="1"/>
            </a:lvl4pPr>
            <a:lvl5pPr marL="2286000" lvl="4" indent="-419100" rtl="0">
              <a:spcBef>
                <a:spcPts val="0"/>
              </a:spcBef>
              <a:spcAft>
                <a:spcPts val="0"/>
              </a:spcAft>
              <a:buSzPts val="3000"/>
              <a:buChar char="○"/>
              <a:defRPr sz="3000" i="1"/>
            </a:lvl5pPr>
            <a:lvl6pPr marL="2743200" lvl="5" indent="-419100" rtl="0">
              <a:spcBef>
                <a:spcPts val="0"/>
              </a:spcBef>
              <a:spcAft>
                <a:spcPts val="0"/>
              </a:spcAft>
              <a:buSzPts val="3000"/>
              <a:buChar char="■"/>
              <a:defRPr sz="3000" i="1"/>
            </a:lvl6pPr>
            <a:lvl7pPr marL="3200400" lvl="6" indent="-419100" rtl="0">
              <a:spcBef>
                <a:spcPts val="0"/>
              </a:spcBef>
              <a:spcAft>
                <a:spcPts val="0"/>
              </a:spcAft>
              <a:buSzPts val="3000"/>
              <a:buChar char="●"/>
              <a:defRPr sz="3000" i="1"/>
            </a:lvl7pPr>
            <a:lvl8pPr marL="3657600" lvl="7" indent="-419100" rtl="0">
              <a:spcBef>
                <a:spcPts val="0"/>
              </a:spcBef>
              <a:spcAft>
                <a:spcPts val="0"/>
              </a:spcAft>
              <a:buSzPts val="3000"/>
              <a:buChar char="○"/>
              <a:defRPr sz="3000" i="1"/>
            </a:lvl8pPr>
            <a:lvl9pPr marL="4114800" lvl="8" indent="-419100">
              <a:spcBef>
                <a:spcPts val="0"/>
              </a:spcBef>
              <a:spcAft>
                <a:spcPts val="0"/>
              </a:spcAft>
              <a:buSzPts val="3000"/>
              <a:buChar char="■"/>
              <a:defRPr sz="3000" i="1"/>
            </a:lvl9pPr>
          </a:lstStyle>
          <a:p>
            <a:endParaRPr/>
          </a:p>
        </p:txBody>
      </p:sp>
      <p:sp>
        <p:nvSpPr>
          <p:cNvPr id="204" name="Google Shape;204;p4"/>
          <p:cNvSpPr txBox="1"/>
          <p:nvPr/>
        </p:nvSpPr>
        <p:spPr>
          <a:xfrm>
            <a:off x="1295501" y="1558650"/>
            <a:ext cx="735900" cy="105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FFFFFF"/>
                </a:solidFill>
                <a:latin typeface="Montserrat"/>
                <a:ea typeface="Montserrat"/>
                <a:cs typeface="Montserrat"/>
                <a:sym typeface="Montserrat"/>
              </a:rPr>
              <a:t>“</a:t>
            </a:r>
            <a:endParaRPr sz="6000" b="1">
              <a:solidFill>
                <a:srgbClr val="FFFFFF"/>
              </a:solidFill>
              <a:latin typeface="Montserrat"/>
              <a:ea typeface="Montserrat"/>
              <a:cs typeface="Montserrat"/>
              <a:sym typeface="Montserrat"/>
            </a:endParaRPr>
          </a:p>
        </p:txBody>
      </p:sp>
      <p:sp>
        <p:nvSpPr>
          <p:cNvPr id="205" name="Google Shape;205;p4"/>
          <p:cNvSpPr txBox="1">
            <a:spLocks noGrp="1"/>
          </p:cNvSpPr>
          <p:nvPr>
            <p:ph type="sldNum" idx="12"/>
          </p:nvPr>
        </p:nvSpPr>
        <p:spPr>
          <a:xfrm>
            <a:off x="8543324" y="4749851"/>
            <a:ext cx="548700" cy="393600"/>
          </a:xfrm>
          <a:prstGeom prst="rect">
            <a:avLst/>
          </a:prstGeom>
        </p:spPr>
        <p:txBody>
          <a:bodyPr spcFirstLastPara="1" wrap="square" lIns="91425" tIns="91425" rIns="91425" bIns="91425" anchor="ctr" anchorCtr="0">
            <a:noAutofit/>
          </a:bodyPr>
          <a:lstStyle>
            <a:lvl1pPr lvl="0">
              <a:buNone/>
              <a:defRPr>
                <a:solidFill>
                  <a:srgbClr val="B7B7B7"/>
                </a:solidFill>
              </a:defRPr>
            </a:lvl1pPr>
            <a:lvl2pPr lvl="1">
              <a:buNone/>
              <a:defRPr>
                <a:solidFill>
                  <a:srgbClr val="B7B7B7"/>
                </a:solidFill>
              </a:defRPr>
            </a:lvl2pPr>
            <a:lvl3pPr lvl="2">
              <a:buNone/>
              <a:defRPr>
                <a:solidFill>
                  <a:srgbClr val="B7B7B7"/>
                </a:solidFill>
              </a:defRPr>
            </a:lvl3pPr>
            <a:lvl4pPr lvl="3">
              <a:buNone/>
              <a:defRPr>
                <a:solidFill>
                  <a:srgbClr val="B7B7B7"/>
                </a:solidFill>
              </a:defRPr>
            </a:lvl4pPr>
            <a:lvl5pPr lvl="4">
              <a:buNone/>
              <a:defRPr>
                <a:solidFill>
                  <a:srgbClr val="B7B7B7"/>
                </a:solidFill>
              </a:defRPr>
            </a:lvl5pPr>
            <a:lvl6pPr lvl="5">
              <a:buNone/>
              <a:defRPr>
                <a:solidFill>
                  <a:srgbClr val="B7B7B7"/>
                </a:solidFill>
              </a:defRPr>
            </a:lvl6pPr>
            <a:lvl7pPr lvl="6">
              <a:buNone/>
              <a:defRPr>
                <a:solidFill>
                  <a:srgbClr val="B7B7B7"/>
                </a:solidFill>
              </a:defRPr>
            </a:lvl7pPr>
            <a:lvl8pPr lvl="7">
              <a:buNone/>
              <a:defRPr>
                <a:solidFill>
                  <a:srgbClr val="B7B7B7"/>
                </a:solidFill>
              </a:defRPr>
            </a:lvl8pPr>
            <a:lvl9pPr lvl="8">
              <a:buNone/>
              <a:defRPr>
                <a:solidFill>
                  <a:srgbClr val="B7B7B7"/>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6"/>
        <p:cNvGrpSpPr/>
        <p:nvPr/>
      </p:nvGrpSpPr>
      <p:grpSpPr>
        <a:xfrm>
          <a:off x="0" y="0"/>
          <a:ext cx="0" cy="0"/>
          <a:chOff x="0" y="0"/>
          <a:chExt cx="0" cy="0"/>
        </a:xfrm>
      </p:grpSpPr>
      <p:grpSp>
        <p:nvGrpSpPr>
          <p:cNvPr id="207" name="Google Shape;207;p5"/>
          <p:cNvGrpSpPr/>
          <p:nvPr/>
        </p:nvGrpSpPr>
        <p:grpSpPr>
          <a:xfrm>
            <a:off x="6714243" y="3860093"/>
            <a:ext cx="2429755" cy="1286712"/>
            <a:chOff x="6714243" y="3860093"/>
            <a:chExt cx="2429755" cy="1286712"/>
          </a:xfrm>
        </p:grpSpPr>
        <p:sp>
          <p:nvSpPr>
            <p:cNvPr id="208" name="Google Shape;208;p5"/>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5"/>
          <p:cNvGrpSpPr/>
          <p:nvPr/>
        </p:nvGrpSpPr>
        <p:grpSpPr>
          <a:xfrm>
            <a:off x="892" y="-11"/>
            <a:ext cx="3037586" cy="2252645"/>
            <a:chOff x="892" y="-11"/>
            <a:chExt cx="3037586" cy="2252645"/>
          </a:xfrm>
        </p:grpSpPr>
        <p:sp>
          <p:nvSpPr>
            <p:cNvPr id="221" name="Google Shape;221;p5"/>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5"/>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45" name="Google Shape;245;p5"/>
          <p:cNvSpPr txBox="1">
            <a:spLocks noGrp="1"/>
          </p:cNvSpPr>
          <p:nvPr>
            <p:ph type="body" idx="1"/>
          </p:nvPr>
        </p:nvSpPr>
        <p:spPr>
          <a:xfrm>
            <a:off x="1320025" y="1613274"/>
            <a:ext cx="6455700" cy="29025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46" name="Google Shape;246;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3"/>
        <p:cNvGrpSpPr/>
        <p:nvPr/>
      </p:nvGrpSpPr>
      <p:grpSpPr>
        <a:xfrm>
          <a:off x="0" y="0"/>
          <a:ext cx="0" cy="0"/>
          <a:chOff x="0" y="0"/>
          <a:chExt cx="0" cy="0"/>
        </a:xfrm>
      </p:grpSpPr>
      <p:grpSp>
        <p:nvGrpSpPr>
          <p:cNvPr id="304" name="Google Shape;304;p7"/>
          <p:cNvGrpSpPr/>
          <p:nvPr/>
        </p:nvGrpSpPr>
        <p:grpSpPr>
          <a:xfrm>
            <a:off x="892" y="-11"/>
            <a:ext cx="3037586" cy="2252645"/>
            <a:chOff x="892" y="-11"/>
            <a:chExt cx="3037586" cy="2252645"/>
          </a:xfrm>
        </p:grpSpPr>
        <p:sp>
          <p:nvSpPr>
            <p:cNvPr id="305" name="Google Shape;305;p7"/>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7"/>
          <p:cNvGrpSpPr/>
          <p:nvPr/>
        </p:nvGrpSpPr>
        <p:grpSpPr>
          <a:xfrm>
            <a:off x="6714243" y="3860093"/>
            <a:ext cx="2429755" cy="1286712"/>
            <a:chOff x="6714243" y="3860093"/>
            <a:chExt cx="2429755" cy="1286712"/>
          </a:xfrm>
        </p:grpSpPr>
        <p:sp>
          <p:nvSpPr>
            <p:cNvPr id="329" name="Google Shape;329;p7"/>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7"/>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42" name="Google Shape;342;p7"/>
          <p:cNvSpPr txBox="1">
            <a:spLocks noGrp="1"/>
          </p:cNvSpPr>
          <p:nvPr>
            <p:ph type="body" idx="1"/>
          </p:nvPr>
        </p:nvSpPr>
        <p:spPr>
          <a:xfrm>
            <a:off x="1320025" y="1582625"/>
            <a:ext cx="3133500" cy="2955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43" name="Google Shape;343;p7"/>
          <p:cNvSpPr txBox="1">
            <a:spLocks noGrp="1"/>
          </p:cNvSpPr>
          <p:nvPr>
            <p:ph type="body" idx="2"/>
          </p:nvPr>
        </p:nvSpPr>
        <p:spPr>
          <a:xfrm>
            <a:off x="4642177" y="1582625"/>
            <a:ext cx="3133500" cy="2955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44" name="Google Shape;344;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lateral pattern">
  <p:cSld name="BLANK_2">
    <p:spTree>
      <p:nvGrpSpPr>
        <p:cNvPr id="1" name="Shape 534"/>
        <p:cNvGrpSpPr/>
        <p:nvPr/>
      </p:nvGrpSpPr>
      <p:grpSpPr>
        <a:xfrm>
          <a:off x="0" y="0"/>
          <a:ext cx="0" cy="0"/>
          <a:chOff x="0" y="0"/>
          <a:chExt cx="0" cy="0"/>
        </a:xfrm>
      </p:grpSpPr>
      <p:grpSp>
        <p:nvGrpSpPr>
          <p:cNvPr id="535" name="Google Shape;535;p12"/>
          <p:cNvGrpSpPr/>
          <p:nvPr/>
        </p:nvGrpSpPr>
        <p:grpSpPr>
          <a:xfrm>
            <a:off x="6109812" y="-11"/>
            <a:ext cx="3037586" cy="5146816"/>
            <a:chOff x="6109812" y="-11"/>
            <a:chExt cx="3037586" cy="5146816"/>
          </a:xfrm>
        </p:grpSpPr>
        <p:sp>
          <p:nvSpPr>
            <p:cNvPr id="536" name="Google Shape;536;p1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bottom pattern">
  <p:cSld name="BLANK_2_1">
    <p:spTree>
      <p:nvGrpSpPr>
        <p:cNvPr id="1" name="Shape 572"/>
        <p:cNvGrpSpPr/>
        <p:nvPr/>
      </p:nvGrpSpPr>
      <p:grpSpPr>
        <a:xfrm>
          <a:off x="0" y="0"/>
          <a:ext cx="0" cy="0"/>
          <a:chOff x="0" y="0"/>
          <a:chExt cx="0" cy="0"/>
        </a:xfrm>
      </p:grpSpPr>
      <p:grpSp>
        <p:nvGrpSpPr>
          <p:cNvPr id="573" name="Google Shape;573;p13"/>
          <p:cNvGrpSpPr/>
          <p:nvPr/>
        </p:nvGrpSpPr>
        <p:grpSpPr>
          <a:xfrm rot="10800000" flipH="1">
            <a:off x="900" y="3856775"/>
            <a:ext cx="9143992" cy="1286721"/>
            <a:chOff x="900" y="0"/>
            <a:chExt cx="9143992" cy="1286721"/>
          </a:xfrm>
        </p:grpSpPr>
        <p:sp>
          <p:nvSpPr>
            <p:cNvPr id="574" name="Google Shape;574;p13"/>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3"/>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3"/>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15525" y="1991825"/>
            <a:ext cx="5585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b="0"/>
            </a:lvl1pPr>
            <a:lvl2pPr lvl="1">
              <a:spcBef>
                <a:spcPts val="0"/>
              </a:spcBef>
              <a:spcAft>
                <a:spcPts val="0"/>
              </a:spcAft>
              <a:buSzPts val="6000"/>
              <a:buNone/>
              <a:defRPr sz="6000" b="0"/>
            </a:lvl2pPr>
            <a:lvl3pPr lvl="2">
              <a:spcBef>
                <a:spcPts val="0"/>
              </a:spcBef>
              <a:spcAft>
                <a:spcPts val="0"/>
              </a:spcAft>
              <a:buSzPts val="6000"/>
              <a:buNone/>
              <a:defRPr sz="6000" b="0"/>
            </a:lvl3pPr>
            <a:lvl4pPr lvl="3">
              <a:spcBef>
                <a:spcPts val="0"/>
              </a:spcBef>
              <a:spcAft>
                <a:spcPts val="0"/>
              </a:spcAft>
              <a:buSzPts val="6000"/>
              <a:buNone/>
              <a:defRPr sz="6000" b="0"/>
            </a:lvl4pPr>
            <a:lvl5pPr lvl="4">
              <a:spcBef>
                <a:spcPts val="0"/>
              </a:spcBef>
              <a:spcAft>
                <a:spcPts val="0"/>
              </a:spcAft>
              <a:buSzPts val="6000"/>
              <a:buNone/>
              <a:defRPr sz="6000" b="0"/>
            </a:lvl5pPr>
            <a:lvl6pPr lvl="5">
              <a:spcBef>
                <a:spcPts val="0"/>
              </a:spcBef>
              <a:spcAft>
                <a:spcPts val="0"/>
              </a:spcAft>
              <a:buSzPts val="6000"/>
              <a:buNone/>
              <a:defRPr sz="6000" b="0"/>
            </a:lvl6pPr>
            <a:lvl7pPr lvl="6">
              <a:spcBef>
                <a:spcPts val="0"/>
              </a:spcBef>
              <a:spcAft>
                <a:spcPts val="0"/>
              </a:spcAft>
              <a:buSzPts val="6000"/>
              <a:buNone/>
              <a:defRPr sz="6000" b="0"/>
            </a:lvl7pPr>
            <a:lvl8pPr lvl="7">
              <a:spcBef>
                <a:spcPts val="0"/>
              </a:spcBef>
              <a:spcAft>
                <a:spcPts val="0"/>
              </a:spcAft>
              <a:buSzPts val="6000"/>
              <a:buNone/>
              <a:defRPr sz="6000" b="0"/>
            </a:lvl8pPr>
            <a:lvl9pPr lvl="8">
              <a:spcBef>
                <a:spcPts val="0"/>
              </a:spcBef>
              <a:spcAft>
                <a:spcPts val="0"/>
              </a:spcAft>
              <a:buSzPts val="6000"/>
              <a:buNone/>
              <a:defRPr sz="6000" b="0"/>
            </a:lvl9pPr>
          </a:lstStyle>
          <a:p>
            <a:endParaRPr/>
          </a:p>
        </p:txBody>
      </p:sp>
    </p:spTree>
    <p:extLst>
      <p:ext uri="{BB962C8B-B14F-4D97-AF65-F5344CB8AC3E}">
        <p14:creationId xmlns:p14="http://schemas.microsoft.com/office/powerpoint/2010/main" val="53116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821550" y="1507150"/>
            <a:ext cx="5500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b="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13" name="Google Shape;13;p3"/>
          <p:cNvSpPr txBox="1">
            <a:spLocks noGrp="1"/>
          </p:cNvSpPr>
          <p:nvPr>
            <p:ph type="subTitle" idx="1"/>
          </p:nvPr>
        </p:nvSpPr>
        <p:spPr>
          <a:xfrm>
            <a:off x="1821550" y="2535254"/>
            <a:ext cx="55008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4" name="Google Shape;14;p3"/>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dirty="0"/>
          </a:p>
        </p:txBody>
      </p:sp>
    </p:spTree>
    <p:extLst>
      <p:ext uri="{BB962C8B-B14F-4D97-AF65-F5344CB8AC3E}">
        <p14:creationId xmlns:p14="http://schemas.microsoft.com/office/powerpoint/2010/main" val="259118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222222"/>
              </a:buClr>
              <a:buSzPts val="2400"/>
              <a:buFont typeface="Montserrat"/>
              <a:buNone/>
              <a:defRPr sz="2400" b="1">
                <a:solidFill>
                  <a:srgbClr val="222222"/>
                </a:solidFill>
                <a:latin typeface="Montserrat"/>
                <a:ea typeface="Montserrat"/>
                <a:cs typeface="Montserrat"/>
                <a:sym typeface="Montserrat"/>
              </a:defRPr>
            </a:lvl1pPr>
            <a:lvl2pPr lvl="1">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2pPr>
            <a:lvl3pPr lvl="2">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3pPr>
            <a:lvl4pPr lvl="3">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4pPr>
            <a:lvl5pPr lvl="4">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5pPr>
            <a:lvl6pPr lvl="5">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6pPr>
            <a:lvl7pPr lvl="6">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7pPr>
            <a:lvl8pPr lvl="7">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8pPr>
            <a:lvl9pPr lvl="8">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lvl1pPr marL="457200" lvl="0" indent="-368300">
              <a:spcBef>
                <a:spcPts val="60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1pPr>
            <a:lvl2pPr marL="914400" lvl="1"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2pPr>
            <a:lvl3pPr marL="1371600" lvl="2"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3pPr>
            <a:lvl4pPr marL="1828800" lvl="3"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4pPr>
            <a:lvl5pPr marL="2286000" lvl="4"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5pPr>
            <a:lvl6pPr marL="2743200" lvl="5"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6pPr>
            <a:lvl7pPr marL="3200400" lvl="6"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7pPr>
            <a:lvl8pPr marL="3657600" lvl="7"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8pPr>
            <a:lvl9pPr marL="4114800" lvl="8"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b="1">
                <a:solidFill>
                  <a:schemeClr val="lt1"/>
                </a:solidFill>
                <a:latin typeface="Montserrat"/>
                <a:ea typeface="Montserrat"/>
                <a:cs typeface="Montserrat"/>
                <a:sym typeface="Montserrat"/>
              </a:defRPr>
            </a:lvl1pPr>
            <a:lvl2pPr lvl="1" algn="r">
              <a:buNone/>
              <a:defRPr sz="1300" b="1">
                <a:solidFill>
                  <a:schemeClr val="lt1"/>
                </a:solidFill>
                <a:latin typeface="Montserrat"/>
                <a:ea typeface="Montserrat"/>
                <a:cs typeface="Montserrat"/>
                <a:sym typeface="Montserrat"/>
              </a:defRPr>
            </a:lvl2pPr>
            <a:lvl3pPr lvl="2" algn="r">
              <a:buNone/>
              <a:defRPr sz="1300" b="1">
                <a:solidFill>
                  <a:schemeClr val="lt1"/>
                </a:solidFill>
                <a:latin typeface="Montserrat"/>
                <a:ea typeface="Montserrat"/>
                <a:cs typeface="Montserrat"/>
                <a:sym typeface="Montserrat"/>
              </a:defRPr>
            </a:lvl3pPr>
            <a:lvl4pPr lvl="3" algn="r">
              <a:buNone/>
              <a:defRPr sz="1300" b="1">
                <a:solidFill>
                  <a:schemeClr val="lt1"/>
                </a:solidFill>
                <a:latin typeface="Montserrat"/>
                <a:ea typeface="Montserrat"/>
                <a:cs typeface="Montserrat"/>
                <a:sym typeface="Montserrat"/>
              </a:defRPr>
            </a:lvl4pPr>
            <a:lvl5pPr lvl="4" algn="r">
              <a:buNone/>
              <a:defRPr sz="1300" b="1">
                <a:solidFill>
                  <a:schemeClr val="lt1"/>
                </a:solidFill>
                <a:latin typeface="Montserrat"/>
                <a:ea typeface="Montserrat"/>
                <a:cs typeface="Montserrat"/>
                <a:sym typeface="Montserrat"/>
              </a:defRPr>
            </a:lvl5pPr>
            <a:lvl6pPr lvl="5" algn="r">
              <a:buNone/>
              <a:defRPr sz="1300" b="1">
                <a:solidFill>
                  <a:schemeClr val="lt1"/>
                </a:solidFill>
                <a:latin typeface="Montserrat"/>
                <a:ea typeface="Montserrat"/>
                <a:cs typeface="Montserrat"/>
                <a:sym typeface="Montserrat"/>
              </a:defRPr>
            </a:lvl6pPr>
            <a:lvl7pPr lvl="6" algn="r">
              <a:buNone/>
              <a:defRPr sz="1300" b="1">
                <a:solidFill>
                  <a:schemeClr val="lt1"/>
                </a:solidFill>
                <a:latin typeface="Montserrat"/>
                <a:ea typeface="Montserrat"/>
                <a:cs typeface="Montserrat"/>
                <a:sym typeface="Montserrat"/>
              </a:defRPr>
            </a:lvl7pPr>
            <a:lvl8pPr lvl="7" algn="r">
              <a:buNone/>
              <a:defRPr sz="1300" b="1">
                <a:solidFill>
                  <a:schemeClr val="lt1"/>
                </a:solidFill>
                <a:latin typeface="Montserrat"/>
                <a:ea typeface="Montserrat"/>
                <a:cs typeface="Montserrat"/>
                <a:sym typeface="Montserrat"/>
              </a:defRPr>
            </a:lvl8pPr>
            <a:lvl9pPr lvl="8" algn="r">
              <a:buNone/>
              <a:defRPr sz="1300" b="1">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8" r:id="rId6"/>
    <p:sldLayoutId id="214748365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500" y="796175"/>
            <a:ext cx="7020900" cy="750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1pPr>
            <a:lvl2pPr lvl="1">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2pPr>
            <a:lvl3pPr lvl="2">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3pPr>
            <a:lvl4pPr lvl="3">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4pPr>
            <a:lvl5pPr lvl="4">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5pPr>
            <a:lvl6pPr lvl="5">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6pPr>
            <a:lvl7pPr lvl="6">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7pPr>
            <a:lvl8pPr lvl="7">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8pPr>
            <a:lvl9pPr lvl="8">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1049500" y="1437426"/>
            <a:ext cx="7020900" cy="2706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2A95B7"/>
              </a:buClr>
              <a:buSzPts val="2400"/>
              <a:buFont typeface="Sniglet"/>
              <a:buChar char="+"/>
              <a:defRPr sz="2400">
                <a:solidFill>
                  <a:srgbClr val="434343"/>
                </a:solidFill>
                <a:latin typeface="Sniglet"/>
                <a:ea typeface="Sniglet"/>
                <a:cs typeface="Sniglet"/>
                <a:sym typeface="Sniglet"/>
              </a:defRPr>
            </a:lvl1pPr>
            <a:lvl2pPr marL="914400" lvl="1"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2pPr>
            <a:lvl3pPr marL="1371600" lvl="2"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3pPr>
            <a:lvl4pPr marL="1828800" lvl="3"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4pPr>
            <a:lvl5pPr marL="2286000" lvl="4"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5pPr>
            <a:lvl6pPr marL="2743200" lvl="5"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6pPr>
            <a:lvl7pPr marL="3200400" lvl="6"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7pPr>
            <a:lvl8pPr marL="3657600" lvl="7" indent="-3810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8pPr>
            <a:lvl9pPr marL="4114800" lvl="8" indent="-3810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8595300" y="4839750"/>
            <a:ext cx="548700" cy="303600"/>
          </a:xfrm>
          <a:prstGeom prst="rect">
            <a:avLst/>
          </a:prstGeom>
          <a:noFill/>
          <a:ln>
            <a:noFill/>
          </a:ln>
          <a:effectLst>
            <a:outerShdw blurRad="28575" dist="19050" dir="5400000" algn="bl" rotWithShape="0">
              <a:srgbClr val="000000">
                <a:alpha val="25000"/>
              </a:srgbClr>
            </a:outerShdw>
          </a:effectLst>
        </p:spPr>
        <p:txBody>
          <a:bodyPr spcFirstLastPara="1" wrap="square" lIns="91425" tIns="91425" rIns="91425" bIns="91425" anchor="t" anchorCtr="0">
            <a:noAutofit/>
          </a:bodyPr>
          <a:lstStyle>
            <a:lvl1pPr lvl="0" algn="r">
              <a:buNone/>
              <a:defRPr sz="1100">
                <a:solidFill>
                  <a:srgbClr val="FFFFFF"/>
                </a:solidFill>
                <a:latin typeface="Sniglet"/>
                <a:ea typeface="Sniglet"/>
                <a:cs typeface="Sniglet"/>
                <a:sym typeface="Sniglet"/>
              </a:defRPr>
            </a:lvl1pPr>
            <a:lvl2pPr lvl="1" algn="r">
              <a:buNone/>
              <a:defRPr sz="1100">
                <a:solidFill>
                  <a:srgbClr val="FFFFFF"/>
                </a:solidFill>
                <a:latin typeface="Sniglet"/>
                <a:ea typeface="Sniglet"/>
                <a:cs typeface="Sniglet"/>
                <a:sym typeface="Sniglet"/>
              </a:defRPr>
            </a:lvl2pPr>
            <a:lvl3pPr lvl="2" algn="r">
              <a:buNone/>
              <a:defRPr sz="1100">
                <a:solidFill>
                  <a:srgbClr val="FFFFFF"/>
                </a:solidFill>
                <a:latin typeface="Sniglet"/>
                <a:ea typeface="Sniglet"/>
                <a:cs typeface="Sniglet"/>
                <a:sym typeface="Sniglet"/>
              </a:defRPr>
            </a:lvl3pPr>
            <a:lvl4pPr lvl="3" algn="r">
              <a:buNone/>
              <a:defRPr sz="1100">
                <a:solidFill>
                  <a:srgbClr val="FFFFFF"/>
                </a:solidFill>
                <a:latin typeface="Sniglet"/>
                <a:ea typeface="Sniglet"/>
                <a:cs typeface="Sniglet"/>
                <a:sym typeface="Sniglet"/>
              </a:defRPr>
            </a:lvl4pPr>
            <a:lvl5pPr lvl="4" algn="r">
              <a:buNone/>
              <a:defRPr sz="1100">
                <a:solidFill>
                  <a:srgbClr val="FFFFFF"/>
                </a:solidFill>
                <a:latin typeface="Sniglet"/>
                <a:ea typeface="Sniglet"/>
                <a:cs typeface="Sniglet"/>
                <a:sym typeface="Sniglet"/>
              </a:defRPr>
            </a:lvl5pPr>
            <a:lvl6pPr lvl="5" algn="r">
              <a:buNone/>
              <a:defRPr sz="1100">
                <a:solidFill>
                  <a:srgbClr val="FFFFFF"/>
                </a:solidFill>
                <a:latin typeface="Sniglet"/>
                <a:ea typeface="Sniglet"/>
                <a:cs typeface="Sniglet"/>
                <a:sym typeface="Sniglet"/>
              </a:defRPr>
            </a:lvl6pPr>
            <a:lvl7pPr lvl="6" algn="r">
              <a:buNone/>
              <a:defRPr sz="1100">
                <a:solidFill>
                  <a:srgbClr val="FFFFFF"/>
                </a:solidFill>
                <a:latin typeface="Sniglet"/>
                <a:ea typeface="Sniglet"/>
                <a:cs typeface="Sniglet"/>
                <a:sym typeface="Sniglet"/>
              </a:defRPr>
            </a:lvl7pPr>
            <a:lvl8pPr lvl="7" algn="r">
              <a:buNone/>
              <a:defRPr sz="1100">
                <a:solidFill>
                  <a:srgbClr val="FFFFFF"/>
                </a:solidFill>
                <a:latin typeface="Sniglet"/>
                <a:ea typeface="Sniglet"/>
                <a:cs typeface="Sniglet"/>
                <a:sym typeface="Sniglet"/>
              </a:defRPr>
            </a:lvl8pPr>
            <a:lvl9pPr lvl="8" algn="r">
              <a:buNone/>
              <a:defRPr sz="1100">
                <a:solidFill>
                  <a:srgbClr val="FFFFFF"/>
                </a:solidFill>
                <a:latin typeface="Sniglet"/>
                <a:ea typeface="Sniglet"/>
                <a:cs typeface="Sniglet"/>
                <a:sym typeface="Sniglet"/>
              </a:defRPr>
            </a:lvl9pPr>
          </a:lstStyle>
          <a:p>
            <a:fld id="{00000000-1234-1234-1234-123412341234}" type="slidenum">
              <a:rPr lang="en"/>
              <a:pPr/>
              <a:t>‹#›</a:t>
            </a:fld>
            <a:endParaRPr dirty="0"/>
          </a:p>
        </p:txBody>
      </p:sp>
    </p:spTree>
    <p:extLst>
      <p:ext uri="{BB962C8B-B14F-4D97-AF65-F5344CB8AC3E}">
        <p14:creationId xmlns:p14="http://schemas.microsoft.com/office/powerpoint/2010/main" val="218484413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222222"/>
              </a:buClr>
              <a:buSzPts val="2400"/>
              <a:buFont typeface="Montserrat"/>
              <a:buNone/>
              <a:defRPr sz="2400" b="1">
                <a:solidFill>
                  <a:srgbClr val="222222"/>
                </a:solidFill>
                <a:latin typeface="Montserrat"/>
                <a:ea typeface="Montserrat"/>
                <a:cs typeface="Montserrat"/>
                <a:sym typeface="Montserrat"/>
              </a:defRPr>
            </a:lvl1pPr>
            <a:lvl2pPr lvl="1">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2pPr>
            <a:lvl3pPr lvl="2">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3pPr>
            <a:lvl4pPr lvl="3">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4pPr>
            <a:lvl5pPr lvl="4">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5pPr>
            <a:lvl6pPr lvl="5">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6pPr>
            <a:lvl7pPr lvl="6">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7pPr>
            <a:lvl8pPr lvl="7">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8pPr>
            <a:lvl9pPr lvl="8">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lvl1pPr marL="457200" lvl="0" indent="-368300">
              <a:spcBef>
                <a:spcPts val="60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1pPr>
            <a:lvl2pPr marL="914400" lvl="1"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2pPr>
            <a:lvl3pPr marL="1371600" lvl="2"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3pPr>
            <a:lvl4pPr marL="1828800" lvl="3"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4pPr>
            <a:lvl5pPr marL="2286000" lvl="4"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5pPr>
            <a:lvl6pPr marL="2743200" lvl="5"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6pPr>
            <a:lvl7pPr marL="3200400" lvl="6"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7pPr>
            <a:lvl8pPr marL="3657600" lvl="7"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8pPr>
            <a:lvl9pPr marL="4114800" lvl="8"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b="1">
                <a:solidFill>
                  <a:schemeClr val="lt1"/>
                </a:solidFill>
                <a:latin typeface="Montserrat"/>
                <a:ea typeface="Montserrat"/>
                <a:cs typeface="Montserrat"/>
                <a:sym typeface="Montserrat"/>
              </a:defRPr>
            </a:lvl1pPr>
            <a:lvl2pPr lvl="1" algn="r">
              <a:buNone/>
              <a:defRPr sz="1300" b="1">
                <a:solidFill>
                  <a:schemeClr val="lt1"/>
                </a:solidFill>
                <a:latin typeface="Montserrat"/>
                <a:ea typeface="Montserrat"/>
                <a:cs typeface="Montserrat"/>
                <a:sym typeface="Montserrat"/>
              </a:defRPr>
            </a:lvl2pPr>
            <a:lvl3pPr lvl="2" algn="r">
              <a:buNone/>
              <a:defRPr sz="1300" b="1">
                <a:solidFill>
                  <a:schemeClr val="lt1"/>
                </a:solidFill>
                <a:latin typeface="Montserrat"/>
                <a:ea typeface="Montserrat"/>
                <a:cs typeface="Montserrat"/>
                <a:sym typeface="Montserrat"/>
              </a:defRPr>
            </a:lvl3pPr>
            <a:lvl4pPr lvl="3" algn="r">
              <a:buNone/>
              <a:defRPr sz="1300" b="1">
                <a:solidFill>
                  <a:schemeClr val="lt1"/>
                </a:solidFill>
                <a:latin typeface="Montserrat"/>
                <a:ea typeface="Montserrat"/>
                <a:cs typeface="Montserrat"/>
                <a:sym typeface="Montserrat"/>
              </a:defRPr>
            </a:lvl4pPr>
            <a:lvl5pPr lvl="4" algn="r">
              <a:buNone/>
              <a:defRPr sz="1300" b="1">
                <a:solidFill>
                  <a:schemeClr val="lt1"/>
                </a:solidFill>
                <a:latin typeface="Montserrat"/>
                <a:ea typeface="Montserrat"/>
                <a:cs typeface="Montserrat"/>
                <a:sym typeface="Montserrat"/>
              </a:defRPr>
            </a:lvl5pPr>
            <a:lvl6pPr lvl="5" algn="r">
              <a:buNone/>
              <a:defRPr sz="1300" b="1">
                <a:solidFill>
                  <a:schemeClr val="lt1"/>
                </a:solidFill>
                <a:latin typeface="Montserrat"/>
                <a:ea typeface="Montserrat"/>
                <a:cs typeface="Montserrat"/>
                <a:sym typeface="Montserrat"/>
              </a:defRPr>
            </a:lvl6pPr>
            <a:lvl7pPr lvl="6" algn="r">
              <a:buNone/>
              <a:defRPr sz="1300" b="1">
                <a:solidFill>
                  <a:schemeClr val="lt1"/>
                </a:solidFill>
                <a:latin typeface="Montserrat"/>
                <a:ea typeface="Montserrat"/>
                <a:cs typeface="Montserrat"/>
                <a:sym typeface="Montserrat"/>
              </a:defRPr>
            </a:lvl7pPr>
            <a:lvl8pPr lvl="7" algn="r">
              <a:buNone/>
              <a:defRPr sz="1300" b="1">
                <a:solidFill>
                  <a:schemeClr val="lt1"/>
                </a:solidFill>
                <a:latin typeface="Montserrat"/>
                <a:ea typeface="Montserrat"/>
                <a:cs typeface="Montserrat"/>
                <a:sym typeface="Montserrat"/>
              </a:defRPr>
            </a:lvl8pPr>
            <a:lvl9pPr lvl="8" algn="r">
              <a:buNone/>
              <a:defRPr sz="1300" b="1">
                <a:solidFill>
                  <a:schemeClr val="lt1"/>
                </a:solidFill>
                <a:latin typeface="Montserrat"/>
                <a:ea typeface="Montserrat"/>
                <a:cs typeface="Montserrat"/>
                <a:sym typeface="Montserrat"/>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448939636"/>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4646"/>
        </a:solidFill>
        <a:effectLst/>
      </p:bgPr>
    </p:bg>
    <p:spTree>
      <p:nvGrpSpPr>
        <p:cNvPr id="1" name="Shape 626"/>
        <p:cNvGrpSpPr/>
        <p:nvPr/>
      </p:nvGrpSpPr>
      <p:grpSpPr>
        <a:xfrm>
          <a:off x="0" y="0"/>
          <a:ext cx="0" cy="0"/>
          <a:chOff x="0" y="0"/>
          <a:chExt cx="0" cy="0"/>
        </a:xfrm>
      </p:grpSpPr>
      <p:sp>
        <p:nvSpPr>
          <p:cNvPr id="627" name="Google Shape;627;p14"/>
          <p:cNvSpPr txBox="1">
            <a:spLocks noGrp="1"/>
          </p:cNvSpPr>
          <p:nvPr>
            <p:ph type="ctrTitle"/>
          </p:nvPr>
        </p:nvSpPr>
        <p:spPr>
          <a:xfrm>
            <a:off x="251520" y="1923678"/>
            <a:ext cx="5832648" cy="1159800"/>
          </a:xfrm>
          <a:prstGeom prst="rect">
            <a:avLst/>
          </a:prstGeom>
        </p:spPr>
        <p:txBody>
          <a:bodyPr spcFirstLastPara="1" wrap="square" lIns="91425" tIns="91425" rIns="91425" bIns="91425" anchor="ctr" anchorCtr="0">
            <a:noAutofit/>
          </a:bodyPr>
          <a:lstStyle/>
          <a:p>
            <a:pPr lvl="0"/>
            <a:r>
              <a:rPr lang="en-US">
                <a:latin typeface="Times New Roman"/>
                <a:ea typeface="Calibri"/>
              </a:rPr>
              <a:t> </a:t>
            </a:r>
            <a:r>
              <a:rPr lang="en-US" dirty="0">
                <a:latin typeface="Times New Roman"/>
                <a:ea typeface="Calibri"/>
              </a:rPr>
              <a:t>Discourse and identity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A400">
            <a:alpha val="84000"/>
          </a:srgbClr>
        </a:solidFill>
        <a:effectLst/>
      </p:bgPr>
    </p:bg>
    <p:spTree>
      <p:nvGrpSpPr>
        <p:cNvPr id="1" name="Shape 648"/>
        <p:cNvGrpSpPr/>
        <p:nvPr/>
      </p:nvGrpSpPr>
      <p:grpSpPr>
        <a:xfrm>
          <a:off x="0" y="0"/>
          <a:ext cx="0" cy="0"/>
          <a:chOff x="0" y="0"/>
          <a:chExt cx="0" cy="0"/>
        </a:xfrm>
      </p:grpSpPr>
      <p:sp>
        <p:nvSpPr>
          <p:cNvPr id="649" name="Google Shape;649;p17"/>
          <p:cNvSpPr txBox="1">
            <a:spLocks noGrp="1"/>
          </p:cNvSpPr>
          <p:nvPr>
            <p:ph type="ctrTitle"/>
          </p:nvPr>
        </p:nvSpPr>
        <p:spPr>
          <a:xfrm>
            <a:off x="685800" y="1659550"/>
            <a:ext cx="42525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A400"/>
                </a:solidFill>
              </a:rPr>
              <a:t>1.</a:t>
            </a:r>
            <a:endParaRPr dirty="0">
              <a:solidFill>
                <a:srgbClr val="FFA400"/>
              </a:solidFill>
            </a:endParaRPr>
          </a:p>
        </p:txBody>
      </p:sp>
      <p:sp>
        <p:nvSpPr>
          <p:cNvPr id="650" name="Google Shape;650;p17"/>
          <p:cNvSpPr txBox="1">
            <a:spLocks noGrp="1"/>
          </p:cNvSpPr>
          <p:nvPr>
            <p:ph type="subTitle" idx="1"/>
          </p:nvPr>
        </p:nvSpPr>
        <p:spPr>
          <a:xfrm>
            <a:off x="467544" y="1851670"/>
            <a:ext cx="5472608" cy="784800"/>
          </a:xfrm>
          <a:prstGeom prst="rect">
            <a:avLst/>
          </a:prstGeom>
        </p:spPr>
        <p:txBody>
          <a:bodyPr spcFirstLastPara="1" wrap="square" lIns="91425" tIns="91425" rIns="91425" bIns="91425" anchor="t" anchorCtr="0">
            <a:noAutofit/>
          </a:bodyPr>
          <a:lstStyle/>
          <a:p>
            <a:pPr marL="0" lvl="0" indent="0">
              <a:lnSpc>
                <a:spcPct val="200000"/>
              </a:lnSpc>
              <a:spcAft>
                <a:spcPts val="1000"/>
              </a:spcAft>
              <a:buClr>
                <a:srgbClr val="000000"/>
              </a:buClr>
              <a:buSzTx/>
            </a:pPr>
            <a:r>
              <a:rPr lang="en-US" sz="2400" b="1" dirty="0">
                <a:solidFill>
                  <a:srgbClr val="000000"/>
                </a:solidFill>
                <a:latin typeface="Times New Roman" pitchFamily="18" charset="0"/>
                <a:ea typeface="Calibri"/>
                <a:cs typeface="Times New Roman" pitchFamily="18" charset="0"/>
                <a:sym typeface="Arial"/>
              </a:rPr>
              <a:t>Identity and written academic discourse</a:t>
            </a:r>
            <a:endParaRPr lang="en-US" sz="2400" dirty="0">
              <a:solidFill>
                <a:srgbClr val="000000"/>
              </a:solidFill>
              <a:latin typeface="Times New Roman" pitchFamily="18" charset="0"/>
              <a:ea typeface="Calibri"/>
              <a:cs typeface="Times New Roman" pitchFamily="18" charset="0"/>
              <a:sym typeface="Arial"/>
            </a:endParaRPr>
          </a:p>
        </p:txBody>
      </p:sp>
    </p:spTree>
    <p:extLst>
      <p:ext uri="{BB962C8B-B14F-4D97-AF65-F5344CB8AC3E}">
        <p14:creationId xmlns:p14="http://schemas.microsoft.com/office/powerpoint/2010/main" val="3525127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35"/>
          <p:cNvSpPr/>
          <p:nvPr/>
        </p:nvSpPr>
        <p:spPr>
          <a:xfrm>
            <a:off x="251520" y="1"/>
            <a:ext cx="8712968" cy="4104900"/>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11</a:t>
            </a:fld>
            <a:endParaRPr>
              <a:solidFill>
                <a:srgbClr val="FFFFFF"/>
              </a:solidFill>
            </a:endParaRPr>
          </a:p>
        </p:txBody>
      </p:sp>
      <p:sp>
        <p:nvSpPr>
          <p:cNvPr id="2" name="Rectangle 1"/>
          <p:cNvSpPr/>
          <p:nvPr/>
        </p:nvSpPr>
        <p:spPr>
          <a:xfrm>
            <a:off x="683568" y="195486"/>
            <a:ext cx="7920880" cy="2479525"/>
          </a:xfrm>
          <a:prstGeom prst="rect">
            <a:avLst/>
          </a:prstGeom>
        </p:spPr>
        <p:txBody>
          <a:bodyPr wrap="square">
            <a:spAutoFit/>
          </a:bodyPr>
          <a:lstStyle/>
          <a:p>
            <a:pPr algn="just">
              <a:lnSpc>
                <a:spcPct val="200000"/>
              </a:lnSpc>
            </a:pPr>
            <a:r>
              <a:rPr lang="en-US" sz="1600" b="1" dirty="0">
                <a:latin typeface="Times New Roman"/>
                <a:ea typeface="Calibri"/>
              </a:rPr>
              <a:t>Identity is as much an issue in written discourse as it is in spoken discourse. This is particularly the case in student academic writing. Students may come from backgrounds where they have considerable standing in their field of study and find it difficult to be told they need to take on the voice of a novice academic writer, and hide their point of view, as they write in their second language</a:t>
            </a:r>
            <a:r>
              <a:rPr lang="en-US" b="1" dirty="0">
                <a:latin typeface="Times New Roman"/>
                <a:ea typeface="Calibri"/>
              </a:rPr>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3" name="Rectangle 2"/>
          <p:cNvSpPr/>
          <p:nvPr/>
        </p:nvSpPr>
        <p:spPr>
          <a:xfrm>
            <a:off x="107504" y="123478"/>
            <a:ext cx="9036496" cy="6155531"/>
          </a:xfrm>
          <a:prstGeom prst="rect">
            <a:avLst/>
          </a:prstGeom>
        </p:spPr>
        <p:txBody>
          <a:bodyPr wrap="square">
            <a:spAutoFit/>
          </a:bodyPr>
          <a:lstStyle/>
          <a:p>
            <a:pPr algn="just">
              <a:lnSpc>
                <a:spcPct val="200000"/>
              </a:lnSpc>
              <a:spcAft>
                <a:spcPts val="1000"/>
              </a:spcAft>
            </a:pPr>
            <a:r>
              <a:rPr lang="en-US" sz="1600" b="1" dirty="0" err="1">
                <a:latin typeface="Times New Roman"/>
                <a:ea typeface="Calibri"/>
              </a:rPr>
              <a:t>Hirvela</a:t>
            </a:r>
            <a:r>
              <a:rPr lang="en-US" sz="1600" b="1" dirty="0">
                <a:latin typeface="Times New Roman"/>
                <a:ea typeface="Calibri"/>
              </a:rPr>
              <a:t> and Belcher (2001) argue that teachers need to know more about the ways students present themselves in their first language writing and about their first language and culture identities so they can help students deal with the issue of identity in their second language writing..</a:t>
            </a:r>
          </a:p>
          <a:p>
            <a:pPr algn="just">
              <a:lnSpc>
                <a:spcPct val="200000"/>
              </a:lnSpc>
              <a:spcAft>
                <a:spcPts val="1000"/>
              </a:spcAft>
            </a:pPr>
            <a:r>
              <a:rPr lang="en-US" sz="1600" b="1" dirty="0">
                <a:latin typeface="Times New Roman"/>
                <a:ea typeface="Calibri"/>
              </a:rPr>
              <a:t>An academic literacies perspective on academic writing sees learning to write in academic settings as learning to acquire a repertoire of linguistic practices which are based on complex sets of discourses, identities and values. Here, students learn to switch practices between one setting and another, learning to understand, as they go, why they are doing this, and what each position implies.</a:t>
            </a:r>
          </a:p>
          <a:p>
            <a:pPr algn="just">
              <a:lnSpc>
                <a:spcPct val="200000"/>
              </a:lnSpc>
              <a:spcAft>
                <a:spcPts val="1000"/>
              </a:spcAft>
            </a:pPr>
            <a:endParaRPr lang="en-US" sz="1200" b="1" dirty="0">
              <a:latin typeface="Times New Roman"/>
              <a:ea typeface="Calibri"/>
            </a:endParaRPr>
          </a:p>
          <a:p>
            <a:pPr algn="just">
              <a:lnSpc>
                <a:spcPct val="200000"/>
              </a:lnSpc>
              <a:spcAft>
                <a:spcPts val="1000"/>
              </a:spcAft>
            </a:pPr>
            <a:endParaRPr lang="en-US" sz="1200" b="1" dirty="0">
              <a:latin typeface="Times New Roman"/>
              <a:ea typeface="Calibri"/>
            </a:endParaRPr>
          </a:p>
          <a:p>
            <a:pPr algn="just">
              <a:lnSpc>
                <a:spcPct val="200000"/>
              </a:lnSpc>
              <a:spcAft>
                <a:spcPts val="1000"/>
              </a:spcAft>
            </a:pPr>
            <a:endParaRPr lang="en-US" sz="1200" b="1" dirty="0">
              <a:latin typeface="Times New Roman"/>
              <a:ea typeface="Calibri"/>
            </a:endParaRPr>
          </a:p>
          <a:p>
            <a:pPr algn="just">
              <a:lnSpc>
                <a:spcPct val="200000"/>
              </a:lnSpc>
              <a:spcAft>
                <a:spcPts val="1000"/>
              </a:spcAft>
            </a:pPr>
            <a:endParaRPr lang="en-US" sz="1200" b="1" dirty="0">
              <a:latin typeface="Times New Roman"/>
              <a:ea typeface="Calibri"/>
            </a:endParaRPr>
          </a:p>
          <a:p>
            <a:pPr algn="just">
              <a:lnSpc>
                <a:spcPct val="200000"/>
              </a:lnSpc>
              <a:spcAft>
                <a:spcPts val="1000"/>
              </a:spcAft>
            </a:pPr>
            <a:endParaRPr lang="en-US" sz="1200" b="1" dirty="0">
              <a:latin typeface="Times New Roman"/>
              <a:ea typeface="Calibri"/>
            </a:endParaRPr>
          </a:p>
        </p:txBody>
      </p:sp>
    </p:spTree>
    <p:extLst>
      <p:ext uri="{BB962C8B-B14F-4D97-AF65-F5344CB8AC3E}">
        <p14:creationId xmlns:p14="http://schemas.microsoft.com/office/powerpoint/2010/main" val="2047212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3" name="Rectangle 2"/>
          <p:cNvSpPr/>
          <p:nvPr/>
        </p:nvSpPr>
        <p:spPr>
          <a:xfrm>
            <a:off x="395535" y="483518"/>
            <a:ext cx="8424937" cy="3544560"/>
          </a:xfrm>
          <a:prstGeom prst="rect">
            <a:avLst/>
          </a:prstGeom>
        </p:spPr>
        <p:txBody>
          <a:bodyPr wrap="square">
            <a:spAutoFit/>
          </a:bodyPr>
          <a:lstStyle/>
          <a:p>
            <a:pPr algn="just">
              <a:lnSpc>
                <a:spcPct val="200000"/>
              </a:lnSpc>
              <a:spcAft>
                <a:spcPts val="1000"/>
              </a:spcAft>
            </a:pPr>
            <a:r>
              <a:rPr lang="en-US" sz="1600" b="1" dirty="0">
                <a:latin typeface="Times New Roman"/>
                <a:ea typeface="Calibri"/>
              </a:rPr>
              <a:t>This means understanding what is required of writers at a particular level of study in terms of attitudes to knowledge and how this is revealed through language. This also involves how a writer, at the particular level, shows their command of their subject matter and their ability to critically reflect on it. That is, students need to show both their authorial identity and authority through the text they are writing in such a way that their reader will recognize and respond to this. </a:t>
            </a:r>
          </a:p>
          <a:p>
            <a:pPr algn="just">
              <a:lnSpc>
                <a:spcPct val="200000"/>
              </a:lnSpc>
              <a:spcAft>
                <a:spcPts val="1000"/>
              </a:spcAft>
            </a:pPr>
            <a:endParaRPr lang="en-US" sz="1200" dirty="0">
              <a:latin typeface="Calibri"/>
              <a:ea typeface="Calibri"/>
            </a:endParaRPr>
          </a:p>
        </p:txBody>
      </p:sp>
    </p:spTree>
    <p:extLst>
      <p:ext uri="{BB962C8B-B14F-4D97-AF65-F5344CB8AC3E}">
        <p14:creationId xmlns:p14="http://schemas.microsoft.com/office/powerpoint/2010/main" val="3804980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3" name="Rectangle 2"/>
          <p:cNvSpPr/>
          <p:nvPr/>
        </p:nvSpPr>
        <p:spPr>
          <a:xfrm>
            <a:off x="2267744" y="1059582"/>
            <a:ext cx="4166525" cy="461665"/>
          </a:xfrm>
          <a:prstGeom prst="rect">
            <a:avLst/>
          </a:prstGeom>
        </p:spPr>
        <p:txBody>
          <a:bodyPr wrap="none">
            <a:spAutoFit/>
          </a:bodyPr>
          <a:lstStyle/>
          <a:p>
            <a:pPr algn="ctr"/>
            <a:r>
              <a:rPr lang="en-US" sz="2400" b="1" dirty="0">
                <a:solidFill>
                  <a:srgbClr val="666666"/>
                </a:solidFill>
                <a:latin typeface="FrutigerLTStd-BoldCn"/>
              </a:rPr>
              <a:t>2.5 Discourse and ideology</a:t>
            </a:r>
            <a:endParaRPr lang="en-US" sz="2400" dirty="0"/>
          </a:p>
        </p:txBody>
      </p:sp>
    </p:spTree>
    <p:extLst>
      <p:ext uri="{BB962C8B-B14F-4D97-AF65-F5344CB8AC3E}">
        <p14:creationId xmlns:p14="http://schemas.microsoft.com/office/powerpoint/2010/main" val="78535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3" name="Rectangle 2"/>
          <p:cNvSpPr/>
          <p:nvPr/>
        </p:nvSpPr>
        <p:spPr>
          <a:xfrm>
            <a:off x="179512" y="0"/>
            <a:ext cx="8712968" cy="4154984"/>
          </a:xfrm>
          <a:prstGeom prst="rect">
            <a:avLst/>
          </a:prstGeom>
        </p:spPr>
        <p:txBody>
          <a:bodyPr wrap="square">
            <a:spAutoFit/>
          </a:bodyPr>
          <a:lstStyle/>
          <a:p>
            <a:pPr algn="just">
              <a:lnSpc>
                <a:spcPct val="150000"/>
              </a:lnSpc>
            </a:pPr>
            <a:r>
              <a:rPr lang="en-US" sz="1600" b="1" dirty="0">
                <a:latin typeface="Times New Roman" pitchFamily="18" charset="0"/>
                <a:cs typeface="Times New Roman" pitchFamily="18" charset="0"/>
              </a:rPr>
              <a:t>There are a number of ways in which ideology might be explored in a text. The analysis</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may start by looking at textual features in the text and move from there to explanation</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and interpretation of the analysis. This may include tracing underlying ideologies from the</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linguistic features of a text, unpacking particular biases and ideological presuppositions</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underlying the text and relating the text to other texts, and to readers’ and speakers’ own</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experiences and beliefs (Clark 1995 ).</a:t>
            </a:r>
            <a:endParaRPr lang="ar-IQ" sz="1600" b="1" dirty="0">
              <a:latin typeface="Times New Roman" pitchFamily="18" charset="0"/>
              <a:cs typeface="Times New Roman" pitchFamily="18" charset="0"/>
            </a:endParaRPr>
          </a:p>
          <a:p>
            <a:pPr algn="just">
              <a:lnSpc>
                <a:spcPct val="150000"/>
              </a:lnSpc>
            </a:pPr>
            <a:endParaRPr lang="ar-IQ" sz="1600" b="1" dirty="0">
              <a:latin typeface="Times New Roman" pitchFamily="18" charset="0"/>
              <a:cs typeface="Times New Roman" pitchFamily="18" charset="0"/>
            </a:endParaRPr>
          </a:p>
          <a:p>
            <a:pPr algn="just">
              <a:lnSpc>
                <a:spcPct val="150000"/>
              </a:lnSpc>
            </a:pPr>
            <a:r>
              <a:rPr lang="en-US" sz="1600" b="1" dirty="0">
                <a:latin typeface="Times New Roman" pitchFamily="18" charset="0"/>
                <a:cs typeface="Times New Roman" pitchFamily="18" charset="0"/>
              </a:rPr>
              <a:t>One aspect that might be considered in this kind of analysis is the framing (Gee 2004,</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Blommaert</a:t>
            </a:r>
            <a:r>
              <a:rPr lang="en-US" sz="1600" b="1" dirty="0">
                <a:latin typeface="Times New Roman" pitchFamily="18" charset="0"/>
                <a:cs typeface="Times New Roman" pitchFamily="18" charset="0"/>
              </a:rPr>
              <a:t> 2005 ) of the text; that is, how the content of the text is presented, and the sort of</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angle or perspective the writer, or speaker, is taking. Closely related to framing is the notion</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of foregrounding ; that is, what concepts and issues are emphasized, as well as what concepts</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or issues are played down or </a:t>
            </a:r>
            <a:r>
              <a:rPr lang="en-US" sz="1600" b="1" dirty="0" err="1">
                <a:latin typeface="Times New Roman" pitchFamily="18" charset="0"/>
                <a:cs typeface="Times New Roman" pitchFamily="18" charset="0"/>
              </a:rPr>
              <a:t>backgrounded</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Huckin</a:t>
            </a:r>
            <a:r>
              <a:rPr lang="en-US" sz="1600" b="1" dirty="0">
                <a:latin typeface="Times New Roman" pitchFamily="18" charset="0"/>
                <a:cs typeface="Times New Roman" pitchFamily="18" charset="0"/>
              </a:rPr>
              <a:t> 1997 , 2010 ) in the text.</a:t>
            </a:r>
          </a:p>
        </p:txBody>
      </p:sp>
    </p:spTree>
    <p:extLst>
      <p:ext uri="{BB962C8B-B14F-4D97-AF65-F5344CB8AC3E}">
        <p14:creationId xmlns:p14="http://schemas.microsoft.com/office/powerpoint/2010/main" val="163408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3" name="Rectangle 2"/>
          <p:cNvSpPr/>
          <p:nvPr/>
        </p:nvSpPr>
        <p:spPr>
          <a:xfrm>
            <a:off x="107504" y="51470"/>
            <a:ext cx="8928992" cy="2677656"/>
          </a:xfrm>
          <a:prstGeom prst="rect">
            <a:avLst/>
          </a:prstGeom>
        </p:spPr>
        <p:txBody>
          <a:bodyPr wrap="square">
            <a:spAutoFit/>
          </a:bodyPr>
          <a:lstStyle/>
          <a:p>
            <a:pPr algn="just">
              <a:lnSpc>
                <a:spcPct val="150000"/>
              </a:lnSpc>
            </a:pPr>
            <a:r>
              <a:rPr lang="en-US" sz="1600" b="1" dirty="0">
                <a:latin typeface="Times New Roman" pitchFamily="18" charset="0"/>
                <a:cs typeface="Times New Roman" pitchFamily="18" charset="0"/>
              </a:rPr>
              <a:t>Equally important is what attitudes, points of view and values the text presupposes. </a:t>
            </a:r>
            <a:r>
              <a:rPr lang="en-US" sz="1600" b="1" dirty="0" err="1">
                <a:latin typeface="Times New Roman" pitchFamily="18" charset="0"/>
                <a:cs typeface="Times New Roman" pitchFamily="18" charset="0"/>
              </a:rPr>
              <a:t>Apresupposition</a:t>
            </a:r>
            <a:r>
              <a:rPr lang="en-US" sz="1600" b="1" dirty="0">
                <a:latin typeface="Times New Roman" pitchFamily="18" charset="0"/>
                <a:cs typeface="Times New Roman" pitchFamily="18" charset="0"/>
              </a:rPr>
              <a:t> present in this conversation is that ‘HE’ will formally propose to ‘SHE (which he later does). A further presupposition is that ‘HE’ will ask ‘HER’ this directly and</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that ‘SHE’ should give a direct response. This is very much an (English) culture-based assumption.</a:t>
            </a:r>
          </a:p>
          <a:p>
            <a:pPr algn="just">
              <a:lnSpc>
                <a:spcPct val="150000"/>
              </a:lnSpc>
            </a:pPr>
            <a:r>
              <a:rPr lang="en-US" sz="1600" b="1" dirty="0" err="1">
                <a:latin typeface="Times New Roman" pitchFamily="18" charset="0"/>
                <a:cs typeface="Times New Roman" pitchFamily="18" charset="0"/>
              </a:rPr>
              <a:t>Saville-Troike</a:t>
            </a:r>
            <a:r>
              <a:rPr lang="en-US" sz="1600" b="1" dirty="0">
                <a:latin typeface="Times New Roman" pitchFamily="18" charset="0"/>
                <a:cs typeface="Times New Roman" pitchFamily="18" charset="0"/>
              </a:rPr>
              <a:t> ( 2003 ), for example, discusses marriage proposals in Japanese showing</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that, in Japanese a marriage proposal is not always directly stated and, if it is, it is not always</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directly responded to.</a:t>
            </a:r>
          </a:p>
        </p:txBody>
      </p:sp>
    </p:spTree>
    <p:extLst>
      <p:ext uri="{BB962C8B-B14F-4D97-AF65-F5344CB8AC3E}">
        <p14:creationId xmlns:p14="http://schemas.microsoft.com/office/powerpoint/2010/main" val="133618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3" name="Rectangle 2"/>
          <p:cNvSpPr/>
          <p:nvPr/>
        </p:nvSpPr>
        <p:spPr>
          <a:xfrm>
            <a:off x="179512" y="123478"/>
            <a:ext cx="8856984" cy="4893647"/>
          </a:xfrm>
          <a:prstGeom prst="rect">
            <a:avLst/>
          </a:prstGeom>
        </p:spPr>
        <p:txBody>
          <a:bodyPr wrap="square">
            <a:spAutoFit/>
          </a:bodyPr>
          <a:lstStyle/>
          <a:p>
            <a:pPr algn="just">
              <a:lnSpc>
                <a:spcPct val="150000"/>
              </a:lnSpc>
            </a:pPr>
            <a:r>
              <a:rPr lang="en-US" sz="1600" b="1" dirty="0">
                <a:latin typeface="Times New Roman" pitchFamily="18" charset="0"/>
                <a:cs typeface="Times New Roman" pitchFamily="18" charset="0"/>
              </a:rPr>
              <a:t>Written texts are, of course, as similarly ideologically loaded as spoken texts. An area</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of research where this has been taken up in particular is in the examination of media discourse.</a:t>
            </a:r>
          </a:p>
          <a:p>
            <a:pPr algn="just">
              <a:lnSpc>
                <a:spcPct val="150000"/>
              </a:lnSpc>
            </a:pPr>
            <a:r>
              <a:rPr lang="en-US" sz="1600" b="1" dirty="0" err="1">
                <a:latin typeface="Times New Roman" pitchFamily="18" charset="0"/>
                <a:cs typeface="Times New Roman" pitchFamily="18" charset="0"/>
              </a:rPr>
              <a:t>KhosraviNik</a:t>
            </a:r>
            <a:r>
              <a:rPr lang="en-US" sz="1600" b="1" dirty="0">
                <a:latin typeface="Times New Roman" pitchFamily="18" charset="0"/>
                <a:cs typeface="Times New Roman" pitchFamily="18" charset="0"/>
              </a:rPr>
              <a:t> ( 2005 ), for example, discusses discourses of refugees, asylum seekers</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and immigrants in the UK press. He shows how while The Times refrains from explicitly</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reproducing stereotypes in its discussion of these groups, the Daily Mail , in general, perpetuates existing stereotypes, thus, reproducing negative attitudes among its readers.</a:t>
            </a:r>
            <a:endParaRPr lang="ar-IQ" sz="1600" b="1" dirty="0">
              <a:latin typeface="Times New Roman" pitchFamily="18" charset="0"/>
              <a:cs typeface="Times New Roman" pitchFamily="18" charset="0"/>
            </a:endParaRPr>
          </a:p>
          <a:p>
            <a:pPr algn="just">
              <a:lnSpc>
                <a:spcPct val="150000"/>
              </a:lnSpc>
            </a:pPr>
            <a:r>
              <a:rPr lang="en-US" sz="1600" b="1" dirty="0">
                <a:latin typeface="Times New Roman" pitchFamily="18" charset="0"/>
                <a:cs typeface="Times New Roman" pitchFamily="18" charset="0"/>
              </a:rPr>
              <a:t>Belcher ( 2011 ) examine reports on the Israeli-Palestinian conflict in CNN, BBC and</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Al-Jazeera web-based news pages. They found a commonly occurring term in the web pages</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was the word terrorism . Al-Jazeera, they observed, frequently problematized the term by</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prefacing it with so-called and described as . The BBC, like the newspapers in Montgomery’s</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 ( 2011 ) study, put the term in quotes, while CNN did not distance itself from the term in</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either of these ways, suggesting more support for this notion than the other two sources,</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 and thereby encouraging their readers to view it this way as well.</a:t>
            </a:r>
          </a:p>
        </p:txBody>
      </p:sp>
    </p:spTree>
    <p:extLst>
      <p:ext uri="{BB962C8B-B14F-4D97-AF65-F5344CB8AC3E}">
        <p14:creationId xmlns:p14="http://schemas.microsoft.com/office/powerpoint/2010/main" val="2958251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3" name="Rectangle 2"/>
          <p:cNvSpPr/>
          <p:nvPr/>
        </p:nvSpPr>
        <p:spPr>
          <a:xfrm>
            <a:off x="107504" y="123478"/>
            <a:ext cx="8928992" cy="2677656"/>
          </a:xfrm>
          <a:prstGeom prst="rect">
            <a:avLst/>
          </a:prstGeom>
        </p:spPr>
        <p:txBody>
          <a:bodyPr wrap="square">
            <a:spAutoFit/>
          </a:bodyPr>
          <a:lstStyle/>
          <a:p>
            <a:pPr>
              <a:lnSpc>
                <a:spcPct val="150000"/>
              </a:lnSpc>
            </a:pPr>
            <a:r>
              <a:rPr lang="en-US" sz="1600" b="1" dirty="0">
                <a:latin typeface="Times New Roman" pitchFamily="18" charset="0"/>
                <a:cs typeface="Times New Roman" pitchFamily="18" charset="0"/>
              </a:rPr>
              <a:t>Analyses of this kind, then, take us beyond the level of description to a deeper understanding</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of texts and provides, as far as might be possible, some kind of explanation of why</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a text might be as it is and what it is aiming to do. They look at the relationship between</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language, social norms and values and aim to describe, interpret and explain this relationship.</a:t>
            </a:r>
          </a:p>
          <a:p>
            <a:pPr>
              <a:lnSpc>
                <a:spcPct val="150000"/>
              </a:lnSpc>
            </a:pPr>
            <a:r>
              <a:rPr lang="en-US" sz="1600" b="1" dirty="0">
                <a:latin typeface="Times New Roman" pitchFamily="18" charset="0"/>
                <a:cs typeface="Times New Roman" pitchFamily="18" charset="0"/>
              </a:rPr>
              <a:t>In doing so, they aim to provide a way of exploring and perhaps challenging some of</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the hidden and ‘out of sight’ social, cultural and political values that underlie the use of</a:t>
            </a:r>
            <a:r>
              <a:rPr lang="ar-IQ"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spoken and written discourse.</a:t>
            </a:r>
          </a:p>
        </p:txBody>
      </p:sp>
    </p:spTree>
    <p:extLst>
      <p:ext uri="{BB962C8B-B14F-4D97-AF65-F5344CB8AC3E}">
        <p14:creationId xmlns:p14="http://schemas.microsoft.com/office/powerpoint/2010/main" val="1761634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a:spLocks noGrp="1"/>
          </p:cNvSpPr>
          <p:nvPr>
            <p:ph type="title"/>
          </p:nvPr>
        </p:nvSpPr>
        <p:spPr>
          <a:xfrm>
            <a:off x="2093925" y="1100975"/>
            <a:ext cx="59763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t>Thanks!</a:t>
            </a:r>
            <a:endParaRPr sz="6000" dirty="0"/>
          </a:p>
        </p:txBody>
      </p:sp>
      <p:sp>
        <p:nvSpPr>
          <p:cNvPr id="247" name="Google Shape;247;p35"/>
          <p:cNvSpPr txBox="1">
            <a:spLocks noGrp="1"/>
          </p:cNvSpPr>
          <p:nvPr>
            <p:ph type="body" idx="1"/>
          </p:nvPr>
        </p:nvSpPr>
        <p:spPr>
          <a:xfrm>
            <a:off x="2093925" y="1894625"/>
            <a:ext cx="5100900" cy="893149"/>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dirty="0"/>
              <a:t>Any questions?</a:t>
            </a:r>
            <a:endParaRPr sz="3600" dirty="0"/>
          </a:p>
        </p:txBody>
      </p:sp>
      <p:sp>
        <p:nvSpPr>
          <p:cNvPr id="248" name="Google Shape;248;p35"/>
          <p:cNvSpPr/>
          <p:nvPr/>
        </p:nvSpPr>
        <p:spPr>
          <a:xfrm flipH="1">
            <a:off x="1082114" y="898786"/>
            <a:ext cx="923990" cy="851362"/>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2A95B7"/>
          </a:solidFill>
          <a:ln>
            <a:noFill/>
          </a:ln>
        </p:spPr>
        <p:txBody>
          <a:bodyPr spcFirstLastPara="1" wrap="square" lIns="91425" tIns="91425" rIns="91425" bIns="91425" anchor="ctr" anchorCtr="0">
            <a:noAutofit/>
          </a:bodyPr>
          <a:lstStyle/>
          <a:p>
            <a:endParaRPr dirty="0">
              <a:solidFill>
                <a:srgbClr val="2A95B7"/>
              </a:solidFill>
            </a:endParaRPr>
          </a:p>
        </p:txBody>
      </p:sp>
      <p:sp>
        <p:nvSpPr>
          <p:cNvPr id="249" name="Google Shape;249;p35"/>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fld id="{00000000-1234-1234-1234-123412341234}" type="slidenum">
              <a:rPr lang="en"/>
              <a:pPr/>
              <a:t>19</a:t>
            </a:fld>
            <a:endParaRPr dirty="0"/>
          </a:p>
        </p:txBody>
      </p:sp>
    </p:spTree>
    <p:extLst>
      <p:ext uri="{BB962C8B-B14F-4D97-AF65-F5344CB8AC3E}">
        <p14:creationId xmlns:p14="http://schemas.microsoft.com/office/powerpoint/2010/main" val="261255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3" name="Google Shape;633;p15"/>
          <p:cNvSpPr txBox="1">
            <a:spLocks noGrp="1"/>
          </p:cNvSpPr>
          <p:nvPr>
            <p:ph type="body" idx="2"/>
          </p:nvPr>
        </p:nvSpPr>
        <p:spPr>
          <a:xfrm>
            <a:off x="899591" y="3363838"/>
            <a:ext cx="7560841" cy="1174086"/>
          </a:xfrm>
          <a:prstGeom prst="rect">
            <a:avLst/>
          </a:prstGeom>
        </p:spPr>
        <p:txBody>
          <a:bodyPr spcFirstLastPara="1" wrap="square" lIns="91425" tIns="91425" rIns="91425" bIns="91425" anchor="t" anchorCtr="0">
            <a:noAutofit/>
          </a:bodyPr>
          <a:lstStyle/>
          <a:p>
            <a:pPr marL="0" lvl="0" indent="0">
              <a:lnSpc>
                <a:spcPct val="150000"/>
              </a:lnSpc>
              <a:buNone/>
            </a:pPr>
            <a:r>
              <a:rPr lang="en-US" sz="1600" b="1" dirty="0" err="1">
                <a:latin typeface="Times New Roman"/>
                <a:ea typeface="Calibri"/>
              </a:rPr>
              <a:t>Blommaert</a:t>
            </a:r>
            <a:r>
              <a:rPr lang="en-US" sz="1600" b="1" dirty="0">
                <a:latin typeface="Times New Roman"/>
                <a:ea typeface="Calibri"/>
              </a:rPr>
              <a:t> says, people speak both in and from a place. Place, he argues, ‘defines people, both in their eyes and in the eyes of others’ (223) as well as attributes certain values to their interactions.</a:t>
            </a:r>
            <a:endParaRPr sz="1600" dirty="0"/>
          </a:p>
        </p:txBody>
      </p:sp>
      <p:sp>
        <p:nvSpPr>
          <p:cNvPr id="634" name="Google Shape;634;p15"/>
          <p:cNvSpPr txBox="1">
            <a:spLocks noGrp="1"/>
          </p:cNvSpPr>
          <p:nvPr>
            <p:ph type="body" idx="1"/>
          </p:nvPr>
        </p:nvSpPr>
        <p:spPr>
          <a:xfrm>
            <a:off x="683568" y="1635646"/>
            <a:ext cx="8136904" cy="1656184"/>
          </a:xfrm>
          <a:prstGeom prst="rect">
            <a:avLst/>
          </a:prstGeom>
        </p:spPr>
        <p:txBody>
          <a:bodyPr spcFirstLastPara="1" wrap="square" lIns="91425" tIns="91425" rIns="91425" bIns="91425" anchor="t" anchorCtr="0">
            <a:noAutofit/>
          </a:bodyPr>
          <a:lstStyle/>
          <a:p>
            <a:pPr marL="114300" indent="0">
              <a:lnSpc>
                <a:spcPct val="200000"/>
              </a:lnSpc>
              <a:spcAft>
                <a:spcPts val="1000"/>
              </a:spcAft>
              <a:buNone/>
            </a:pPr>
            <a:r>
              <a:rPr lang="en-US" sz="1600" b="1" dirty="0">
                <a:latin typeface="Times New Roman"/>
                <a:ea typeface="Calibri"/>
                <a:cs typeface="Arial"/>
              </a:rPr>
              <a:t>The information persons ‘give off’ about themselves, and in turn, their identity, depends very much on the context, occasion and purpose of the discourse. It also depends on the ‘space’ and ‘place’ of the interaction (</a:t>
            </a:r>
            <a:r>
              <a:rPr lang="en-US" sz="1600" b="1" dirty="0" err="1">
                <a:latin typeface="Times New Roman"/>
                <a:ea typeface="Calibri"/>
                <a:cs typeface="Arial"/>
              </a:rPr>
              <a:t>Blommaert</a:t>
            </a:r>
            <a:r>
              <a:rPr lang="en-US" sz="1600" b="1" dirty="0">
                <a:latin typeface="Times New Roman"/>
                <a:ea typeface="Calibri"/>
                <a:cs typeface="Arial"/>
              </a:rPr>
              <a:t> 2005 ). </a:t>
            </a:r>
            <a:endParaRPr lang="en-US" sz="1600" dirty="0">
              <a:latin typeface="Calibri"/>
              <a:ea typeface="Calibri"/>
              <a:cs typeface="Arial"/>
            </a:endParaRPr>
          </a:p>
        </p:txBody>
      </p:sp>
      <p:sp>
        <p:nvSpPr>
          <p:cNvPr id="636" name="Google Shape;636;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2" name="Google Shape;642;p16"/>
          <p:cNvSpPr txBox="1">
            <a:spLocks noGrp="1"/>
          </p:cNvSpPr>
          <p:nvPr>
            <p:ph type="subTitle" idx="4294967295"/>
          </p:nvPr>
        </p:nvSpPr>
        <p:spPr>
          <a:xfrm>
            <a:off x="0" y="-121468"/>
            <a:ext cx="7956376" cy="5206353"/>
          </a:xfrm>
          <a:prstGeom prst="rect">
            <a:avLst/>
          </a:prstGeom>
        </p:spPr>
        <p:txBody>
          <a:bodyPr spcFirstLastPara="1" wrap="square" lIns="91425" tIns="91425" rIns="91425" bIns="91425" anchor="t" anchorCtr="0">
            <a:noAutofit/>
          </a:bodyPr>
          <a:lstStyle/>
          <a:p>
            <a:pPr marL="88900" indent="0">
              <a:lnSpc>
                <a:spcPct val="200000"/>
              </a:lnSpc>
              <a:spcAft>
                <a:spcPts val="1000"/>
              </a:spcAft>
              <a:buNone/>
            </a:pPr>
            <a:r>
              <a:rPr lang="en-US" sz="1600" b="1" dirty="0">
                <a:latin typeface="Times New Roman"/>
                <a:ea typeface="Calibri"/>
                <a:cs typeface="Arial"/>
              </a:rPr>
              <a:t>Thomas ( 2007 ) argue that the cyber girls interacted with words, symbols for words, as well as various other symbols such as emoticons and ‘avatars’ (visual characters which express a certain identity) in order to establish their online identities. </a:t>
            </a:r>
          </a:p>
          <a:p>
            <a:pPr marL="88900" indent="0">
              <a:lnSpc>
                <a:spcPct val="200000"/>
              </a:lnSpc>
              <a:spcAft>
                <a:spcPts val="1000"/>
              </a:spcAft>
              <a:buNone/>
            </a:pPr>
            <a:r>
              <a:rPr lang="en-US" sz="1600" b="1" dirty="0">
                <a:latin typeface="Times New Roman"/>
                <a:ea typeface="Calibri"/>
                <a:cs typeface="Arial"/>
              </a:rPr>
              <a:t>The identities that people establish online, then, provide an interesting example of how people create identities through their use of language (and other visual devices) that may in some cases, be separate and distinct from their offline identity.</a:t>
            </a:r>
          </a:p>
          <a:p>
            <a:pPr marL="88900" indent="0" algn="just">
              <a:lnSpc>
                <a:spcPct val="200000"/>
              </a:lnSpc>
              <a:spcAft>
                <a:spcPts val="1000"/>
              </a:spcAft>
              <a:buNone/>
            </a:pPr>
            <a:r>
              <a:rPr lang="en-US" sz="1400" b="1" dirty="0">
                <a:latin typeface="Times New Roman"/>
                <a:ea typeface="Calibri"/>
                <a:cs typeface="Arial"/>
              </a:rPr>
              <a:t>Each of these identities is part of the ongoing process of establishing who we are, and who we want (at least at certain times) to be. It is for this reason that authors prefer to talk about </a:t>
            </a:r>
            <a:r>
              <a:rPr lang="en-US" sz="1400" b="1" i="1" dirty="0">
                <a:latin typeface="Times New Roman"/>
                <a:ea typeface="Calibri"/>
                <a:cs typeface="Arial"/>
              </a:rPr>
              <a:t>identity online</a:t>
            </a:r>
            <a:r>
              <a:rPr lang="en-US" sz="1400" b="1" dirty="0">
                <a:latin typeface="Times New Roman"/>
                <a:ea typeface="Calibri"/>
                <a:cs typeface="Arial"/>
              </a:rPr>
              <a:t> rather than </a:t>
            </a:r>
            <a:r>
              <a:rPr lang="en-US" sz="1400" b="1" i="1" dirty="0">
                <a:latin typeface="Times New Roman"/>
                <a:ea typeface="Calibri"/>
                <a:cs typeface="Arial"/>
              </a:rPr>
              <a:t>online identity</a:t>
            </a:r>
            <a:r>
              <a:rPr lang="en-US" sz="1400" b="1" dirty="0">
                <a:latin typeface="Times New Roman"/>
                <a:ea typeface="Calibri"/>
                <a:cs typeface="Arial"/>
              </a:rPr>
              <a:t>.</a:t>
            </a:r>
            <a:endParaRPr lang="en-US" sz="1200" dirty="0">
              <a:latin typeface="Calibri"/>
              <a:ea typeface="Calibri"/>
              <a:cs typeface="Arial"/>
            </a:endParaRPr>
          </a:p>
          <a:p>
            <a:pPr marL="88900" indent="0">
              <a:lnSpc>
                <a:spcPct val="200000"/>
              </a:lnSpc>
              <a:spcAft>
                <a:spcPts val="1000"/>
              </a:spcAft>
              <a:buNone/>
            </a:pPr>
            <a:endParaRPr lang="en-US" sz="1400" dirty="0">
              <a:latin typeface="Calibri"/>
              <a:ea typeface="Calibri"/>
              <a:cs typeface="Arial"/>
            </a:endParaRPr>
          </a:p>
          <a:p>
            <a:pPr marL="88900" indent="0">
              <a:lnSpc>
                <a:spcPct val="200000"/>
              </a:lnSpc>
              <a:spcAft>
                <a:spcPts val="1000"/>
              </a:spcAft>
              <a:buNone/>
            </a:pPr>
            <a:endParaRPr lang="en-US" sz="1600" dirty="0">
              <a:effectLst/>
              <a:latin typeface="Calibri"/>
              <a:ea typeface="Calibri"/>
              <a:cs typeface="Arial"/>
            </a:endParaRPr>
          </a:p>
        </p:txBody>
      </p:sp>
      <p:sp>
        <p:nvSpPr>
          <p:cNvPr id="643" name="Google Shape;643;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3</a:t>
            </a:fld>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A400">
            <a:alpha val="84000"/>
          </a:srgbClr>
        </a:solidFill>
        <a:effectLst/>
      </p:bgPr>
    </p:bg>
    <p:spTree>
      <p:nvGrpSpPr>
        <p:cNvPr id="1" name="Shape 648"/>
        <p:cNvGrpSpPr/>
        <p:nvPr/>
      </p:nvGrpSpPr>
      <p:grpSpPr>
        <a:xfrm>
          <a:off x="0" y="0"/>
          <a:ext cx="0" cy="0"/>
          <a:chOff x="0" y="0"/>
          <a:chExt cx="0" cy="0"/>
        </a:xfrm>
      </p:grpSpPr>
      <p:sp>
        <p:nvSpPr>
          <p:cNvPr id="649" name="Google Shape;649;p17"/>
          <p:cNvSpPr txBox="1">
            <a:spLocks noGrp="1"/>
          </p:cNvSpPr>
          <p:nvPr>
            <p:ph type="ctrTitle"/>
          </p:nvPr>
        </p:nvSpPr>
        <p:spPr>
          <a:xfrm>
            <a:off x="685800" y="1659550"/>
            <a:ext cx="42525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A400"/>
                </a:solidFill>
              </a:rPr>
              <a:t>1.</a:t>
            </a:r>
            <a:endParaRPr dirty="0">
              <a:solidFill>
                <a:srgbClr val="FFA400"/>
              </a:solidFill>
            </a:endParaRPr>
          </a:p>
        </p:txBody>
      </p:sp>
      <p:sp>
        <p:nvSpPr>
          <p:cNvPr id="650" name="Google Shape;650;p17"/>
          <p:cNvSpPr txBox="1">
            <a:spLocks noGrp="1"/>
          </p:cNvSpPr>
          <p:nvPr>
            <p:ph type="subTitle" idx="1"/>
          </p:nvPr>
        </p:nvSpPr>
        <p:spPr>
          <a:xfrm>
            <a:off x="467544" y="1851670"/>
            <a:ext cx="4894312" cy="784800"/>
          </a:xfrm>
          <a:prstGeom prst="rect">
            <a:avLst/>
          </a:prstGeom>
        </p:spPr>
        <p:txBody>
          <a:bodyPr spcFirstLastPara="1" wrap="square" lIns="91425" tIns="91425" rIns="91425" bIns="91425" anchor="t" anchorCtr="0">
            <a:noAutofit/>
          </a:bodyPr>
          <a:lstStyle/>
          <a:p>
            <a:pPr>
              <a:lnSpc>
                <a:spcPct val="200000"/>
              </a:lnSpc>
              <a:spcAft>
                <a:spcPts val="1000"/>
              </a:spcAft>
            </a:pPr>
            <a:r>
              <a:rPr lang="en-US" sz="2400" b="1" dirty="0">
                <a:solidFill>
                  <a:schemeClr val="tx1"/>
                </a:solidFill>
                <a:latin typeface="Times New Roman"/>
                <a:ea typeface="Calibri"/>
                <a:cs typeface="Arial"/>
              </a:rPr>
              <a:t>Identity and casual conversation</a:t>
            </a:r>
            <a:endParaRPr lang="en-US" sz="2000" dirty="0">
              <a:solidFill>
                <a:schemeClr val="tx1"/>
              </a:solidFill>
              <a:effectLst/>
              <a:latin typeface="Calibri"/>
              <a:ea typeface="Calibri"/>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18"/>
          <p:cNvSpPr txBox="1">
            <a:spLocks noGrp="1"/>
          </p:cNvSpPr>
          <p:nvPr>
            <p:ph type="body" idx="1"/>
          </p:nvPr>
        </p:nvSpPr>
        <p:spPr>
          <a:xfrm>
            <a:off x="1799184" y="843558"/>
            <a:ext cx="7165304" cy="4269278"/>
          </a:xfrm>
          <a:prstGeom prst="rect">
            <a:avLst/>
          </a:prstGeom>
        </p:spPr>
        <p:txBody>
          <a:bodyPr spcFirstLastPara="1" wrap="square" lIns="91425" tIns="91425" rIns="91425" bIns="91425" anchor="t" anchorCtr="0">
            <a:noAutofit/>
          </a:bodyPr>
          <a:lstStyle/>
          <a:p>
            <a:pPr rtl="1">
              <a:lnSpc>
                <a:spcPct val="200000"/>
              </a:lnSpc>
              <a:spcAft>
                <a:spcPts val="1000"/>
              </a:spcAft>
            </a:pPr>
            <a:r>
              <a:rPr lang="en-US" sz="1600" b="1" dirty="0">
                <a:latin typeface="Times New Roman"/>
                <a:ea typeface="Calibri"/>
                <a:cs typeface="Arial"/>
              </a:rPr>
              <a:t> </a:t>
            </a:r>
            <a:r>
              <a:rPr lang="en-US" sz="1600" b="1" dirty="0" err="1">
                <a:latin typeface="Times New Roman"/>
                <a:ea typeface="Calibri"/>
                <a:cs typeface="Arial"/>
              </a:rPr>
              <a:t>Eggins</a:t>
            </a:r>
            <a:r>
              <a:rPr lang="en-US" sz="1600" b="1" dirty="0">
                <a:latin typeface="Times New Roman"/>
                <a:ea typeface="Calibri"/>
                <a:cs typeface="Arial"/>
              </a:rPr>
              <a:t> and Slade (1997) argue that people do not engage in casual conversations just to ‘kill time’, but rather to negotiate social identities as well as to negotiate, clarify and extend interpersonal relations</a:t>
            </a:r>
            <a:endParaRPr lang="en-US" sz="1400" dirty="0">
              <a:latin typeface="Calibri"/>
              <a:ea typeface="Calibri"/>
              <a:cs typeface="Arial"/>
            </a:endParaRPr>
          </a:p>
          <a:p>
            <a:pPr marL="0" lvl="0" indent="0">
              <a:lnSpc>
                <a:spcPct val="200000"/>
              </a:lnSpc>
              <a:buNone/>
            </a:pPr>
            <a:r>
              <a:rPr lang="en-US" sz="1600" b="1" dirty="0">
                <a:latin typeface="Times New Roman"/>
                <a:ea typeface="Calibri"/>
              </a:rPr>
              <a:t>The way, in which language is used in casual conversations, like all spoken interactions, is influenced by the relationship between the people speaking, the frequency with which they come into contact with each other, the degree of involvement they have with each other and their sense of affiliation for each other. </a:t>
            </a:r>
            <a:endParaRPr sz="1600" dirty="0">
              <a:latin typeface="Times New Roman" pitchFamily="18" charset="0"/>
              <a:cs typeface="Times New Roman" pitchFamily="18" charset="0"/>
            </a:endParaRPr>
          </a:p>
        </p:txBody>
      </p:sp>
      <p:sp>
        <p:nvSpPr>
          <p:cNvPr id="656" name="Google Shape;656;p18"/>
          <p:cNvSpPr txBox="1">
            <a:spLocks noGrp="1"/>
          </p:cNvSpPr>
          <p:nvPr>
            <p:ph type="sldNum" idx="12"/>
          </p:nvPr>
        </p:nvSpPr>
        <p:spPr>
          <a:xfrm>
            <a:off x="854332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alpha val="32000"/>
          </a:schemeClr>
        </a:solidFill>
        <a:effectLst/>
      </p:bgPr>
    </p:bg>
    <p:spTree>
      <p:nvGrpSpPr>
        <p:cNvPr id="1" name="Shape 660"/>
        <p:cNvGrpSpPr/>
        <p:nvPr/>
      </p:nvGrpSpPr>
      <p:grpSpPr>
        <a:xfrm>
          <a:off x="0" y="0"/>
          <a:ext cx="0" cy="0"/>
          <a:chOff x="0" y="0"/>
          <a:chExt cx="0" cy="0"/>
        </a:xfrm>
      </p:grpSpPr>
      <p:sp>
        <p:nvSpPr>
          <p:cNvPr id="662" name="Google Shape;662;p19"/>
          <p:cNvSpPr txBox="1">
            <a:spLocks noGrp="1"/>
          </p:cNvSpPr>
          <p:nvPr>
            <p:ph type="body" idx="1"/>
          </p:nvPr>
        </p:nvSpPr>
        <p:spPr>
          <a:xfrm>
            <a:off x="1835696" y="771550"/>
            <a:ext cx="7200800" cy="3960440"/>
          </a:xfrm>
          <a:prstGeom prst="rect">
            <a:avLst/>
          </a:prstGeom>
        </p:spPr>
        <p:txBody>
          <a:bodyPr spcFirstLastPara="1" wrap="square" lIns="91425" tIns="91425" rIns="91425" bIns="91425" anchor="t" anchorCtr="0">
            <a:noAutofit/>
          </a:bodyPr>
          <a:lstStyle/>
          <a:p>
            <a:pPr algn="just" rtl="1">
              <a:lnSpc>
                <a:spcPct val="200000"/>
              </a:lnSpc>
              <a:spcAft>
                <a:spcPts val="1000"/>
              </a:spcAft>
            </a:pPr>
            <a:r>
              <a:rPr lang="en-US" sz="1400" b="1" dirty="0">
                <a:latin typeface="Times New Roman"/>
                <a:ea typeface="Calibri"/>
              </a:rPr>
              <a:t>When we </a:t>
            </a:r>
            <a:r>
              <a:rPr lang="en-US" sz="1600" b="1" dirty="0">
                <a:latin typeface="Times New Roman"/>
                <a:ea typeface="Calibri"/>
              </a:rPr>
              <a:t>speak (or write), then, we are telling other people ‘something about ourselves’ (Cameron 2001: 170) and relating to people in particular ways. Identity, thus, is a joint, two-way production. Identity, further, is not just a matter of using language in a way that reflects a particular identity. It is rather a socially constructed self that people continually co-construct and reconstruct in their interactions with each other. This leads to different </a:t>
            </a:r>
            <a:r>
              <a:rPr lang="ar-SA" sz="1600" b="1" dirty="0">
                <a:latin typeface="Times New Roman"/>
                <a:ea typeface="Calibri"/>
              </a:rPr>
              <a:t>             </a:t>
            </a:r>
            <a:r>
              <a:rPr lang="en-US" sz="1600" b="1" dirty="0">
                <a:latin typeface="Times New Roman"/>
                <a:ea typeface="Calibri"/>
              </a:rPr>
              <a:t> ways of doing identity with different people in different situation</a:t>
            </a:r>
            <a:r>
              <a:rPr lang="en-US" sz="1400" b="1" dirty="0">
                <a:latin typeface="Times New Roman"/>
                <a:ea typeface="Calibri"/>
              </a:rPr>
              <a:t>s. </a:t>
            </a:r>
            <a:endParaRPr lang="en-US" sz="1400" dirty="0">
              <a:latin typeface="Calibri"/>
              <a:ea typeface="Calibri"/>
              <a:cs typeface="Arial"/>
            </a:endParaRPr>
          </a:p>
        </p:txBody>
      </p:sp>
      <p:sp>
        <p:nvSpPr>
          <p:cNvPr id="663" name="Google Shape;663;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20"/>
          <p:cNvSpPr txBox="1">
            <a:spLocks noGrp="1"/>
          </p:cNvSpPr>
          <p:nvPr>
            <p:ph type="ctrTitle" idx="4294967295"/>
          </p:nvPr>
        </p:nvSpPr>
        <p:spPr>
          <a:xfrm>
            <a:off x="585187" y="713146"/>
            <a:ext cx="5243305" cy="3539008"/>
          </a:xfrm>
          <a:prstGeom prst="rect">
            <a:avLst/>
          </a:prstGeom>
        </p:spPr>
        <p:txBody>
          <a:bodyPr spcFirstLastPara="1" wrap="square" lIns="91425" tIns="91425" rIns="91425" bIns="91425" anchor="b" anchorCtr="0">
            <a:noAutofit/>
          </a:bodyPr>
          <a:lstStyle/>
          <a:p>
            <a:pPr>
              <a:lnSpc>
                <a:spcPct val="200000"/>
              </a:lnSpc>
              <a:spcAft>
                <a:spcPts val="1000"/>
              </a:spcAft>
            </a:pPr>
            <a:r>
              <a:rPr lang="en-US" sz="1600" dirty="0">
                <a:latin typeface="Times New Roman"/>
                <a:ea typeface="Calibri"/>
                <a:cs typeface="Arial"/>
              </a:rPr>
              <a:t>A person’s identity then:</a:t>
            </a:r>
            <a:br>
              <a:rPr lang="en-US" sz="1400" dirty="0">
                <a:latin typeface="Calibri"/>
                <a:ea typeface="Calibri"/>
                <a:cs typeface="Arial"/>
              </a:rPr>
            </a:br>
            <a:r>
              <a:rPr lang="ar-IQ" sz="1600" dirty="0">
                <a:latin typeface="Calibri"/>
                <a:ea typeface="Calibri"/>
                <a:cs typeface="Times New Roman"/>
              </a:rPr>
              <a:t>"</a:t>
            </a:r>
            <a:r>
              <a:rPr lang="en-US" sz="1600" i="1" dirty="0">
                <a:latin typeface="Times New Roman"/>
                <a:ea typeface="Calibri"/>
                <a:cs typeface="Arial"/>
              </a:rPr>
              <a:t>is not something fixed, stable and unitary that they acquire early in life and possess forever afterwards. Rather identity is shifting and multiple, something people are continually constructing and reconstructing in their encounters with each other in the world</a:t>
            </a:r>
            <a:r>
              <a:rPr lang="ar-IQ" sz="1600" i="1" dirty="0">
                <a:latin typeface="Times New Roman"/>
                <a:ea typeface="Calibri"/>
                <a:cs typeface="Arial"/>
              </a:rPr>
              <a:t>"</a:t>
            </a:r>
            <a:r>
              <a:rPr lang="en-US" sz="1600" i="1" dirty="0">
                <a:latin typeface="Times New Roman"/>
                <a:ea typeface="Calibri"/>
                <a:cs typeface="Arial"/>
              </a:rPr>
              <a:t>. (ibid.)</a:t>
            </a:r>
            <a:br>
              <a:rPr lang="en-US" sz="1400" dirty="0">
                <a:latin typeface="Calibri"/>
                <a:ea typeface="Calibri"/>
                <a:cs typeface="Arial"/>
              </a:rPr>
            </a:br>
            <a:endParaRPr sz="1600" dirty="0">
              <a:solidFill>
                <a:srgbClr val="FFA400"/>
              </a:solidFill>
              <a:latin typeface="Times New Roman" pitchFamily="18" charset="0"/>
              <a:cs typeface="Times New Roman" pitchFamily="18" charset="0"/>
            </a:endParaRPr>
          </a:p>
        </p:txBody>
      </p:sp>
      <p:sp>
        <p:nvSpPr>
          <p:cNvPr id="670" name="Google Shape;670;p20"/>
          <p:cNvSpPr/>
          <p:nvPr/>
        </p:nvSpPr>
        <p:spPr>
          <a:xfrm>
            <a:off x="7232940" y="3100648"/>
            <a:ext cx="322302" cy="30774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1" name="Google Shape;671;p20"/>
          <p:cNvGrpSpPr/>
          <p:nvPr/>
        </p:nvGrpSpPr>
        <p:grpSpPr>
          <a:xfrm>
            <a:off x="6832935" y="1372348"/>
            <a:ext cx="1380753" cy="1381083"/>
            <a:chOff x="6654650" y="3665275"/>
            <a:chExt cx="409100" cy="409125"/>
          </a:xfrm>
        </p:grpSpPr>
        <p:sp>
          <p:nvSpPr>
            <p:cNvPr id="672" name="Google Shape;672;p20"/>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0"/>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20"/>
          <p:cNvGrpSpPr/>
          <p:nvPr/>
        </p:nvGrpSpPr>
        <p:grpSpPr>
          <a:xfrm rot="1057018">
            <a:off x="5502169" y="2458457"/>
            <a:ext cx="912227" cy="912336"/>
            <a:chOff x="570875" y="4322250"/>
            <a:chExt cx="443300" cy="443325"/>
          </a:xfrm>
        </p:grpSpPr>
        <p:sp>
          <p:nvSpPr>
            <p:cNvPr id="675" name="Google Shape;675;p20"/>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0"/>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0"/>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9" name="Google Shape;679;p20"/>
          <p:cNvSpPr/>
          <p:nvPr/>
        </p:nvSpPr>
        <p:spPr>
          <a:xfrm rot="2466753">
            <a:off x="5604599" y="1640213"/>
            <a:ext cx="447786" cy="42756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0"/>
          <p:cNvSpPr/>
          <p:nvPr/>
        </p:nvSpPr>
        <p:spPr>
          <a:xfrm rot="-1609436">
            <a:off x="6259477" y="1909225"/>
            <a:ext cx="322261" cy="30770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0"/>
          <p:cNvSpPr/>
          <p:nvPr/>
        </p:nvSpPr>
        <p:spPr>
          <a:xfrm rot="2926308">
            <a:off x="8213348" y="2152989"/>
            <a:ext cx="241328" cy="23042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0"/>
          <p:cNvSpPr/>
          <p:nvPr/>
        </p:nvSpPr>
        <p:spPr>
          <a:xfrm rot="-1609163">
            <a:off x="7209104" y="609346"/>
            <a:ext cx="217420" cy="20760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7</a:t>
            </a:fld>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835696" y="771550"/>
            <a:ext cx="6912768" cy="3600400"/>
          </a:xfrm>
          <a:prstGeom prst="rect">
            <a:avLst/>
          </a:prstGeom>
        </p:spPr>
        <p:txBody>
          <a:bodyPr spcFirstLastPara="1" wrap="square" lIns="91425" tIns="91425" rIns="91425" bIns="91425" anchor="t" anchorCtr="0">
            <a:noAutofit/>
          </a:bodyPr>
          <a:lstStyle/>
          <a:p>
            <a:pPr marL="114300" indent="0" algn="just">
              <a:lnSpc>
                <a:spcPct val="200000"/>
              </a:lnSpc>
              <a:spcAft>
                <a:spcPts val="1000"/>
              </a:spcAft>
              <a:buNone/>
            </a:pPr>
            <a:r>
              <a:rPr lang="en-US" sz="1600" b="1" dirty="0">
                <a:latin typeface="Times New Roman"/>
                <a:ea typeface="Calibri"/>
                <a:cs typeface="Arial"/>
              </a:rPr>
              <a:t>Identity is a ‘negotiated experience’ in which we ‘define who we are by the way we experience ourselves . . . as well as by the ways we and others reify ourselves’ (Wenger 1998 : 149). Identities are not fixed, but constantly being reconstructed and negotiated through the ways we do things and ways of belonging (or not) to a group (</a:t>
            </a:r>
            <a:r>
              <a:rPr lang="en-US" sz="1600" b="1" dirty="0" err="1">
                <a:latin typeface="Times New Roman"/>
                <a:ea typeface="Calibri"/>
                <a:cs typeface="Arial"/>
              </a:rPr>
              <a:t>Casanave</a:t>
            </a:r>
            <a:r>
              <a:rPr lang="en-US" sz="1600" b="1" dirty="0">
                <a:latin typeface="Times New Roman"/>
                <a:ea typeface="Calibri"/>
                <a:cs typeface="Arial"/>
              </a:rPr>
              <a:t> 2002). Our identities are further developed as we increase our participation in particular communities of practice.</a:t>
            </a:r>
            <a:endParaRPr lang="en-US" sz="1400" dirty="0">
              <a:effectLst/>
              <a:latin typeface="Calibri"/>
              <a:ea typeface="Calibri"/>
              <a:cs typeface="Arial"/>
            </a:endParaRPr>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80" name="Google Shape;780;p30"/>
          <p:cNvSpPr txBox="1">
            <a:spLocks noGrp="1"/>
          </p:cNvSpPr>
          <p:nvPr>
            <p:ph type="subTitle" idx="4294967295"/>
          </p:nvPr>
        </p:nvSpPr>
        <p:spPr>
          <a:xfrm>
            <a:off x="0" y="-92546"/>
            <a:ext cx="7204212" cy="5020022"/>
          </a:xfrm>
          <a:prstGeom prst="rect">
            <a:avLst/>
          </a:prstGeom>
        </p:spPr>
        <p:txBody>
          <a:bodyPr spcFirstLastPara="1" wrap="square" lIns="91425" tIns="91425" rIns="91425" bIns="91425" anchor="t" anchorCtr="0">
            <a:noAutofit/>
          </a:bodyPr>
          <a:lstStyle/>
          <a:p>
            <a:pPr marL="88900" indent="0" algn="just">
              <a:lnSpc>
                <a:spcPct val="200000"/>
              </a:lnSpc>
              <a:spcAft>
                <a:spcPts val="1000"/>
              </a:spcAft>
              <a:buNone/>
            </a:pPr>
            <a:r>
              <a:rPr lang="en-US" sz="1400" b="1" dirty="0">
                <a:latin typeface="Times New Roman"/>
                <a:ea typeface="Calibri"/>
                <a:cs typeface="Arial"/>
              </a:rPr>
              <a:t>These identities, further, are based on shared sets of values, agreed-upon cultural understandings and the ideologies which underlie our use of spoken and written discourse. These communities of practice, further, may be imagined (Anderson 1991) or they may be virtual (Meadows and Waugh 2010). </a:t>
            </a:r>
            <a:r>
              <a:rPr lang="en-US" sz="1400" b="1" dirty="0" err="1">
                <a:latin typeface="Times New Roman"/>
                <a:ea typeface="Calibri"/>
                <a:cs typeface="Arial"/>
              </a:rPr>
              <a:t>Pavlenko</a:t>
            </a:r>
            <a:r>
              <a:rPr lang="en-US" sz="1400" b="1" dirty="0">
                <a:latin typeface="Times New Roman"/>
                <a:ea typeface="Calibri"/>
                <a:cs typeface="Arial"/>
              </a:rPr>
              <a:t> and Norton (2007) discuss the notion of imagined communities in relation to English language learners arguing that learners’ desired memberships of imagined communities influence their motivation for learning and the investment they make in their learning. Meadows ( 2009 ) uses the notion of imagined national communities of practice in his discussion of the ways in which students may invest in this notion as a way of maintaining their position, and privilege, in their more local (and actual) community. </a:t>
            </a:r>
            <a:endParaRPr lang="en-US" sz="1400" dirty="0">
              <a:latin typeface="Calibri"/>
              <a:ea typeface="Calibri"/>
              <a:cs typeface="Arial"/>
            </a:endParaRPr>
          </a:p>
          <a:p>
            <a:pPr marL="0" lvl="0" indent="0" algn="l" rtl="0">
              <a:spcBef>
                <a:spcPts val="600"/>
              </a:spcBef>
              <a:spcAft>
                <a:spcPts val="0"/>
              </a:spcAft>
              <a:buNone/>
            </a:pPr>
            <a:endParaRPr sz="1600" dirty="0">
              <a:latin typeface="Times New Roman" pitchFamily="18" charset="0"/>
              <a:cs typeface="Times New Roman" pitchFamily="18" charset="0"/>
            </a:endParaRPr>
          </a:p>
        </p:txBody>
      </p:sp>
      <p:sp>
        <p:nvSpPr>
          <p:cNvPr id="781" name="Google Shape;781;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Wart template">
  <a:themeElements>
    <a:clrScheme name="Custom 347">
      <a:dk1>
        <a:srgbClr val="000000"/>
      </a:dk1>
      <a:lt1>
        <a:srgbClr val="FFFFFF"/>
      </a:lt1>
      <a:dk2>
        <a:srgbClr val="8D7C7C"/>
      </a:dk2>
      <a:lt2>
        <a:srgbClr val="ECE9E4"/>
      </a:lt2>
      <a:accent1>
        <a:srgbClr val="BD2A35"/>
      </a:accent1>
      <a:accent2>
        <a:srgbClr val="F64646"/>
      </a:accent2>
      <a:accent3>
        <a:srgbClr val="FFA400"/>
      </a:accent3>
      <a:accent4>
        <a:srgbClr val="FFD488"/>
      </a:accent4>
      <a:accent5>
        <a:srgbClr val="FFC800"/>
      </a:accent5>
      <a:accent6>
        <a:srgbClr val="FFE37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yton template">
  <a:themeElements>
    <a:clrScheme name="Custom 347">
      <a:dk1>
        <a:srgbClr val="434343"/>
      </a:dk1>
      <a:lt1>
        <a:srgbClr val="FFFFFF"/>
      </a:lt1>
      <a:dk2>
        <a:srgbClr val="7B8486"/>
      </a:dk2>
      <a:lt2>
        <a:srgbClr val="E3E9EB"/>
      </a:lt2>
      <a:accent1>
        <a:srgbClr val="2A95B7"/>
      </a:accent1>
      <a:accent2>
        <a:srgbClr val="80D5CC"/>
      </a:accent2>
      <a:accent3>
        <a:srgbClr val="E9CB74"/>
      </a:accent3>
      <a:accent4>
        <a:srgbClr val="D19E9E"/>
      </a:accent4>
      <a:accent5>
        <a:srgbClr val="E47474"/>
      </a:accent5>
      <a:accent6>
        <a:srgbClr val="9DAF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art template">
  <a:themeElements>
    <a:clrScheme name="Custom 347">
      <a:dk1>
        <a:srgbClr val="000000"/>
      </a:dk1>
      <a:lt1>
        <a:srgbClr val="FFFFFF"/>
      </a:lt1>
      <a:dk2>
        <a:srgbClr val="8D7C7C"/>
      </a:dk2>
      <a:lt2>
        <a:srgbClr val="ECE9E4"/>
      </a:lt2>
      <a:accent1>
        <a:srgbClr val="BD2A35"/>
      </a:accent1>
      <a:accent2>
        <a:srgbClr val="F64646"/>
      </a:accent2>
      <a:accent3>
        <a:srgbClr val="FFA400"/>
      </a:accent3>
      <a:accent4>
        <a:srgbClr val="FFD488"/>
      </a:accent4>
      <a:accent5>
        <a:srgbClr val="FFC800"/>
      </a:accent5>
      <a:accent6>
        <a:srgbClr val="FFE37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1658</Words>
  <Application>Microsoft Office PowerPoint</Application>
  <PresentationFormat>On-screen Show (16:9)</PresentationFormat>
  <Paragraphs>52</Paragraphs>
  <Slides>19</Slides>
  <Notes>12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Montserrat</vt:lpstr>
      <vt:lpstr>Montserrat ExtraBold</vt:lpstr>
      <vt:lpstr>Sniglet</vt:lpstr>
      <vt:lpstr>Montserrat Light</vt:lpstr>
      <vt:lpstr>Times New Roman</vt:lpstr>
      <vt:lpstr>Arial</vt:lpstr>
      <vt:lpstr>Calibri</vt:lpstr>
      <vt:lpstr>Patrick Hand SC</vt:lpstr>
      <vt:lpstr>FrutigerLTStd-BoldCn</vt:lpstr>
      <vt:lpstr>Wart template</vt:lpstr>
      <vt:lpstr>Seyton template</vt:lpstr>
      <vt:lpstr>1_Wart template</vt:lpstr>
      <vt:lpstr> Discourse and identity</vt:lpstr>
      <vt:lpstr>PowerPoint Presentation</vt:lpstr>
      <vt:lpstr>PowerPoint Presentation</vt:lpstr>
      <vt:lpstr>1.</vt:lpstr>
      <vt:lpstr>PowerPoint Presentation</vt:lpstr>
      <vt:lpstr>PowerPoint Presentation</vt:lpstr>
      <vt:lpstr>A person’s identity then: "is not something fixed, stable and unitary that they acquire early in life and possess forever afterwards. Rather identity is shifting and multiple, something people are continually constructing and reconstructing in their encounters with each other in the world". (ibid.) </vt:lpstr>
      <vt:lpstr>PowerPoint Presentation</vt:lpstr>
      <vt:lpstr>PowerPoint Presentation</vt:lpstr>
      <vt:lpst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 Discourse and identity</dc:title>
  <dc:creator>user</dc:creator>
  <cp:lastModifiedBy>ahmed qadoury</cp:lastModifiedBy>
  <cp:revision>19</cp:revision>
  <dcterms:modified xsi:type="dcterms:W3CDTF">2021-05-26T19:45:31Z</dcterms:modified>
</cp:coreProperties>
</file>