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59AABDFB-2093-453A-A567-5F967FF70305}"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9AABDFB-2093-453A-A567-5F967FF70305}"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59AABDFB-2093-453A-A567-5F967FF70305}"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59AABDFB-2093-453A-A567-5F967FF7030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044DD2E-7D4F-4675-870E-8D9F93C19A65}"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59AABDFB-2093-453A-A567-5F967FF70305}"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044DD2E-7D4F-4675-870E-8D9F93C19A65}" type="datetimeFigureOut">
              <a:rPr lang="ar-IQ" smtClean="0"/>
              <a:t>10/26/1441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AABDFB-2093-453A-A567-5F967FF70305}"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000" dirty="0"/>
              <a:t>مادة تقنيات الاتصال</a:t>
            </a:r>
          </a:p>
        </p:txBody>
      </p:sp>
      <p:sp>
        <p:nvSpPr>
          <p:cNvPr id="3" name="Subtitle 2"/>
          <p:cNvSpPr>
            <a:spLocks noGrp="1"/>
          </p:cNvSpPr>
          <p:nvPr>
            <p:ph type="subTitle" idx="1"/>
          </p:nvPr>
        </p:nvSpPr>
        <p:spPr>
          <a:xfrm>
            <a:off x="1432560" y="2204864"/>
            <a:ext cx="7406640" cy="2520280"/>
          </a:xfrm>
        </p:spPr>
        <p:txBody>
          <a:bodyPr/>
          <a:lstStyle/>
          <a:p>
            <a:pPr algn="ctr"/>
            <a:r>
              <a:rPr lang="ar-IQ" sz="2800" dirty="0"/>
              <a:t>المرحلة الثالثه انثروبولوجي / </a:t>
            </a:r>
            <a:r>
              <a:rPr lang="ar-IQ" sz="2800" dirty="0" smtClean="0"/>
              <a:t>مسائي / صباحي </a:t>
            </a:r>
            <a:endParaRPr lang="ar-IQ" sz="2800" dirty="0"/>
          </a:p>
          <a:p>
            <a:pPr algn="ctr"/>
            <a:r>
              <a:rPr lang="ar-IQ" sz="2800" dirty="0"/>
              <a:t>اعداد </a:t>
            </a:r>
            <a:r>
              <a:rPr lang="ar-IQ" sz="2800" dirty="0" smtClean="0"/>
              <a:t>:</a:t>
            </a:r>
          </a:p>
          <a:p>
            <a:pPr algn="ctr"/>
            <a:r>
              <a:rPr lang="ar-IQ" sz="2800" dirty="0" smtClean="0"/>
              <a:t>د. </a:t>
            </a:r>
            <a:r>
              <a:rPr lang="ar-IQ" sz="2800" smtClean="0"/>
              <a:t>ذكرى جميل البناء </a:t>
            </a:r>
            <a:r>
              <a:rPr lang="ar-IQ" sz="2800" smtClean="0"/>
              <a:t> </a:t>
            </a:r>
          </a:p>
          <a:p>
            <a:pPr algn="ctr"/>
            <a:r>
              <a:rPr lang="ar-IQ" sz="2800" dirty="0" smtClean="0"/>
              <a:t>م.م </a:t>
            </a:r>
            <a:r>
              <a:rPr lang="ar-IQ" sz="2800" dirty="0"/>
              <a:t>ياسمين اسام</a:t>
            </a:r>
          </a:p>
          <a:p>
            <a:pPr algn="ctr"/>
            <a:r>
              <a:rPr lang="ar-IQ" sz="2800" dirty="0"/>
              <a:t>المحاضرة </a:t>
            </a:r>
            <a:r>
              <a:rPr lang="ar-IQ" sz="2800" dirty="0" smtClean="0"/>
              <a:t>الثانية عشر</a:t>
            </a:r>
            <a:endParaRPr lang="ar-IQ" sz="2800" dirty="0"/>
          </a:p>
          <a:p>
            <a:endParaRPr lang="ar-IQ" dirty="0"/>
          </a:p>
        </p:txBody>
      </p:sp>
    </p:spTree>
    <p:extLst>
      <p:ext uri="{BB962C8B-B14F-4D97-AF65-F5344CB8AC3E}">
        <p14:creationId xmlns:p14="http://schemas.microsoft.com/office/powerpoint/2010/main" val="400916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88640"/>
            <a:ext cx="7498080" cy="648072"/>
          </a:xfrm>
        </p:spPr>
        <p:txBody>
          <a:bodyPr>
            <a:normAutofit fontScale="90000"/>
          </a:bodyPr>
          <a:lstStyle/>
          <a:p>
            <a:pPr algn="ctr"/>
            <a:r>
              <a:rPr lang="ar-IQ" sz="3200" b="1" dirty="0">
                <a:effectLst/>
              </a:rPr>
              <a:t>وسائل الاتصال الحديثه والتغير القيمي</a:t>
            </a:r>
            <a:r>
              <a:rPr lang="en-US" sz="3200" dirty="0">
                <a:effectLst/>
              </a:rPr>
              <a:t/>
            </a:r>
            <a:br>
              <a:rPr lang="en-US" sz="3200" dirty="0">
                <a:effectLst/>
              </a:rPr>
            </a:br>
            <a:endParaRPr lang="ar-IQ" sz="3200" dirty="0"/>
          </a:p>
        </p:txBody>
      </p:sp>
      <p:sp>
        <p:nvSpPr>
          <p:cNvPr id="3" name="Content Placeholder 2"/>
          <p:cNvSpPr>
            <a:spLocks noGrp="1"/>
          </p:cNvSpPr>
          <p:nvPr>
            <p:ph idx="1"/>
          </p:nvPr>
        </p:nvSpPr>
        <p:spPr>
          <a:xfrm>
            <a:off x="1043608" y="620688"/>
            <a:ext cx="7920880" cy="5627712"/>
          </a:xfrm>
        </p:spPr>
        <p:txBody>
          <a:bodyPr>
            <a:noAutofit/>
          </a:bodyPr>
          <a:lstStyle/>
          <a:p>
            <a:pPr algn="just"/>
            <a:r>
              <a:rPr lang="ar-IQ" sz="2400" dirty="0"/>
              <a:t>تؤثر القيم في حكم الفرد على الامور وفي اختياراته لغاياته و وسائل تحقيقها وتتسم القيم بدرجه من الاستقرار والاستمرارية . فأن التواصل المستمر وغير المناسب في استخدام تقنيات وسائل الاتصال الحديثة له اثر كبير في تهديد واضعاف العادات والتقاليد الاجتماعية عند بعض من يتمتعون بقاعدة ايمانية وثقافية هشه ، اذ ان بعض القنوات الفضائية الغربية قد أدت وستؤدي دورا في اضعاف وتهميش العادات والتقاليد والقيم الاجتماعية في المجتمعات العربية ، وهو تغيير القيم والعادات والتقاليد الاجتماعية الموروثه وادخال الافكار والقيم المستوردة التي لا توافق او تلائم مع التراث العربي والدين الاسلامي . </a:t>
            </a:r>
            <a:endParaRPr lang="en-US" sz="2400" dirty="0"/>
          </a:p>
          <a:p>
            <a:pPr algn="just"/>
            <a:r>
              <a:rPr lang="ar-IQ" sz="2400" dirty="0"/>
              <a:t>ان الوضع الاجتماعي والثقافي السائد في معظم الدول العربية الذي يعد احد العوامل الرئيسة والذي يجعل من هذه المجتمعات مهيأة للتأثر بالبرامج الوافدة اليه عن طريق البث الفضائي او شبكة الاتصالات الدولية ، مما جعل الدول العربية غير محصنه اتجاه موجات الغزو الثقافي من لدن المجتمعات الغربية ، وذلك لعدم قدرة هذه المجتمعات على اختيار ما يفد اليها من برامج عن طريق وسائل الاتصال الحديثة واخذ الحيطه منها وبكيفية التعامل معها من خلال اخذ الفوائد وتجنب الضار من هذه البرامج</a:t>
            </a:r>
            <a:r>
              <a:rPr lang="ar-IQ" sz="2400" dirty="0" smtClean="0"/>
              <a:t>.</a:t>
            </a:r>
            <a:endParaRPr lang="en-US" sz="2400" dirty="0"/>
          </a:p>
        </p:txBody>
      </p:sp>
    </p:spTree>
    <p:extLst>
      <p:ext uri="{BB962C8B-B14F-4D97-AF65-F5344CB8AC3E}">
        <p14:creationId xmlns:p14="http://schemas.microsoft.com/office/powerpoint/2010/main" val="173752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16632"/>
            <a:ext cx="7956376" cy="6741368"/>
          </a:xfrm>
        </p:spPr>
        <p:txBody>
          <a:bodyPr>
            <a:normAutofit fontScale="92500"/>
          </a:bodyPr>
          <a:lstStyle/>
          <a:p>
            <a:pPr algn="just"/>
            <a:r>
              <a:rPr lang="ar-IQ" sz="2400" dirty="0"/>
              <a:t>اذ يعتمد المجتمع العربي في الاخبار او البرامج على وكالات البث الفضائي الاجنبية وقنواتها التي تعمد الى صياغة الاخبار والبرامج بشكل يحقق ما تسعى اليه السياسة الغربية من تشويه لقيم واتجاهات الانسان ، وبذلك اصبحت هذه المجتمعات مستهلكه لأخبار وافكار وعادات ومعتقدات المجتمع الغربي ، وهنا تكمن الخطورة المدمرة لهذه المجتمعات التي من الممكن ان تقضي عليها وذلك من خلال جعلها تابعه في ما تستقبله لاصحاب الفضائيات ومصدري موادها الاعلامية . </a:t>
            </a:r>
          </a:p>
          <a:p>
            <a:pPr algn="just"/>
            <a:r>
              <a:rPr lang="ar-IQ" sz="2400" dirty="0"/>
              <a:t>لقد جاءتنا وسائل الاتصال الحديثة ولاسيما قنوات البث الفضائي والانترنت نتيجة لعدم استخدامها الامثل بعدة ثقافات وقيم سلبية قد تحطم القيم والثقافات الاجتماعية السائدة في المجتمع العربي والاسلامي ومنها : </a:t>
            </a:r>
            <a:endParaRPr lang="ar-IQ" sz="2400" dirty="0" smtClean="0"/>
          </a:p>
          <a:p>
            <a:pPr algn="just"/>
            <a:r>
              <a:rPr lang="ar-IQ" sz="2400" u="sng" dirty="0" smtClean="0"/>
              <a:t>1.نشر </a:t>
            </a:r>
            <a:r>
              <a:rPr lang="ar-IQ" sz="2400" u="sng" dirty="0"/>
              <a:t>ثقافة الاستهلاك :</a:t>
            </a:r>
            <a:endParaRPr lang="en-US" sz="2400" dirty="0"/>
          </a:p>
          <a:p>
            <a:pPr algn="just"/>
            <a:r>
              <a:rPr lang="ar-IQ" sz="2400" dirty="0"/>
              <a:t>ان الاطلاع بشكل غير مناسب والتأثر بصورة مبالغ فيها بما يعرض على القنوات الفضائية وشبكة الاتصال (الانترنت) له اثر كبير في ازدياد حدة الاستهلاك وخاصة فيما تؤديه البرامج الاعلانية وبرامج الدعاية التجارية ، فالفرد يحاول ان يصل الى مستوى ما يراه عبر هذه الوسائل فيلجأ الى الاسراف المبالغ به دون ترتيب منطقي لحاجاته . لذا اصبحت المجتمعات التقليدية تعاني من تحديات جمه تقف امام ابنائها ، وتحطم قدرات وقابليات الانسان وتحوله الى مستهلك غير منتج ينتظر ما يجود به الغرب ومراكز العالم التجارية من سلع جاهزة الصنع مما يشكل لدى هؤلاء الافراد قيم الاتكال والتطلع المستمر لأقتناء السلع الاستهلاكية الجاهزة .</a:t>
            </a:r>
            <a:endParaRPr lang="en-US" sz="2400" dirty="0"/>
          </a:p>
          <a:p>
            <a:pPr algn="just"/>
            <a:endParaRPr lang="ar-IQ" sz="2400" dirty="0"/>
          </a:p>
        </p:txBody>
      </p:sp>
    </p:spTree>
    <p:extLst>
      <p:ext uri="{BB962C8B-B14F-4D97-AF65-F5344CB8AC3E}">
        <p14:creationId xmlns:p14="http://schemas.microsoft.com/office/powerpoint/2010/main" val="1104593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1115616" y="333375"/>
            <a:ext cx="7818834" cy="6407993"/>
          </a:xfrm>
        </p:spPr>
        <p:txBody>
          <a:bodyPr>
            <a:normAutofit fontScale="70000" lnSpcReduction="20000"/>
          </a:bodyPr>
          <a:lstStyle/>
          <a:p>
            <a:pPr algn="just"/>
            <a:r>
              <a:rPr lang="ar-IQ" sz="3400" dirty="0" smtClean="0"/>
              <a:t>ان </a:t>
            </a:r>
            <a:r>
              <a:rPr lang="ar-IQ" sz="3400" dirty="0"/>
              <a:t>هذا النمط الاستهلاكي سيؤدي بالفرد الى انهماكه في اشباع حاجاته الاستهلاكية ولاسيما في صيحات الموضه والملابس وادوات التجميل وغيرها ، فيؤدي ذلك الى خلق فرد استهلاكي يرغب في اشباع حاجاته بمختلف الوسائل المشروعه وغير المشروعه ، ومن ثم فأن تأثير الثقافة الاستهلاكية قد لايقتصر على انتشار استهلاك الملابس او المأكل و المشرب بل تعداه الامر الى ان الكثير من الشباب العربي اصبحوا يعانون خللا في شخصياتهم وتكونت لديهم نظرة مادية غير ابداعية اذ ان الفكر الابداعي قد يموت ويتوقف عن التفكير نتيجة تحول الفرد الى مستهلك غير منتج ، وبوجود قيم الاستهلاك هذه وسيطرتها على الافراد يصبح الناس عبيدا لما تطرح وسائل الاتصال الحديثة ، فيستهلكون ويشددون في الطلب على بعض ما تعرضه وسائل الاتصال رغبة في محاكات القيم الجديدة واشباع لرغباتهم المتعددة </a:t>
            </a:r>
            <a:r>
              <a:rPr lang="ar-IQ" sz="3400" dirty="0" smtClean="0"/>
              <a:t>.</a:t>
            </a:r>
          </a:p>
          <a:p>
            <a:pPr algn="just"/>
            <a:r>
              <a:rPr lang="ar-IQ" sz="3400" dirty="0"/>
              <a:t>2</a:t>
            </a:r>
            <a:r>
              <a:rPr lang="ar-IQ" sz="3400" u="sng" dirty="0"/>
              <a:t>.نشر ثقافة الشعور بالنقص :</a:t>
            </a:r>
            <a:endParaRPr lang="en-US" sz="3400" dirty="0"/>
          </a:p>
          <a:p>
            <a:pPr algn="just"/>
            <a:r>
              <a:rPr lang="ar-IQ" sz="3400" dirty="0"/>
              <a:t>ان البث الوافد من الغرب يطمح الى عرض الحياة الغربية على انها حياة مستقرة وعرضها بصورة ايجابية على جميع المجتمعات الاخرى والغرض من ذلك هو خلق حالة من الاعجاب والانبهار و زرع نوع من الشعور لدى المشاهد بعدم قدرته على المواكبه ، اذ ان هذه البرامج الوافدة لديها القدرة على جذب الافراد وصرفهم عن مشاهدة قنواتهم المحلية اذ انها تصور الحياة الغربية على شكل مدينه فاضله محببه لدى الجميع فليس هناك من هو قادر على الوصول لهذا المستوى مما يولد لدى الاخرين الشعور بالعجز والنقص . </a:t>
            </a:r>
            <a:endParaRPr lang="en-US" sz="3400" dirty="0"/>
          </a:p>
          <a:p>
            <a:pPr algn="just"/>
            <a:endParaRPr lang="en-US" dirty="0"/>
          </a:p>
          <a:p>
            <a:pPr algn="just"/>
            <a:endParaRPr lang="ar-IQ" dirty="0"/>
          </a:p>
        </p:txBody>
      </p:sp>
    </p:spTree>
    <p:extLst>
      <p:ext uri="{BB962C8B-B14F-4D97-AF65-F5344CB8AC3E}">
        <p14:creationId xmlns:p14="http://schemas.microsoft.com/office/powerpoint/2010/main" val="143248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88640"/>
            <a:ext cx="7818072" cy="6552728"/>
          </a:xfrm>
        </p:spPr>
        <p:txBody>
          <a:bodyPr>
            <a:normAutofit fontScale="70000" lnSpcReduction="20000"/>
          </a:bodyPr>
          <a:lstStyle/>
          <a:p>
            <a:pPr algn="just"/>
            <a:r>
              <a:rPr lang="ar-IQ" sz="3400" dirty="0"/>
              <a:t>فلو تتبعنا بشيء من الدقة لمستعملي قنوات البث الفضائي وشبكات (الانترنت) بمده متلاحقة لوجدنا اغلبهم قد تولدت لديهم فجوة ذاتية بين ما يعيشونه ويشاهدونه والطامه الكبرى هي عدم قدرة الكثير منهم للوصول الى ما يشاهدونه عبر هذه الفضائيات او الانترنت ، مما يسبب لهم عجز واضح عن القيام بتمشية امور حياتهم اليوميه ، وسيظهر لديهم الشعور بالاغتراب وتبدأ حينها المقارنه والتفضيل لحياة الغرب لدى بعض المستخدمين و وضعهم الذي هم عليه .</a:t>
            </a:r>
            <a:endParaRPr lang="en-US" sz="3400" dirty="0"/>
          </a:p>
          <a:p>
            <a:pPr algn="just"/>
            <a:r>
              <a:rPr lang="ar-IQ" sz="3400" dirty="0"/>
              <a:t>3</a:t>
            </a:r>
            <a:r>
              <a:rPr lang="ar-IQ" sz="3400" u="sng" dirty="0"/>
              <a:t>.نشر ثقافة القوة :</a:t>
            </a:r>
            <a:endParaRPr lang="en-US" sz="3400" dirty="0"/>
          </a:p>
          <a:p>
            <a:pPr algn="just"/>
            <a:r>
              <a:rPr lang="ar-IQ" sz="3400" dirty="0"/>
              <a:t>ان كثير من قنوات البث الفضائي الغربي وبعض القنوات العربية التي تربطها مصالح مع الغرب تحاول ابراز ان القوة هي بيد طرف واحد او ما يسمى بالقطب الواحد المتمثل في امريكا ، وذلك من خلال قيام هذه الفضائيات بعرض التسلح الهائل لامريكا وامتلاكها قوة عسكرية لا يستهان بها ، والهدف من ذلك توضيح صورة للعالم بأن هنالك قوة واحدة هي المسيطرة على زمام الامور . فلو امعنا النظر في السنوات العشر الماضية سنجد ان ما حدث من تغير في ميزان القوة العالمي جاء بعد تفكك المعسكر الاشتراكي وانهيار الاتحاد السوفيتي وبروز الولايات المتحده الامركية الدولة الاقوى في ذلك الميزان . وهو ما ستتبعه تلويحها باقامة نظام عالمي جديد احادي القطبيه متحكم بدول العالم قاطبة ، وهو الذي سيضع الانظمه الحاكمه لتفاعلات هذه الدول ويحدد مصائرها ، وقد رافقت عملية انتهاء الحرب البارده استعراض القوه التي استخدمتها الولايات المتحده الامريكيه ازاء العراق وافغانستان وكوسوفو .</a:t>
            </a:r>
            <a:endParaRPr lang="en-US" sz="3400" dirty="0"/>
          </a:p>
          <a:p>
            <a:endParaRPr lang="ar-IQ" dirty="0"/>
          </a:p>
        </p:txBody>
      </p:sp>
    </p:spTree>
    <p:extLst>
      <p:ext uri="{BB962C8B-B14F-4D97-AF65-F5344CB8AC3E}">
        <p14:creationId xmlns:p14="http://schemas.microsoft.com/office/powerpoint/2010/main" val="1835725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404664"/>
            <a:ext cx="8100392" cy="6453336"/>
          </a:xfrm>
        </p:spPr>
        <p:txBody>
          <a:bodyPr>
            <a:normAutofit/>
          </a:bodyPr>
          <a:lstStyle/>
          <a:p>
            <a:pPr algn="just"/>
            <a:r>
              <a:rPr lang="ar-IQ" sz="2400" dirty="0" smtClean="0"/>
              <a:t>4.</a:t>
            </a:r>
            <a:r>
              <a:rPr lang="ar-IQ" sz="2400" u="sng" dirty="0" smtClean="0"/>
              <a:t>نشر </a:t>
            </a:r>
            <a:r>
              <a:rPr lang="ar-IQ" sz="2400" u="sng" dirty="0"/>
              <a:t>ثقافة الاباحيه :</a:t>
            </a:r>
            <a:r>
              <a:rPr lang="ar-IQ" sz="2400" dirty="0"/>
              <a:t> </a:t>
            </a:r>
            <a:endParaRPr lang="en-US" sz="2400" dirty="0"/>
          </a:p>
          <a:p>
            <a:pPr algn="just"/>
            <a:r>
              <a:rPr lang="ar-IQ" sz="2400" dirty="0"/>
              <a:t>ان من المخاطر التي تواجه المجتمعات العربيه اليوم هو تحول الاعلام المبثوث فضائيا لبعض هذ المجتمعات الى نسخه اخرى من الاعلام الغربي ، اذ يلاحظ في بعض القنوات لاتحمل في معلوماتها غير المتابعات السطحيه وبرامج اللهو الخليع التي تزيد في سطحية التفكير وضالة العقل وتحرفه في اساسيات الحياة وبعد ذلك تقتل فيه الروح الابداعيه وروح العلم والمعرفه والمسؤوليه وتحول الفرد الى شخص غير مسؤول عن افعاله وغير مبال بالقيم والارث الديني والاخلاقي ، ومندفع لتقليد ما يشاهده على هذه القنوات التي جاءت باثار سلبيه كثيره اصبحت تعرض الكثير من المجتمعات العربيه للتهديد ، اذ ان مشاهدة البرامج الفضائيه التي ينطوي عليها قدر كبير من الترفيه والتسلية والمتعة سيؤدي الى اضعاف مقاومة الفرد لاغراءات المنبهات التي يتعرض لها طوال مدة البث الفضائي وهذا يعني بالنتيجة ان الرادع الاخلاقي والقيمي لدى هؤلاء الافراد سيضعف و سيقع في ما تسعى اليه هذه القنوات الفضائية التي هدفها الاول هو تسميم الفكر الاجتماعي لدى فئة الشباب في اغلب البلدان العربية. </a:t>
            </a:r>
          </a:p>
        </p:txBody>
      </p:sp>
    </p:spTree>
    <p:extLst>
      <p:ext uri="{BB962C8B-B14F-4D97-AF65-F5344CB8AC3E}">
        <p14:creationId xmlns:p14="http://schemas.microsoft.com/office/powerpoint/2010/main" val="3685098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16632"/>
            <a:ext cx="8100392" cy="6624736"/>
          </a:xfrm>
        </p:spPr>
        <p:txBody>
          <a:bodyPr>
            <a:normAutofit fontScale="77500" lnSpcReduction="20000"/>
          </a:bodyPr>
          <a:lstStyle/>
          <a:p>
            <a:pPr algn="just"/>
            <a:r>
              <a:rPr lang="ar-IQ" sz="3100" dirty="0"/>
              <a:t>فهناك قنوات اعلام غربية متخصصة تقوم باداء دور المتاجرة باجساد النساء وهذا ما نشاهده في صور الفديو كليب الخاص بالاغاني التي تعرض صور شبه عارية للمطربات ومجتمع الرقص, فضلا عن بعض البرامج التي تخدش الحياء العام. ان ثقافة الاباحية الجنسية اخذت تنتشر عبر وسائل الاتصال الحديثة الامر الذي يمثل خطورة كبيرة على جميع الاعمار, فهو يقحم الاطفال في الامور الجنسية قبل اوان نضوجهم. ان الفضائيات التي تبث المواد ذات الصبغة الاباحية تحاول فيها ان تنشر المحظور و الممنوع والهدف الاساسي من ذلك هو تفتيت القيم الاخلاقية للمجتمع العربي</a:t>
            </a:r>
            <a:r>
              <a:rPr lang="ar-IQ" sz="3100" dirty="0" smtClean="0"/>
              <a:t>.</a:t>
            </a:r>
          </a:p>
          <a:p>
            <a:pPr algn="just"/>
            <a:r>
              <a:rPr lang="ar-IQ" sz="3100" dirty="0" smtClean="0"/>
              <a:t>واخيرا </a:t>
            </a:r>
            <a:r>
              <a:rPr lang="ar-IQ" sz="3100" dirty="0"/>
              <a:t>، فان الاعلام عبر وسائل الاتصال الحديثه يستغل الشباب العربي اذ انهم يتعرضون لتسطيح اعلامي ياخذهم نحو الانشغال بالامور الاستهلاكيه والشكليه ويلهيهم عن القضايا المهمه والمصيريه . اذ ان حالة الخواء الثقافي والفكري التي نلاحظها في كثير من جيل الشباب في الفتره الراهنه لم تأت من فراغ بل هي نتيجة لما يتعرض له هؤلاء الشباب من قبل وسائل اتصاليه تستخدم اعلام ، اما لايعرف حقيقة دوره واثره في المجتمع او انه يعرف ذلك ويدركه جيدا ويوظف تلك المعرفه وذلك الادراك بهدف انشاء جيل من الشباب الاجوف الخاوي ثقافيا وفكريا، جيل لاهي بملذات الحياة وشكلياتها كأن الدنيا اصبحت محصوره فيها ، فأصبحت وسائل الاعلام المتحرره من كل القيود واوجه الرقابه ، تكرسها وترسخ الاهتمام بها في كل لحظه وبكل وسيله ولاتوفر جهدا ولاوقتا ، مغفلة القضايا الحقيقيه والامور المصيريه التي يجب ان يوجه اليها المجتمع بكافة شرائحه وخاصة الشباب كي يكونوا عدة وسند له في المستقبل وسط عالم منغمس بالمتغيرات .  </a:t>
            </a:r>
            <a:endParaRPr lang="en-US" sz="3100" dirty="0"/>
          </a:p>
          <a:p>
            <a:endParaRPr lang="ar-IQ" dirty="0"/>
          </a:p>
        </p:txBody>
      </p:sp>
    </p:spTree>
    <p:extLst>
      <p:ext uri="{BB962C8B-B14F-4D97-AF65-F5344CB8AC3E}">
        <p14:creationId xmlns:p14="http://schemas.microsoft.com/office/powerpoint/2010/main" val="1084760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TotalTime>
  <Words>1252</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Solstice</vt:lpstr>
      <vt:lpstr>مادة تقنيات الاتصال</vt:lpstr>
      <vt:lpstr>وسائل الاتصال الحديثه والتغير القيمي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2020-06-17T10:21:02Z</dcterms:created>
  <dcterms:modified xsi:type="dcterms:W3CDTF">2020-06-17T20:59:17Z</dcterms:modified>
</cp:coreProperties>
</file>