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39A020-3852-435E-B6A4-0B756049EC45}" type="datetimeFigureOut">
              <a:rPr lang="ar-IQ" smtClean="0"/>
              <a:t>11/10/1441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0DF5A4A-7C59-4E6F-BD47-DED346A825F5}" type="slidenum">
              <a:rPr lang="ar-IQ" smtClean="0"/>
              <a:t>‹#›</a:t>
            </a:fld>
            <a:endParaRPr lang="ar-IQ"/>
          </a:p>
        </p:txBody>
      </p:sp>
    </p:spTree>
    <p:extLst>
      <p:ext uri="{BB962C8B-B14F-4D97-AF65-F5344CB8AC3E}">
        <p14:creationId xmlns:p14="http://schemas.microsoft.com/office/powerpoint/2010/main" val="13423144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D0DF5A4A-7C59-4E6F-BD47-DED346A825F5}" type="slidenum">
              <a:rPr lang="ar-IQ" smtClean="0"/>
              <a:t>5</a:t>
            </a:fld>
            <a:endParaRPr lang="ar-IQ"/>
          </a:p>
        </p:txBody>
      </p:sp>
    </p:spTree>
    <p:extLst>
      <p:ext uri="{BB962C8B-B14F-4D97-AF65-F5344CB8AC3E}">
        <p14:creationId xmlns:p14="http://schemas.microsoft.com/office/powerpoint/2010/main" val="1289744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B1F8DC6B-321B-467E-BB27-61BDBD24EEEA}"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F8DC6B-321B-467E-BB27-61BDBD24EEEA}"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B1F8DC6B-321B-467E-BB27-61BDBD24EEEA}"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1F8DC6B-321B-467E-BB27-61BDBD24EEE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F85B0E7-B82D-4EA6-B0DC-7F30FAD98E25}" type="datetimeFigureOut">
              <a:rPr lang="ar-IQ" smtClean="0"/>
              <a:t>11/10/1441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1F8DC6B-321B-467E-BB27-61BDBD24EEEA}"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F85B0E7-B82D-4EA6-B0DC-7F30FAD98E25}" type="datetimeFigureOut">
              <a:rPr lang="ar-IQ" smtClean="0"/>
              <a:t>11/10/1441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F8DC6B-321B-467E-BB27-61BDBD24EEEA}"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a:t>مادة تقنيات الاتصال</a:t>
            </a:r>
          </a:p>
        </p:txBody>
      </p:sp>
      <p:sp>
        <p:nvSpPr>
          <p:cNvPr id="3" name="Subtitle 2"/>
          <p:cNvSpPr>
            <a:spLocks noGrp="1"/>
          </p:cNvSpPr>
          <p:nvPr>
            <p:ph type="subTitle" idx="1"/>
          </p:nvPr>
        </p:nvSpPr>
        <p:spPr>
          <a:xfrm>
            <a:off x="1432560" y="2204864"/>
            <a:ext cx="7406640" cy="2232248"/>
          </a:xfrm>
        </p:spPr>
        <p:txBody>
          <a:bodyPr>
            <a:normAutofit fontScale="92500" lnSpcReduction="10000"/>
          </a:bodyPr>
          <a:lstStyle/>
          <a:p>
            <a:pPr algn="ctr"/>
            <a:r>
              <a:rPr lang="ar-IQ" sz="2800" b="1" dirty="0"/>
              <a:t>المرحلة الثالثه انثروبولوجي / مسائي </a:t>
            </a:r>
            <a:r>
              <a:rPr lang="ar-IQ" sz="2800" b="1" dirty="0" smtClean="0"/>
              <a:t>/ صباحي</a:t>
            </a:r>
            <a:endParaRPr lang="ar-IQ" sz="2800" b="1" dirty="0"/>
          </a:p>
          <a:p>
            <a:pPr algn="ctr"/>
            <a:r>
              <a:rPr lang="ar-IQ" sz="2800" b="1" dirty="0"/>
              <a:t>اعداد </a:t>
            </a:r>
            <a:r>
              <a:rPr lang="ar-IQ" sz="2800" b="1" dirty="0" smtClean="0"/>
              <a:t>:</a:t>
            </a:r>
          </a:p>
          <a:p>
            <a:pPr algn="ctr"/>
            <a:r>
              <a:rPr lang="ar-IQ" sz="2800" b="1" dirty="0" smtClean="0"/>
              <a:t>د. </a:t>
            </a:r>
            <a:r>
              <a:rPr lang="ar-IQ" sz="2800" b="1" smtClean="0"/>
              <a:t>ذكرى جميل البناء</a:t>
            </a:r>
            <a:r>
              <a:rPr lang="ar-IQ" sz="2800" b="1" smtClean="0"/>
              <a:t>  </a:t>
            </a:r>
          </a:p>
          <a:p>
            <a:pPr algn="ctr"/>
            <a:r>
              <a:rPr lang="ar-IQ" sz="2800" b="1" dirty="0" smtClean="0"/>
              <a:t>م.م </a:t>
            </a:r>
            <a:r>
              <a:rPr lang="ar-IQ" sz="2800" b="1" dirty="0"/>
              <a:t>ياسمين اسام</a:t>
            </a:r>
          </a:p>
          <a:p>
            <a:pPr algn="ctr"/>
            <a:r>
              <a:rPr lang="ar-IQ" sz="2800" b="1" dirty="0"/>
              <a:t>المحاضرة </a:t>
            </a:r>
            <a:r>
              <a:rPr lang="ar-IQ" sz="2800" b="1" dirty="0" smtClean="0"/>
              <a:t>الخامسه </a:t>
            </a:r>
            <a:r>
              <a:rPr lang="ar-IQ" sz="2800" b="1" dirty="0"/>
              <a:t>عشر</a:t>
            </a:r>
          </a:p>
          <a:p>
            <a:endParaRPr lang="ar-IQ" dirty="0"/>
          </a:p>
        </p:txBody>
      </p:sp>
    </p:spTree>
    <p:extLst>
      <p:ext uri="{BB962C8B-B14F-4D97-AF65-F5344CB8AC3E}">
        <p14:creationId xmlns:p14="http://schemas.microsoft.com/office/powerpoint/2010/main" val="2360514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06090"/>
          </a:xfrm>
        </p:spPr>
        <p:txBody>
          <a:bodyPr>
            <a:normAutofit fontScale="90000"/>
          </a:bodyPr>
          <a:lstStyle/>
          <a:p>
            <a:pPr algn="ctr"/>
            <a:r>
              <a:rPr lang="ar-IQ" sz="2800" b="1" dirty="0">
                <a:effectLst/>
              </a:rPr>
              <a:t>وسائل مستخدمي مواقع التواصل الاجتماعي في تهديد امن المجتمع </a:t>
            </a:r>
            <a:endParaRPr lang="ar-IQ" sz="2800" dirty="0"/>
          </a:p>
        </p:txBody>
      </p:sp>
      <p:sp>
        <p:nvSpPr>
          <p:cNvPr id="3" name="Content Placeholder 2"/>
          <p:cNvSpPr>
            <a:spLocks noGrp="1"/>
          </p:cNvSpPr>
          <p:nvPr>
            <p:ph idx="1"/>
          </p:nvPr>
        </p:nvSpPr>
        <p:spPr>
          <a:xfrm>
            <a:off x="1187624" y="1052736"/>
            <a:ext cx="7746064" cy="5544616"/>
          </a:xfrm>
        </p:spPr>
        <p:txBody>
          <a:bodyPr>
            <a:normAutofit fontScale="92500" lnSpcReduction="10000"/>
          </a:bodyPr>
          <a:lstStyle/>
          <a:p>
            <a:pPr algn="just"/>
            <a:r>
              <a:rPr lang="en-US" dirty="0"/>
              <a:t> </a:t>
            </a:r>
            <a:r>
              <a:rPr lang="ar-IQ" dirty="0"/>
              <a:t>ان انواع جرائم مواقع التواصل الاجتماعي والتقنية الحديثة كثيرة ومتنوعه ، حيث لم يوضع لها معايير محدده من اجل تصنيفها ، وهذا راجع الى التطور المستمر فيها والخدمات التي تقدمها ، ولجأ بعض الباحثين الى تقسيم جرائم التقنيات الحديثه الى عدة مجالات ، فمنها الجرائم الواقعه على الاشخاص ، والجرائم الواقعه على الاموال ، وجرائم السرقه والاحتيال ، وجرائم التزوير ، وجرائم ضد المصالح الحكومية . ويلاحظ ان التقسيم يقوم على فكرة الغرض النهائي الذي يستهدف تهديد امن المجتمع ، وتعتبر القرصنه الالكترونية واسأة استخدام مواقع التواصل الاجتماعي من التهديدات الامنية الجديده "تهديدات امنية غير تقليدية" ومن امثلة ذلك يمكن تصنيفها كما يلي :</a:t>
            </a:r>
          </a:p>
        </p:txBody>
      </p:sp>
    </p:spTree>
    <p:extLst>
      <p:ext uri="{BB962C8B-B14F-4D97-AF65-F5344CB8AC3E}">
        <p14:creationId xmlns:p14="http://schemas.microsoft.com/office/powerpoint/2010/main" val="859460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332656"/>
            <a:ext cx="7746064" cy="6264696"/>
          </a:xfrm>
        </p:spPr>
        <p:txBody>
          <a:bodyPr>
            <a:normAutofit fontScale="92500"/>
          </a:bodyPr>
          <a:lstStyle/>
          <a:p>
            <a:r>
              <a:rPr lang="ar-IQ" sz="2400" b="1" dirty="0"/>
              <a:t>اولا : الجرائم التي تستهدف الاشخاص : تضم شقين رئيسيين هما : </a:t>
            </a:r>
            <a:endParaRPr lang="en-US" sz="2400" dirty="0"/>
          </a:p>
          <a:p>
            <a:r>
              <a:rPr lang="ar-IQ" sz="2400" dirty="0"/>
              <a:t>أ- الجرائم الغير جنسية والتي تستهدف الاشخاص وتشمل الاتي :</a:t>
            </a:r>
            <a:endParaRPr lang="en-US" sz="2400" dirty="0"/>
          </a:p>
          <a:p>
            <a:r>
              <a:rPr lang="ar-IQ" sz="2400" dirty="0"/>
              <a:t>1.التحريض على الانتحار والتحريض القصدي كالقتل والكراهية عبر الانترنت ، وهذا النوع من الجرائم يؤدي الى تطبيق جريمة القتل على ارض الواقع ، حيث يتم هذا النوع من التحريض عبر مواقع التواصل الاجتماعي لمنظمات متهمة بالارهاب تحرض على الكراهية وقتل فئة معينه من المجتمع بحسب تصنيفها .</a:t>
            </a:r>
            <a:endParaRPr lang="en-US" sz="2400" dirty="0"/>
          </a:p>
          <a:p>
            <a:r>
              <a:rPr lang="ar-IQ" sz="2400" dirty="0"/>
              <a:t>2.التحرش والمضايقه والتهديد عبر مواقع التواصل الاجتماعي .</a:t>
            </a:r>
            <a:endParaRPr lang="en-US" sz="2400" dirty="0"/>
          </a:p>
          <a:p>
            <a:r>
              <a:rPr lang="ar-IQ" sz="2400" dirty="0"/>
              <a:t>3.انشطة اختلاس النظر او الاطلاع على البيانات الشخصية .</a:t>
            </a:r>
            <a:endParaRPr lang="en-US" sz="2400" dirty="0"/>
          </a:p>
          <a:p>
            <a:r>
              <a:rPr lang="ar-IQ" sz="2400" dirty="0"/>
              <a:t>4.بث المعلومات الزائفه .</a:t>
            </a:r>
            <a:endParaRPr lang="en-US" sz="2400" dirty="0"/>
          </a:p>
          <a:p>
            <a:r>
              <a:rPr lang="ar-IQ" sz="2400" dirty="0"/>
              <a:t>5.نشر الاشاعات الخاطئة .</a:t>
            </a:r>
            <a:endParaRPr lang="en-US" sz="2400" dirty="0"/>
          </a:p>
          <a:p>
            <a:r>
              <a:rPr lang="ar-IQ" sz="2400" dirty="0"/>
              <a:t>6.الانتهاك الشخصي لخصوصيات الاشخاص عن طريق اختراق الحسابات .</a:t>
            </a:r>
            <a:endParaRPr lang="en-US" sz="2400" dirty="0"/>
          </a:p>
          <a:p>
            <a:r>
              <a:rPr lang="ar-IQ" sz="2400" dirty="0"/>
              <a:t>7.جرائم الاموال التي تستهدف الملكيات الشخصية .</a:t>
            </a:r>
            <a:endParaRPr lang="en-US" sz="2400" dirty="0"/>
          </a:p>
          <a:p>
            <a:r>
              <a:rPr lang="ar-IQ" sz="2400" dirty="0"/>
              <a:t>8.جرائم الاحتيال والسرقه ويشمل سرقة الممتلكات الشخصية والمعلومات الالكترونية . </a:t>
            </a:r>
            <a:endParaRPr lang="en-US" sz="2400" dirty="0"/>
          </a:p>
          <a:p>
            <a:r>
              <a:rPr lang="ar-IQ" sz="2400" dirty="0"/>
              <a:t>9.جرائم التبديل والتزوير مثل التقاط الرسائل المرسلة بين الاجهزة وتحريفها .</a:t>
            </a:r>
            <a:endParaRPr lang="en-US" sz="2400" dirty="0"/>
          </a:p>
          <a:p>
            <a:pPr algn="just"/>
            <a:endParaRPr lang="ar-IQ" sz="2400" dirty="0"/>
          </a:p>
        </p:txBody>
      </p:sp>
    </p:spTree>
    <p:extLst>
      <p:ext uri="{BB962C8B-B14F-4D97-AF65-F5344CB8AC3E}">
        <p14:creationId xmlns:p14="http://schemas.microsoft.com/office/powerpoint/2010/main" val="339405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260648"/>
            <a:ext cx="7602048" cy="6336704"/>
          </a:xfrm>
        </p:spPr>
        <p:txBody>
          <a:bodyPr>
            <a:normAutofit fontScale="77500" lnSpcReduction="20000"/>
          </a:bodyPr>
          <a:lstStyle/>
          <a:p>
            <a:r>
              <a:rPr lang="ar-IQ" dirty="0"/>
              <a:t>ب- الجرائم الجنسية وتشمل الاتي :</a:t>
            </a:r>
            <a:endParaRPr lang="en-US" dirty="0"/>
          </a:p>
          <a:p>
            <a:r>
              <a:rPr lang="ar-IQ" dirty="0"/>
              <a:t>تحريض القاصرين على الانشطه الجنسية الغير مشروعه والتحرش بالقاصرين عبر مواقع التواصل الاجتماعي ، ونشر الفاحشه والمساس بالحياء عبر الانترنت والحصول على الصور والهويات بطريقة غير مشروعه لاستغلالهم في انشطه جنسية .</a:t>
            </a:r>
            <a:endParaRPr lang="en-US" dirty="0"/>
          </a:p>
          <a:p>
            <a:r>
              <a:rPr lang="ar-IQ" dirty="0"/>
              <a:t>وبأمعان النظر في هذه الاوصاف نجد انها تجتمع جميعا تحت صورة واحدة وهي استغلال مواقع التواصل الاجتماعي لتهديد امن المجتمع </a:t>
            </a:r>
            <a:r>
              <a:rPr lang="ar-IQ" dirty="0" smtClean="0"/>
              <a:t>.</a:t>
            </a:r>
          </a:p>
          <a:p>
            <a:r>
              <a:rPr lang="ar-IQ" b="1" dirty="0"/>
              <a:t>ثانيا : جرائم الاموال : </a:t>
            </a:r>
            <a:endParaRPr lang="en-US" dirty="0"/>
          </a:p>
          <a:p>
            <a:r>
              <a:rPr lang="ar-IQ" dirty="0"/>
              <a:t>ويستغل المجرمون من خلالها القيام بأنشطه الاقتحام او الدخول او التوصل الغير مصرح به , استغلال مواقع التواصل وايقاع بالضحايا والحصول منهم على معلومات وارقام وذلك بهدف القيام بالتالي :</a:t>
            </a:r>
            <a:endParaRPr lang="en-US" dirty="0"/>
          </a:p>
          <a:p>
            <a:r>
              <a:rPr lang="ar-IQ" dirty="0"/>
              <a:t>1.تخريب المعطيات والنظم والممتلكات ، ضمن مفهوم تخريب النظام والاجهزة .</a:t>
            </a:r>
            <a:endParaRPr lang="en-US" dirty="0"/>
          </a:p>
          <a:p>
            <a:r>
              <a:rPr lang="ar-IQ" dirty="0"/>
              <a:t>2.خلق البرمجيات الخبيثة والضارة ونقلها عبر النظم ومواقع التواصل .</a:t>
            </a:r>
            <a:endParaRPr lang="en-US" dirty="0"/>
          </a:p>
          <a:p>
            <a:r>
              <a:rPr lang="ar-IQ" dirty="0"/>
              <a:t>3.ادخال معطيات خاطئة ومزوره ونشرها في مواقع التواصل .</a:t>
            </a:r>
            <a:endParaRPr lang="en-US" dirty="0"/>
          </a:p>
          <a:p>
            <a:endParaRPr lang="en-US" dirty="0"/>
          </a:p>
          <a:p>
            <a:pPr algn="just"/>
            <a:endParaRPr lang="ar-IQ" dirty="0"/>
          </a:p>
        </p:txBody>
      </p:sp>
    </p:spTree>
    <p:extLst>
      <p:ext uri="{BB962C8B-B14F-4D97-AF65-F5344CB8AC3E}">
        <p14:creationId xmlns:p14="http://schemas.microsoft.com/office/powerpoint/2010/main" val="286478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404664"/>
            <a:ext cx="7344816" cy="6120680"/>
          </a:xfrm>
        </p:spPr>
        <p:txBody>
          <a:bodyPr>
            <a:normAutofit fontScale="85000" lnSpcReduction="10000"/>
          </a:bodyPr>
          <a:lstStyle/>
          <a:p>
            <a:r>
              <a:rPr lang="ar-IQ" b="1" dirty="0" smtClean="0"/>
              <a:t>ثالثا </a:t>
            </a:r>
            <a:r>
              <a:rPr lang="ar-IQ" b="1" dirty="0"/>
              <a:t>: جرائم التشهير والابتزاز : </a:t>
            </a:r>
            <a:endParaRPr lang="en-US" dirty="0"/>
          </a:p>
          <a:p>
            <a:r>
              <a:rPr lang="ar-IQ" dirty="0"/>
              <a:t>لم يكن هذا النوع من الجريمه اكثر خطورة قبل لجوء مستخدميها الى استخدام الانترنت ، ولكن اصبحت بعد ذلك من اكثر الجرائم انتشارا ، خاصة مع وجود تقنيات حديثة باستخدام مواقع التواصل الاجتماعي مثل اليوتيوب ، وللاسف فأن ضحايا هذا النوع من الجرائم دائما يتم استدراجهم ، واحيانا نتيجة لجهلهم للاستخدام الآمن لتلك التقنيات ، وخاصة الاجهزة الذكية ودائما ما يتم استهداف السياسيين واصحاب القضايا الاخلاقية بهذا النوع من الجرائم </a:t>
            </a:r>
            <a:r>
              <a:rPr lang="ar-IQ" dirty="0" smtClean="0"/>
              <a:t>.</a:t>
            </a:r>
          </a:p>
          <a:p>
            <a:r>
              <a:rPr lang="ar-IQ" b="1" dirty="0"/>
              <a:t>رابعا : جرائم الاحتيال والسرقه وتشمل :</a:t>
            </a:r>
            <a:endParaRPr lang="en-US" dirty="0"/>
          </a:p>
          <a:p>
            <a:r>
              <a:rPr lang="ar-IQ" dirty="0"/>
              <a:t>1.استخدام المواقع للحصول على البطاقات المالية للغير دون ترخيص او تخريبها .</a:t>
            </a:r>
            <a:endParaRPr lang="en-US" dirty="0"/>
          </a:p>
          <a:p>
            <a:r>
              <a:rPr lang="ar-IQ" dirty="0"/>
              <a:t>2.الاختلاس عبر المواقع او بواسطتها ويتمثل ذلك بالتجسس على البيانات والمستحقات المالية والودائع المصرفية .</a:t>
            </a:r>
            <a:endParaRPr lang="en-US" dirty="0"/>
          </a:p>
          <a:p>
            <a:endParaRPr lang="en-US" dirty="0"/>
          </a:p>
          <a:p>
            <a:pPr algn="just"/>
            <a:endParaRPr lang="ar-IQ" dirty="0" smtClean="0"/>
          </a:p>
          <a:p>
            <a:pPr algn="just"/>
            <a:endParaRPr lang="ar-IQ" dirty="0"/>
          </a:p>
          <a:p>
            <a:pPr algn="just"/>
            <a:endParaRPr lang="ar-IQ" dirty="0" smtClean="0"/>
          </a:p>
          <a:p>
            <a:pPr algn="just"/>
            <a:endParaRPr lang="ar-IQ" dirty="0"/>
          </a:p>
        </p:txBody>
      </p:sp>
    </p:spTree>
    <p:extLst>
      <p:ext uri="{BB962C8B-B14F-4D97-AF65-F5344CB8AC3E}">
        <p14:creationId xmlns:p14="http://schemas.microsoft.com/office/powerpoint/2010/main" val="1168580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332656"/>
            <a:ext cx="7992888" cy="6336704"/>
          </a:xfrm>
        </p:spPr>
        <p:txBody>
          <a:bodyPr>
            <a:normAutofit fontScale="62500" lnSpcReduction="20000"/>
          </a:bodyPr>
          <a:lstStyle/>
          <a:p>
            <a:r>
              <a:rPr lang="ar-IQ" b="1" dirty="0"/>
              <a:t>خامسا : جرائم التزوير وتشمل :</a:t>
            </a:r>
            <a:endParaRPr lang="en-US" dirty="0"/>
          </a:p>
          <a:p>
            <a:r>
              <a:rPr lang="ar-IQ" dirty="0"/>
              <a:t> 1.تزوير البريد الالكتروني وتزوير الوثائق والسجلات .</a:t>
            </a:r>
            <a:endParaRPr lang="en-US" dirty="0"/>
          </a:p>
          <a:p>
            <a:r>
              <a:rPr lang="ar-IQ" dirty="0"/>
              <a:t>2.تزوير الهوية ويتمثل في الاعتماد على اسماء مستعارة كأسماء سياسيين و رؤساء احزاب في الدولة من خلال مواقع التواصل الاجتماعي .</a:t>
            </a:r>
            <a:endParaRPr lang="en-US" dirty="0"/>
          </a:p>
          <a:p>
            <a:r>
              <a:rPr lang="ar-IQ" dirty="0"/>
              <a:t>3.تزوير البيانات الشخصية لمستخدمي مواقع التواصل الاجتماعي .</a:t>
            </a:r>
            <a:endParaRPr lang="en-US" dirty="0"/>
          </a:p>
          <a:p>
            <a:r>
              <a:rPr lang="ar-IQ" dirty="0"/>
              <a:t>لقد لعبت مواقع التواصل الاجتماعي دور فعال في المجالات السياسية والامنية والاقتصادية والاجتماعية والثقافية ، فقد سهلت ارتكاب الجرائم مثل الاختلاس والسرقه والتزوير عن بعد لاستخدام تكنولوجيا حديثة ومواقع التواصل الاجتماعي ، واصبحت وسائل الامان والحماية المحسوسه وصناديق الحفظ واماكن التخزين لا تكفي وحدها لتحقيق الامان المنشود لحماية المعلومات والخصوصية من لصوصها ، لذلك اصبح المجتمع مهددا من قبل هذه التقنيات الحديثة التي لعبت دورا اساسيا في تهديد الامن الشخصي من خلال عمليات الابتزاز والجريمه والحث على تجاره المخدرات والعنف والاعتداء ضد الاطفال والنساء . </a:t>
            </a:r>
            <a:endParaRPr lang="en-US" dirty="0"/>
          </a:p>
          <a:p>
            <a:r>
              <a:rPr lang="ar-IQ" dirty="0"/>
              <a:t> وايضا ساهمت مواقع التواصل الاجتماعي في تهديد الامن المجتمعي وتعريض الاقليات للخطر من خلال التحريض ونشر الفتن والتمييز العرقي والنزاع والتطهير العرقي والاباده الجماعيه ، وتهديد الامن الاقتصادي من خلال الاعلانات الكثيره والمتنوعه والبضائع الرخيصه للمنتجات التي تؤدي بالافراد الى الاسراف وشراء حاجات ليست ضروريه ، وتهديد الامن الصحي من خلال الاعلانات عن منتجات طبيه او تجميليه قد تكون غير خاضعه للرقابه الصحيه ، وتهديد الامن البيئي من خلال الاعلانات التي تشجع على انشاء المصانع والعزوف عن الزراعه مما ادى الى تدمير البيئه وزيادة التلوث البيئي ، وايضا تهديد الامن السياسي من خلال نشر اعلانات مغرضه وتحريضيه ضد الدوله ، او الحث من خلال وسائل التواصل الاجتماعي الى الانضمام لمجاميع ارهابيه تهدد الامن العام . </a:t>
            </a:r>
            <a:endParaRPr lang="en-US" dirty="0"/>
          </a:p>
          <a:p>
            <a:r>
              <a:rPr lang="ar-IQ" dirty="0"/>
              <a:t> </a:t>
            </a:r>
            <a:endParaRPr lang="en-US" dirty="0"/>
          </a:p>
          <a:p>
            <a:endParaRPr lang="ar-IQ" dirty="0"/>
          </a:p>
        </p:txBody>
      </p:sp>
    </p:spTree>
    <p:extLst>
      <p:ext uri="{BB962C8B-B14F-4D97-AF65-F5344CB8AC3E}">
        <p14:creationId xmlns:p14="http://schemas.microsoft.com/office/powerpoint/2010/main" val="14831525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34</TotalTime>
  <Words>750</Words>
  <Application>Microsoft Office PowerPoint</Application>
  <PresentationFormat>On-screen Show (4:3)</PresentationFormat>
  <Paragraphs>43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مادة تقنيات الاتصال</vt:lpstr>
      <vt:lpstr>وسائل مستخدمي مواقع التواصل الاجتماعي في تهديد امن المجتمع </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7</cp:revision>
  <dcterms:created xsi:type="dcterms:W3CDTF">2020-06-23T19:29:08Z</dcterms:created>
  <dcterms:modified xsi:type="dcterms:W3CDTF">2020-06-30T19:53:57Z</dcterms:modified>
</cp:coreProperties>
</file>