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655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76936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0338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920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790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33287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9026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4419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147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8201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3786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0C9A0BF-C43F-4CC3-AF83-EE75821E612D}" type="datetimeFigureOut">
              <a:rPr lang="ar-IQ" smtClean="0"/>
              <a:t>24/07/1442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94E152F-0008-4B53-BC11-4E1F908F3F84}" type="slidenum">
              <a:rPr lang="ar-IQ" smtClean="0"/>
              <a:t>‹#›</a:t>
            </a:fld>
            <a:endParaRPr lang="ar-IQ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808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fr-FR" dirty="0" smtClean="0"/>
              <a:t>La soutenance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31795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Préparation </a:t>
            </a:r>
            <a:endParaRPr lang="ar-IQ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Il faut se préparer par ces points :</a:t>
            </a:r>
          </a:p>
          <a:p>
            <a:pPr algn="l" rtl="0"/>
            <a:r>
              <a:rPr lang="fr-FR" dirty="0" smtClean="0"/>
              <a:t>Rédiger un petit exposé pour la soutenance.</a:t>
            </a:r>
          </a:p>
          <a:p>
            <a:pPr algn="l" rtl="0"/>
            <a:r>
              <a:rPr lang="fr-FR" dirty="0" smtClean="0"/>
              <a:t>Faire des répétions de des exercices. </a:t>
            </a:r>
          </a:p>
          <a:p>
            <a:pPr algn="l" rtl="0"/>
            <a:r>
              <a:rPr lang="fr-FR" dirty="0" smtClean="0"/>
              <a:t>Lire bien sa recherche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1937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Références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>
                <a:solidFill>
                  <a:schemeClr val="tx1"/>
                </a:solidFill>
              </a:rPr>
              <a:t>Voir : GUIDERE, Mathieu. Méthodologie de la recherche. Ellipses. Paris. 2004. Page </a:t>
            </a:r>
            <a:r>
              <a:rPr lang="fr-FR" dirty="0" smtClean="0">
                <a:solidFill>
                  <a:schemeClr val="tx1"/>
                </a:solidFill>
              </a:rPr>
              <a:t>57</a:t>
            </a:r>
            <a:endParaRPr lang="fr-FR" dirty="0">
              <a:solidFill>
                <a:schemeClr val="tx1"/>
              </a:solidFill>
            </a:endParaRPr>
          </a:p>
          <a:p>
            <a:pPr algn="l" rtl="0"/>
            <a:r>
              <a:rPr lang="ar-IQ" dirty="0">
                <a:solidFill>
                  <a:schemeClr val="tx1"/>
                </a:solidFill>
              </a:rPr>
              <a:t>انظر : الطاهر، علي جواد، منهج البحث الادبي، مطبعة العاني، بغداد،1970. </a:t>
            </a:r>
            <a:r>
              <a:rPr lang="ar-IQ">
                <a:solidFill>
                  <a:schemeClr val="tx1"/>
                </a:solidFill>
              </a:rPr>
              <a:t>من </a:t>
            </a:r>
            <a:r>
              <a:rPr lang="ar-IQ" smtClean="0">
                <a:solidFill>
                  <a:schemeClr val="tx1"/>
                </a:solidFill>
              </a:rPr>
              <a:t>صفحة135</a:t>
            </a:r>
            <a:endParaRPr lang="ar-IQ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999538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6</TotalTime>
  <Words>68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Gill Sans MT</vt:lpstr>
      <vt:lpstr>Majalla UI</vt:lpstr>
      <vt:lpstr>Wingdings 2</vt:lpstr>
      <vt:lpstr>Dividend</vt:lpstr>
      <vt:lpstr>La soutenance </vt:lpstr>
      <vt:lpstr>Préparation </vt:lpstr>
      <vt:lpstr>Références 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soutenance </dc:title>
  <dc:creator>Maher</dc:creator>
  <cp:lastModifiedBy>Maher</cp:lastModifiedBy>
  <cp:revision>1</cp:revision>
  <dcterms:created xsi:type="dcterms:W3CDTF">2021-03-07T19:26:49Z</dcterms:created>
  <dcterms:modified xsi:type="dcterms:W3CDTF">2021-03-07T19:32:58Z</dcterms:modified>
</cp:coreProperties>
</file>