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44DBD-D8E0-4F35-904E-7E1760CD93F0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E541-B36E-48D3-A0F0-8C464E92C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CFD0-5257-456F-A6E4-047C0CA30755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5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7720-F90C-4AA7-AEF8-CF7F2108B9FE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5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06B2-B20A-4F14-BE08-95B18AD0CE3A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3573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FA9-BB5E-49E3-9488-BDD5CF9E5882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66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33D-B1F9-4996-A6B7-9F539A3F713B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495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FF66-24A2-4B2A-8165-516EDA7A7E62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907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9CE7-AB56-43C4-A1A6-6C00EA9059D8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15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6BE-29DA-475D-9B14-C356CD82EA87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85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C4EA-5BDD-42CF-A003-D13D1A9138FD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59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AEA3-2B70-424A-BEC7-9ED4AF087C24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0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D55F-E6DB-4697-81C8-69DD211CAFC5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5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A0494-5633-4382-A2CD-55A12E755C3E}" type="datetime1">
              <a:rPr lang="fr-FR" smtClean="0"/>
              <a:t>23/02/2021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45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D69-B1FC-41B0-80C2-7BFF6AB07AD8}" type="datetime1">
              <a:rPr lang="fr-FR" smtClean="0"/>
              <a:t>23/02/2021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3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A774-CB10-46F8-8347-3A0C97B050C1}" type="datetime1">
              <a:rPr lang="fr-FR" smtClean="0"/>
              <a:t>23/02/2021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26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1B3D-4D59-4A75-94F3-3A25B20A8804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34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026D-9832-4E08-B573-EE6319E3F052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1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2DD16-A1A3-41B3-A927-96F0F622D2E9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BA2A52-F463-433B-B67B-16269BF18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06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DB87-CFE8-40AC-87C6-00575B614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954338"/>
            <a:ext cx="8915399" cy="394032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LA POÉSIE FRANÇAISE</a:t>
            </a:r>
            <a:br>
              <a:rPr lang="fr-FR" sz="4000" dirty="0">
                <a:latin typeface="Bahnschrift Condensed" panose="020B0502040204020203" pitchFamily="34" charset="0"/>
              </a:rPr>
            </a:br>
            <a:br>
              <a:rPr lang="fr-FR" sz="3200" b="1" i="1" dirty="0">
                <a:solidFill>
                  <a:srgbClr val="002060"/>
                </a:solidFill>
                <a:latin typeface="Bahnschrift Condensed" panose="020B0502040204020203" pitchFamily="34" charset="0"/>
              </a:rPr>
            </a:br>
            <a:r>
              <a:rPr lang="fr-FR" sz="3200" b="1" i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La différence entre la poésie et la prose </a:t>
            </a:r>
            <a:br>
              <a:rPr lang="fr-FR" sz="4000" dirty="0">
                <a:latin typeface="Bahnschrift Condensed" panose="020B0502040204020203" pitchFamily="34" charset="0"/>
              </a:rPr>
            </a:br>
            <a:br>
              <a:rPr lang="fr-FR" sz="4000" dirty="0">
                <a:latin typeface="Bahnschrift Condensed" panose="020B0502040204020203" pitchFamily="34" charset="0"/>
              </a:rPr>
            </a:br>
            <a:r>
              <a:rPr lang="fr-FR" sz="4000" b="1" dirty="0">
                <a:solidFill>
                  <a:srgbClr val="C00000"/>
                </a:solidFill>
                <a:latin typeface="Algerian" panose="04020705040A02060702" pitchFamily="82" charset="0"/>
              </a:rPr>
              <a:t>3</a:t>
            </a:r>
            <a:r>
              <a:rPr lang="fr-FR" sz="4000" b="1" baseline="30000" dirty="0">
                <a:solidFill>
                  <a:srgbClr val="C00000"/>
                </a:solidFill>
                <a:latin typeface="Algerian" panose="04020705040A02060702" pitchFamily="82" charset="0"/>
              </a:rPr>
              <a:t>E</a:t>
            </a:r>
            <a:r>
              <a:rPr lang="fr-FR" sz="4000" b="1" dirty="0">
                <a:solidFill>
                  <a:srgbClr val="C00000"/>
                </a:solidFill>
                <a:latin typeface="Algerian" panose="04020705040A02060702" pitchFamily="82" charset="0"/>
              </a:rPr>
              <a:t> ANNÉE</a:t>
            </a:r>
            <a:br>
              <a:rPr lang="ar-IQ" sz="4000" b="1" dirty="0">
                <a:solidFill>
                  <a:srgbClr val="C00000"/>
                </a:solidFill>
                <a:latin typeface="Algerian" panose="04020705040A02060702" pitchFamily="82" charset="0"/>
              </a:rPr>
            </a:br>
            <a:r>
              <a:rPr lang="ar-IQ" sz="4000" b="1" dirty="0">
                <a:solidFill>
                  <a:srgbClr val="C00000"/>
                </a:solidFill>
                <a:latin typeface="Algerian" panose="04020705040A02060702" pitchFamily="82" charset="0"/>
              </a:rPr>
              <a:t>2</a:t>
            </a:r>
            <a:endParaRPr lang="fr-FR" sz="4000" dirty="0">
              <a:latin typeface="Bahnschrift Condensed" panose="020B0502040204020203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AA2AF1-5279-45B6-9FE8-D5FC3606F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latin typeface="Algerian" panose="04020705040A02060702" pitchFamily="82" charset="0"/>
              </a:rPr>
              <a:t>Dr. Raid Jabbar HABIB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14749-A06E-4FEF-B073-085A595D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err="1"/>
              <a:t>RJH</a:t>
            </a:r>
            <a:endParaRPr lang="fr-FR" b="1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89E804-C1CA-4342-8731-739683E9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21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55"/>
    </mc:Choice>
    <mc:Fallback xmlns="">
      <p:transition spd="slow" advTm="955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7C3D3-A670-4B4D-90BF-318A0457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9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- Quelle est la différence entre la poésie et la prose ?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B6BCC9-FD3D-44F5-BA6C-88627C32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</a:t>
            </a:r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a poésie moderne rejette la différence formelle, car la poésie s’intéresse au langage lui-même plutôt qu’au sens que la langue peut véhiculer.</a:t>
            </a:r>
            <a:endParaRPr lang="ar-IQ" sz="3200" b="1" dirty="0">
              <a:solidFill>
                <a:srgbClr val="7030A0"/>
              </a:solidFill>
              <a:latin typeface="Bahnschrift Condensed" panose="020B0502040204020203" pitchFamily="34" charset="0"/>
            </a:endParaRP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Dans ce sens, la poésie est une aventure au sein du langage.</a:t>
            </a:r>
          </a:p>
          <a:p>
            <a:pPr algn="just"/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La poésie commence où la réalité prend fin pour donner essor à l’imagination créative.</a:t>
            </a:r>
            <a:endParaRPr lang="ar-IQ" sz="3200" b="1" dirty="0">
              <a:solidFill>
                <a:srgbClr val="7030A0"/>
              </a:solidFill>
              <a:latin typeface="Bahnschrift Condensed" panose="020B0502040204020203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EE0831-9A30-4DFC-9A28-6A423701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F96EDA-44E6-43A4-AA56-4282E3CA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01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622"/>
    </mc:Choice>
    <mc:Fallback xmlns="">
      <p:transition spd="slow" advTm="11462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02ADE1-728E-4F06-AFEB-20768E53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fr-FR" b="1" dirty="0">
                <a:solidFill>
                  <a:srgbClr val="002060"/>
                </a:solidFill>
                <a:latin typeface="Bahnschrift Condensed" panose="020B0502040204020203" pitchFamily="34" charset="0"/>
                <a:ea typeface="+mn-ea"/>
                <a:cs typeface="+mn-cs"/>
              </a:rPr>
              <a:t>L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es points de différence entre la poésie et la prose</a:t>
            </a:r>
            <a:b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</a:b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EF8E53-E98D-456F-925F-BAE62CA4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3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Tout le monde peut construire un morceau de prose, mais tout le monde ne peut écrire un poème. 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3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La prose est simplement une langue parlée sous forme écrite, car elle suit les mêmes règles de grammaire.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3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La poésie est plus structurée et souvent rythmée et se termine par une rime.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BFCAEA-4DA6-4330-8A6D-4B0F2A73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3D3109-14A2-461F-86B1-A3319D4B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20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46"/>
    </mc:Choice>
    <mc:Fallback xmlns="">
      <p:transition spd="slow" advTm="1123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C687B-97E3-4054-9C37-E65E1DAD7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j-ea"/>
                <a:cs typeface="+mj-cs"/>
              </a:rPr>
              <a:t>La différence entre la poésie et la prose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206077-76A2-4947-8D69-A85617342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La poésie semble être plus artistique ou créative que la prose.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La poésie est plus attrayante et impressionnante que la prose.</a:t>
            </a:r>
          </a:p>
          <a:p>
            <a:pPr algn="just"/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Pour les personnes qui ne comprennent pas la poésie, la prose est toujours meilleure.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43D6C5-7C9D-4BA5-9611-198EA97A1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97EF03-C147-4AEF-ADFE-D56BB2038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6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66"/>
    </mc:Choice>
    <mc:Fallback xmlns="">
      <p:transition spd="slow" advTm="5376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C0479-2868-4933-9263-D40F1546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j-ea"/>
                <a:cs typeface="+mj-cs"/>
              </a:rPr>
              <a:t>La différence entre la poésie et la prose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6C0D39-3C3A-4C86-BF1A-1AF9E988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C’est le contenu qui est plus important en prose, alors que c’est la structure qui est  plus importante en poésie. 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L’écriture de tous les jours est en prose.</a:t>
            </a:r>
          </a:p>
          <a:p>
            <a:pPr algn="just"/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La prose utilise un langage simple sans aucune ornementation.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La poésie est plus abstraite que la prose.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A2D383-DDC7-423A-9D29-1013DFFB9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4E4F2F-7384-4818-B59F-224EFD614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2A52-F463-433B-B67B-16269BF180D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15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235"/>
    </mc:Choice>
    <mc:Fallback xmlns="">
      <p:transition spd="slow" advTm="124235"/>
    </mc:Fallback>
  </mc:AlternateContent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</TotalTime>
  <Words>272</Words>
  <Application>Microsoft Office PowerPoint</Application>
  <PresentationFormat>Grand écran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Algerian</vt:lpstr>
      <vt:lpstr>Arial</vt:lpstr>
      <vt:lpstr>Bahnschrift Condensed</vt:lpstr>
      <vt:lpstr>Calibri</vt:lpstr>
      <vt:lpstr>Century Gothic</vt:lpstr>
      <vt:lpstr>Wingdings 3</vt:lpstr>
      <vt:lpstr>Brin</vt:lpstr>
      <vt:lpstr>LA POÉSIE FRANÇAISE  La différence entre la poésie et la prose   3E ANNÉE 2</vt:lpstr>
      <vt:lpstr>- Quelle est la différence entre la poésie et la prose ?  </vt:lpstr>
      <vt:lpstr>Les points de différence entre la poésie et la prose </vt:lpstr>
      <vt:lpstr>La différence entre la poésie et la prose</vt:lpstr>
      <vt:lpstr>La différence entre la poésie et la prose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poésie française 3e année</dc:title>
  <dc:creator>Raid Jabbar HABIB</dc:creator>
  <cp:lastModifiedBy>Raid Jabbar HABIB</cp:lastModifiedBy>
  <cp:revision>22</cp:revision>
  <dcterms:created xsi:type="dcterms:W3CDTF">2021-01-03T17:51:25Z</dcterms:created>
  <dcterms:modified xsi:type="dcterms:W3CDTF">2021-02-22T22:10:26Z</dcterms:modified>
</cp:coreProperties>
</file>