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9"/>
  </p:notesMasterIdLst>
  <p:sldIdLst>
    <p:sldId id="257" r:id="rId2"/>
    <p:sldId id="282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Historical Development of Language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Mid to late 20th century </a:t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A revolution </a:t>
            </a:r>
            <a:r>
              <a:rPr lang="en-US" sz="2200" dirty="0"/>
              <a:t>was sparked by the American linguist Noam Chomsky who initiated the era of generative linguistics. </a:t>
            </a:r>
          </a:p>
          <a:p>
            <a:pPr algn="l" rtl="0"/>
            <a:r>
              <a:rPr lang="en-US" sz="2200" dirty="0" smtClean="0"/>
              <a:t> </a:t>
            </a:r>
            <a:r>
              <a:rPr lang="en-US" sz="2200" dirty="0"/>
              <a:t>Chomsky agrees </a:t>
            </a:r>
            <a:r>
              <a:rPr lang="en-US" sz="2200"/>
              <a:t>with </a:t>
            </a:r>
            <a:r>
              <a:rPr lang="en-US" sz="2200" smtClean="0"/>
              <a:t>Bloomfield’s </a:t>
            </a:r>
            <a:r>
              <a:rPr lang="en-US" sz="2200" dirty="0"/>
              <a:t>idea that linguistic theory needs to be able to lay down a grammar (set of rules) that is able to distinguish possible from impossible sentences in a language. </a:t>
            </a:r>
            <a:endParaRPr lang="en-US" sz="2200" dirty="0" smtClean="0"/>
          </a:p>
          <a:p>
            <a:pPr algn="l" rtl="0"/>
            <a:r>
              <a:rPr lang="en-US" sz="2200" dirty="0" smtClean="0"/>
              <a:t>Yet </a:t>
            </a:r>
            <a:r>
              <a:rPr lang="en-US" sz="2200" dirty="0"/>
              <a:t>unlike Bloomfield, Chomsky believed that such a theory should be more than a description of old sentences but also sentences that have not been produced yet. </a:t>
            </a:r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44188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Mid to late 20th century </a:t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Chomsky </a:t>
            </a:r>
            <a:r>
              <a:rPr lang="en-US" sz="2200" dirty="0"/>
              <a:t>pointed out that anyone who knows a language must have internalized a set of rules which specify the sequences permitted in their language. </a:t>
            </a:r>
            <a:endParaRPr lang="en-US" sz="2200" dirty="0" smtClean="0"/>
          </a:p>
          <a:p>
            <a:pPr algn="l" rtl="0"/>
            <a:r>
              <a:rPr lang="en-US" sz="2200" dirty="0" smtClean="0"/>
              <a:t>Thus</a:t>
            </a:r>
            <a:r>
              <a:rPr lang="en-US" sz="2200" dirty="0"/>
              <a:t>, Chomsky shifted attention away from detailed descriptions of actual utterances, and started asking questions about how the system of that language generates these utterances. </a:t>
            </a:r>
          </a:p>
          <a:p>
            <a:pPr algn="l" rtl="0"/>
            <a:r>
              <a:rPr lang="en-US" sz="2200" dirty="0" smtClean="0"/>
              <a:t>In </a:t>
            </a:r>
            <a:r>
              <a:rPr lang="en-US" sz="2200" dirty="0"/>
              <a:t>Chomsky’s opinion, a linguist’s task was to discover these rules, which constitute the grammar of the language in question. </a:t>
            </a:r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1282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Mid to late 20th century </a:t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Chomsky </a:t>
            </a:r>
            <a:r>
              <a:rPr lang="en-US" sz="2200" dirty="0"/>
              <a:t>therefore used the word </a:t>
            </a:r>
            <a:r>
              <a:rPr lang="en-US" sz="2200" dirty="0" smtClean="0"/>
              <a:t>‘</a:t>
            </a:r>
            <a:r>
              <a:rPr lang="en-US" sz="2200" b="1" dirty="0" smtClean="0"/>
              <a:t>Grammar</a:t>
            </a:r>
            <a:r>
              <a:rPr lang="en-US" sz="2200" dirty="0"/>
              <a:t>’ interchangeably to mean, on the one hand, a person’ s internalized rules, and on the other hand, a linguist’s description of these rules, which he labeled a generative grammar. </a:t>
            </a:r>
            <a:endParaRPr lang="en-US" sz="2200" dirty="0" smtClean="0"/>
          </a:p>
          <a:p>
            <a:pPr algn="l" rtl="0"/>
            <a:r>
              <a:rPr lang="en-US" sz="2200" dirty="0" smtClean="0"/>
              <a:t>Such </a:t>
            </a:r>
            <a:r>
              <a:rPr lang="en-US" sz="2200" dirty="0"/>
              <a:t>a grammar should be perfectly explicit, in that nothing is left to the imagination. </a:t>
            </a:r>
            <a:endParaRPr lang="en-US" sz="2200" dirty="0" smtClean="0"/>
          </a:p>
          <a:p>
            <a:pPr algn="l" rtl="0"/>
            <a:r>
              <a:rPr lang="en-US" sz="2200" dirty="0" smtClean="0"/>
              <a:t>The </a:t>
            </a:r>
            <a:r>
              <a:rPr lang="en-US" sz="2200" dirty="0"/>
              <a:t>rules must be precisely formulated in such a way that anyone would be able to </a:t>
            </a:r>
            <a:r>
              <a:rPr lang="en-US" sz="2200" dirty="0" smtClean="0"/>
              <a:t>distinguish between well-formed </a:t>
            </a:r>
            <a:r>
              <a:rPr lang="en-US" sz="2200"/>
              <a:t>sentences </a:t>
            </a:r>
            <a:r>
              <a:rPr lang="en-US" sz="2200" smtClean="0"/>
              <a:t>and ill-formed </a:t>
            </a:r>
            <a:r>
              <a:rPr lang="en-US" sz="2200" dirty="0"/>
              <a:t>ones. </a:t>
            </a:r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3117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Mid to late 20th century </a:t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Chomsky </a:t>
            </a:r>
            <a:r>
              <a:rPr lang="en-US" sz="2200" dirty="0"/>
              <a:t>pointed out that as all humans are rather similar; their internalized language mechanisms are likely to have common properties. </a:t>
            </a:r>
            <a:endParaRPr lang="en-US" sz="2200" dirty="0" smtClean="0"/>
          </a:p>
          <a:p>
            <a:pPr algn="l" rtl="0"/>
            <a:r>
              <a:rPr lang="en-US" sz="2200" dirty="0" smtClean="0"/>
              <a:t>Therefore</a:t>
            </a:r>
            <a:r>
              <a:rPr lang="en-US" sz="2200" dirty="0"/>
              <a:t>, he argued that linguists should concentrate on finding language universals. </a:t>
            </a:r>
          </a:p>
          <a:p>
            <a:pPr algn="l" rtl="0"/>
            <a:r>
              <a:rPr lang="en-US" sz="2200" dirty="0" smtClean="0"/>
              <a:t>Chomsky’s </a:t>
            </a:r>
            <a:r>
              <a:rPr lang="en-US" sz="2200" dirty="0"/>
              <a:t>later work, which is called </a:t>
            </a:r>
            <a:r>
              <a:rPr lang="en-US" sz="2200" b="1" dirty="0"/>
              <a:t>Minimalist Program</a:t>
            </a:r>
            <a:r>
              <a:rPr lang="en-US" sz="2200" dirty="0"/>
              <a:t>, became more and more abstract, as he tried to specify broad general principles underlying all languages. </a:t>
            </a:r>
          </a:p>
          <a:p>
            <a:pPr algn="l" rtl="0"/>
            <a:r>
              <a:rPr lang="en-US" sz="2200" dirty="0" smtClean="0"/>
              <a:t> </a:t>
            </a:r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0793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21st</a:t>
            </a:r>
            <a:r>
              <a:rPr lang="en-US" sz="3200" dirty="0" smtClean="0"/>
              <a:t> century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Chomsky’s </a:t>
            </a:r>
            <a:r>
              <a:rPr lang="en-US" sz="2200" dirty="0"/>
              <a:t>generative grammar and his interest in studying language universals have directed attention towards the language potential of human </a:t>
            </a:r>
            <a:r>
              <a:rPr lang="en-US" sz="2200" dirty="0" smtClean="0"/>
              <a:t>beings.</a:t>
            </a:r>
          </a:p>
          <a:p>
            <a:pPr algn="l" rtl="0"/>
            <a:r>
              <a:rPr lang="en-US" sz="2200" dirty="0" smtClean="0"/>
              <a:t>Thus,  </a:t>
            </a:r>
            <a:r>
              <a:rPr lang="en-US" sz="2200" dirty="0"/>
              <a:t>huge numbers of psychologists, neurologists, anthropologists, sociologists and philosophers have begun to take a greater interest in language and linguistics. </a:t>
            </a:r>
          </a:p>
          <a:p>
            <a:pPr algn="l" rtl="0"/>
            <a:r>
              <a:rPr lang="en-US" sz="2200" dirty="0" smtClean="0"/>
              <a:t>Linguists </a:t>
            </a:r>
            <a:r>
              <a:rPr lang="en-US" sz="2200" dirty="0"/>
              <a:t>have started to look at language as a collection of different cognitive and linguistic abilities. </a:t>
            </a:r>
          </a:p>
          <a:p>
            <a:pPr algn="l" rtl="0"/>
            <a:r>
              <a:rPr lang="en-US" sz="2200" dirty="0" smtClean="0"/>
              <a:t> </a:t>
            </a:r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8422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3200" dirty="0"/>
              <a:t>21st</a:t>
            </a:r>
            <a:r>
              <a:rPr lang="en-US" sz="3200" dirty="0" smtClean="0"/>
              <a:t> century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Linguists </a:t>
            </a:r>
            <a:r>
              <a:rPr lang="en-US" sz="2200" dirty="0"/>
              <a:t>have started a quest for a less rigid framework to describe and analyze language. </a:t>
            </a:r>
            <a:r>
              <a:rPr lang="en-US" sz="2200" dirty="0" smtClean="0"/>
              <a:t>Optimality </a:t>
            </a:r>
            <a:r>
              <a:rPr lang="en-US" sz="2200" dirty="0"/>
              <a:t>Theory is an example of such a framework. </a:t>
            </a:r>
            <a:endParaRPr lang="en-US" sz="2200" dirty="0" smtClean="0"/>
          </a:p>
          <a:p>
            <a:pPr algn="l" rtl="0"/>
            <a:r>
              <a:rPr lang="en-US" sz="2200" b="1" dirty="0" smtClean="0"/>
              <a:t>Optimality </a:t>
            </a:r>
            <a:r>
              <a:rPr lang="en-US" sz="2200" b="1" dirty="0"/>
              <a:t>Theory </a:t>
            </a:r>
            <a:r>
              <a:rPr lang="en-US" sz="2200" dirty="0"/>
              <a:t>suggests that the grammatical forms of a language arise from the optimal satisfaction of conflicting constraints. </a:t>
            </a:r>
          </a:p>
          <a:p>
            <a:pPr algn="l" rtl="0"/>
            <a:r>
              <a:rPr lang="en-US" sz="2200" dirty="0" smtClean="0"/>
              <a:t>Linguistic </a:t>
            </a:r>
            <a:r>
              <a:rPr lang="en-US" sz="2200" dirty="0"/>
              <a:t>evidence can now be provided by methods developed in </a:t>
            </a:r>
            <a:r>
              <a:rPr lang="en-US" sz="2200" b="1" dirty="0"/>
              <a:t>C</a:t>
            </a:r>
            <a:r>
              <a:rPr lang="en-US" sz="2200" b="1" dirty="0" smtClean="0"/>
              <a:t>orpus </a:t>
            </a:r>
            <a:r>
              <a:rPr lang="en-US" sz="2200" b="1" dirty="0"/>
              <a:t>L</a:t>
            </a:r>
            <a:r>
              <a:rPr lang="en-US" sz="2200" b="1" dirty="0" smtClean="0"/>
              <a:t>inguistics</a:t>
            </a:r>
            <a:r>
              <a:rPr lang="en-US" sz="2200" dirty="0"/>
              <a:t>, which refers to the study and use of computerized databases for linguistic research. </a:t>
            </a:r>
          </a:p>
          <a:p>
            <a:pPr algn="l" rtl="0"/>
            <a:r>
              <a:rPr lang="en-US" sz="2200" dirty="0" smtClean="0"/>
              <a:t> </a:t>
            </a:r>
            <a:endParaRPr lang="en-US" sz="2200" dirty="0"/>
          </a:p>
          <a:p>
            <a:pPr algn="l" rtl="0"/>
            <a:r>
              <a:rPr lang="en-US" sz="2200" dirty="0" smtClean="0"/>
              <a:t> </a:t>
            </a:r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33111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1051</TotalTime>
  <Words>458</Words>
  <Application>Microsoft Office PowerPoint</Application>
  <PresentationFormat>On-screen Show (4:3)</PresentationFormat>
  <Paragraphs>55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Damask</vt:lpstr>
      <vt:lpstr>Historical Development of Language Study</vt:lpstr>
      <vt:lpstr>  Mid to late 20th century    </vt:lpstr>
      <vt:lpstr>  Mid to late 20th century    </vt:lpstr>
      <vt:lpstr>  Mid to late 20th century    </vt:lpstr>
      <vt:lpstr>  Mid to late 20th century    </vt:lpstr>
      <vt:lpstr>  21st century    </vt:lpstr>
      <vt:lpstr>  21st century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114</cp:revision>
  <dcterms:created xsi:type="dcterms:W3CDTF">2006-08-16T00:00:00Z</dcterms:created>
  <dcterms:modified xsi:type="dcterms:W3CDTF">2021-02-07T10:58:09Z</dcterms:modified>
</cp:coreProperties>
</file>