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6"/>
  </p:notesMasterIdLst>
  <p:sldIdLst>
    <p:sldId id="257" r:id="rId2"/>
    <p:sldId id="279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Historical Development of Language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dirty="0" smtClean="0"/>
              <a:t>Early to Mid 20th century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0010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/>
              <a:t>Around </a:t>
            </a:r>
            <a:r>
              <a:rPr lang="en-US" dirty="0"/>
              <a:t>the turn of the </a:t>
            </a: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 </a:t>
            </a:r>
            <a:r>
              <a:rPr lang="en-US" dirty="0"/>
              <a:t>the emphasis shifted from language change to language description, when the Swiss linguist Ferdinand de Saussure pointed out that all items in a language are interlinked. </a:t>
            </a:r>
            <a:endParaRPr lang="en-US" dirty="0" smtClean="0"/>
          </a:p>
          <a:p>
            <a:pPr algn="l" rtl="0"/>
            <a:r>
              <a:rPr lang="en-US" dirty="0" smtClean="0"/>
              <a:t>He </a:t>
            </a:r>
            <a:r>
              <a:rPr lang="en-US" dirty="0"/>
              <a:t>was the first one to propose that language should be conceptualized as a system. </a:t>
            </a:r>
          </a:p>
          <a:p>
            <a:pPr algn="l" rtl="0"/>
            <a:r>
              <a:rPr lang="en-US" dirty="0" smtClean="0"/>
              <a:t>De Saussure </a:t>
            </a:r>
            <a:r>
              <a:rPr lang="en-US" dirty="0"/>
              <a:t>suggested that language is like a game of chess- a system in which each item is defined by its relationship to all the others. </a:t>
            </a:r>
            <a:endParaRPr lang="en-US" dirty="0" smtClean="0"/>
          </a:p>
          <a:p>
            <a:pPr algn="l" rtl="0"/>
            <a:r>
              <a:rPr lang="en-US" dirty="0" smtClean="0"/>
              <a:t>His </a:t>
            </a:r>
            <a:r>
              <a:rPr lang="en-US" dirty="0"/>
              <a:t>insistence that language is a carefully built structure of interwoven elements initiated the era of </a:t>
            </a:r>
            <a:r>
              <a:rPr lang="en-US" b="1" dirty="0" smtClean="0"/>
              <a:t>Structural </a:t>
            </a:r>
            <a:r>
              <a:rPr lang="en-US" b="1" dirty="0"/>
              <a:t>L</a:t>
            </a:r>
            <a:r>
              <a:rPr lang="en-US" b="1" dirty="0" smtClean="0"/>
              <a:t>inguistics</a:t>
            </a:r>
            <a:r>
              <a:rPr lang="en-US" dirty="0"/>
              <a:t>. 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363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dirty="0" smtClean="0"/>
              <a:t>Early to Mid 20th century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100" dirty="0" smtClean="0"/>
              <a:t>In </a:t>
            </a:r>
            <a:r>
              <a:rPr lang="en-US" sz="2100" dirty="0"/>
              <a:t>the USA, linguistics began as a branch of anthropology. Anthropologists were interested in recording the culture of the fast-dying American-Indian tribes, and the languages of these tribes were one aspect of this culture. </a:t>
            </a:r>
          </a:p>
          <a:p>
            <a:pPr algn="l" rtl="0"/>
            <a:r>
              <a:rPr lang="en-US" sz="2100" dirty="0" smtClean="0"/>
              <a:t>The </a:t>
            </a:r>
            <a:r>
              <a:rPr lang="en-US" sz="2100" dirty="0"/>
              <a:t>prominent figure at that time was the American linguist Leonard Bloomfield who developed methods to describe the structures of unwritten languages, pioneering an approach that is called </a:t>
            </a:r>
            <a:r>
              <a:rPr lang="en-US" sz="2100" b="1" dirty="0" smtClean="0"/>
              <a:t>Descriptive </a:t>
            </a:r>
            <a:r>
              <a:rPr lang="en-US" sz="2100" b="1" dirty="0"/>
              <a:t>L</a:t>
            </a:r>
            <a:r>
              <a:rPr lang="en-US" sz="2100" b="1" dirty="0" smtClean="0"/>
              <a:t>inguistics</a:t>
            </a:r>
            <a:r>
              <a:rPr lang="en-US" sz="2100" dirty="0"/>
              <a:t>. </a:t>
            </a:r>
          </a:p>
          <a:p>
            <a:pPr algn="l" rtl="0"/>
            <a:r>
              <a:rPr lang="en-US" sz="2100" dirty="0" smtClean="0"/>
              <a:t>Bloomfield argued that </a:t>
            </a:r>
            <a:r>
              <a:rPr lang="en-US" sz="2100" dirty="0"/>
              <a:t>linguistics should deal objectively and systematically with observable data. </a:t>
            </a:r>
            <a:endParaRPr lang="en-US" sz="2100" dirty="0" smtClean="0"/>
          </a:p>
          <a:p>
            <a:pPr algn="l" rtl="0"/>
            <a:endParaRPr lang="en-US" sz="2100" dirty="0"/>
          </a:p>
          <a:p>
            <a:pPr algn="l" rtl="0"/>
            <a:endParaRPr lang="en-US" sz="2100" dirty="0"/>
          </a:p>
          <a:p>
            <a:pPr algn="l" rtl="0"/>
            <a:endParaRPr lang="en-US" sz="2100" dirty="0"/>
          </a:p>
          <a:p>
            <a:pPr algn="l" rtl="0"/>
            <a:endParaRPr lang="en-US" sz="2100" dirty="0"/>
          </a:p>
          <a:p>
            <a:pPr algn="l" rtl="0"/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20192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dirty="0" smtClean="0"/>
              <a:t>Early to Mid 20th century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/>
              <a:t>Bloomfield </a:t>
            </a:r>
            <a:r>
              <a:rPr lang="en-US" dirty="0" smtClean="0"/>
              <a:t>was </a:t>
            </a:r>
            <a:r>
              <a:rPr lang="en-US" dirty="0"/>
              <a:t>more interested in the way linguistic items were arranged together to form bigger units rather than in meaning. </a:t>
            </a:r>
          </a:p>
          <a:p>
            <a:pPr algn="l" rtl="0"/>
            <a:r>
              <a:rPr lang="en-US" dirty="0" smtClean="0"/>
              <a:t>Bloomfield </a:t>
            </a:r>
            <a:r>
              <a:rPr lang="en-US" dirty="0"/>
              <a:t>and his followers paid great deal of attention to refine analytical techniques that would enable them to uncover accurately the linguistic units of undocumented languages based on a corpus of utterances collected from native speakers. </a:t>
            </a:r>
            <a:endParaRPr lang="en-US" dirty="0" smtClean="0"/>
          </a:p>
          <a:p>
            <a:pPr algn="l" rtl="0"/>
            <a:r>
              <a:rPr lang="en-US" dirty="0" smtClean="0"/>
              <a:t>These </a:t>
            </a:r>
            <a:r>
              <a:rPr lang="en-US" dirty="0"/>
              <a:t>techniques are called </a:t>
            </a:r>
            <a:r>
              <a:rPr lang="en-US" b="1" dirty="0"/>
              <a:t>D</a:t>
            </a:r>
            <a:r>
              <a:rPr lang="en-US" b="1" dirty="0" smtClean="0"/>
              <a:t>iscovery </a:t>
            </a:r>
            <a:r>
              <a:rPr lang="en-US" b="1" dirty="0"/>
              <a:t>P</a:t>
            </a:r>
            <a:r>
              <a:rPr lang="en-US" b="1" dirty="0" smtClean="0"/>
              <a:t>rocedures</a:t>
            </a:r>
            <a:r>
              <a:rPr lang="en-US" dirty="0"/>
              <a:t>. </a:t>
            </a:r>
          </a:p>
          <a:p>
            <a:pPr algn="l" rtl="0"/>
            <a:r>
              <a:rPr lang="en-US" dirty="0" smtClean="0"/>
              <a:t>Over </a:t>
            </a:r>
            <a:r>
              <a:rPr lang="en-US" dirty="0"/>
              <a:t>the years, these procedures had become so complicated that linguistics were of little interest and use to scholars from other fields. The time was ripe for a revolution. 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154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1052</TotalTime>
  <Words>285</Words>
  <Application>Microsoft Office PowerPoint</Application>
  <PresentationFormat>On-screen Show (4:3)</PresentationFormat>
  <Paragraphs>26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Damask</vt:lpstr>
      <vt:lpstr>Historical Development of Language Study</vt:lpstr>
      <vt:lpstr> Early to Mid 20th century  </vt:lpstr>
      <vt:lpstr> Early to Mid 20th century  </vt:lpstr>
      <vt:lpstr> Early to Mid 20th century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115</cp:revision>
  <dcterms:created xsi:type="dcterms:W3CDTF">2006-08-16T00:00:00Z</dcterms:created>
  <dcterms:modified xsi:type="dcterms:W3CDTF">2021-02-07T10:57:07Z</dcterms:modified>
</cp:coreProperties>
</file>