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6"/>
  </p:notesMasterIdLst>
  <p:sldIdLst>
    <p:sldId id="257" r:id="rId2"/>
    <p:sldId id="277" r:id="rId3"/>
    <p:sldId id="276" r:id="rId4"/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>
      <p:cViewPr>
        <p:scale>
          <a:sx n="76" d="100"/>
          <a:sy n="76" d="100"/>
        </p:scale>
        <p:origin x="-114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Historical Development of Language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Historical Trace of Language Study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It is important to keep in mind that although linguistics is a relatively new discipline, but the study of language has been of interest to scholars from different background for more than two millennia. </a:t>
            </a:r>
          </a:p>
          <a:p>
            <a:pPr algn="l" rtl="0"/>
            <a:r>
              <a:rPr lang="en-US" sz="2200" dirty="0"/>
              <a:t>T</a:t>
            </a:r>
            <a:r>
              <a:rPr lang="en-US" sz="2200" dirty="0" smtClean="0"/>
              <a:t>he Greek philosophers </a:t>
            </a:r>
            <a:r>
              <a:rPr lang="en-US" sz="2200" dirty="0"/>
              <a:t>Plato and Aristotle made major contributions to </a:t>
            </a:r>
            <a:r>
              <a:rPr lang="en-US" sz="2200" dirty="0" smtClean="0"/>
              <a:t>the study </a:t>
            </a:r>
            <a:r>
              <a:rPr lang="en-US" sz="2200" dirty="0"/>
              <a:t>of language. </a:t>
            </a:r>
            <a:endParaRPr lang="en-US" sz="2200" dirty="0" smtClean="0"/>
          </a:p>
          <a:p>
            <a:pPr algn="l" rtl="0"/>
            <a:r>
              <a:rPr lang="en-US" sz="2200" dirty="0" smtClean="0"/>
              <a:t>Plato</a:t>
            </a:r>
            <a:r>
              <a:rPr lang="en-US" sz="2200" dirty="0"/>
              <a:t>, for example, is said to have been the </a:t>
            </a:r>
            <a:r>
              <a:rPr lang="en-US" sz="2200" dirty="0" smtClean="0"/>
              <a:t>first</a:t>
            </a:r>
            <a:r>
              <a:rPr lang="en-US" sz="2200" dirty="0"/>
              <a:t> </a:t>
            </a:r>
            <a:r>
              <a:rPr lang="en-US" sz="2200" dirty="0" smtClean="0"/>
              <a:t>person </a:t>
            </a:r>
            <a:r>
              <a:rPr lang="en-US" sz="2200" dirty="0"/>
              <a:t>to distinguish between nouns and verbs</a:t>
            </a:r>
            <a:r>
              <a:rPr lang="en-US" sz="2200" dirty="0" smtClean="0"/>
              <a:t>.</a:t>
            </a:r>
          </a:p>
          <a:p>
            <a:pPr algn="l" rtl="0"/>
            <a:r>
              <a:rPr lang="en-US" sz="2200" dirty="0" smtClean="0"/>
              <a:t>Medieval Muslim scholars also made major contributions to the study of language</a:t>
            </a:r>
          </a:p>
        </p:txBody>
      </p:sp>
    </p:spTree>
    <p:extLst>
      <p:ext uri="{BB962C8B-B14F-4D97-AF65-F5344CB8AC3E}">
        <p14:creationId xmlns:p14="http://schemas.microsoft.com/office/powerpoint/2010/main" val="384343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/>
              <a:t>19th </a:t>
            </a:r>
            <a:r>
              <a:rPr lang="en-US" sz="3200" dirty="0" smtClean="0"/>
              <a:t>century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-century linguistics was characteristically </a:t>
            </a:r>
            <a:r>
              <a:rPr lang="en-US" b="1" dirty="0" smtClean="0"/>
              <a:t>historical</a:t>
            </a:r>
            <a:r>
              <a:rPr lang="en-US" dirty="0" smtClean="0"/>
              <a:t> in nature. </a:t>
            </a:r>
          </a:p>
          <a:p>
            <a:pPr algn="l" rtl="0"/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-century </a:t>
            </a:r>
            <a:r>
              <a:rPr lang="en-US" dirty="0"/>
              <a:t>linguists were particularly interested in studying how different languages are related to each other. </a:t>
            </a:r>
            <a:endParaRPr lang="en-US" dirty="0" smtClean="0"/>
          </a:p>
          <a:p>
            <a:pPr algn="l" rtl="0"/>
            <a:r>
              <a:rPr lang="en-US" dirty="0" smtClean="0"/>
              <a:t>Their </a:t>
            </a:r>
            <a:r>
              <a:rPr lang="en-US" dirty="0"/>
              <a:t>aim was to write comparative grammars for the various members of Indo-European language family in order to reconstruct the hypothetical ancestor of Indo-European languages. </a:t>
            </a:r>
          </a:p>
          <a:p>
            <a:pPr algn="l" rtl="0"/>
            <a:r>
              <a:rPr lang="en-US" dirty="0" smtClean="0"/>
              <a:t>This </a:t>
            </a:r>
            <a:r>
              <a:rPr lang="en-US" dirty="0"/>
              <a:t>interest started when Sir William Jones delivered a lecture in 1786 about the striking structural similarities between Sanskrit and many European languages. </a:t>
            </a:r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805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/>
              <a:t>19th century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/>
              <a:t>This </a:t>
            </a:r>
            <a:r>
              <a:rPr lang="en-US" sz="2200" dirty="0"/>
              <a:t>emphasis on language change eventually led to major theoretical advances in </a:t>
            </a:r>
            <a:r>
              <a:rPr lang="en-US" sz="2200" b="1" dirty="0" smtClean="0"/>
              <a:t>Diachronic </a:t>
            </a:r>
            <a:r>
              <a:rPr lang="en-US" sz="2200" b="1" dirty="0"/>
              <a:t>L</a:t>
            </a:r>
            <a:r>
              <a:rPr lang="en-US" sz="2200" b="1" dirty="0" smtClean="0"/>
              <a:t>inguistics</a:t>
            </a:r>
            <a:r>
              <a:rPr lang="en-US" sz="2200" dirty="0"/>
              <a:t>. </a:t>
            </a:r>
            <a:endParaRPr lang="en-US" sz="2200" dirty="0" smtClean="0"/>
          </a:p>
          <a:p>
            <a:pPr algn="l" rtl="0"/>
            <a:r>
              <a:rPr lang="en-US" sz="2200" dirty="0" smtClean="0"/>
              <a:t>For </a:t>
            </a:r>
            <a:r>
              <a:rPr lang="en-US" sz="2200" dirty="0"/>
              <a:t>instance, a group of scholars centered around Leipzig, and nicknamed the ‘</a:t>
            </a:r>
            <a:r>
              <a:rPr lang="en-US" sz="2200" b="1" dirty="0"/>
              <a:t>Young Grammarians</a:t>
            </a:r>
            <a:r>
              <a:rPr lang="en-US" sz="2200" dirty="0"/>
              <a:t>’, claimed that language change is ‘regular’. </a:t>
            </a:r>
            <a:endParaRPr lang="en-US" sz="2200" dirty="0" smtClean="0"/>
          </a:p>
          <a:p>
            <a:pPr algn="l" rtl="0"/>
            <a:r>
              <a:rPr lang="en-US" sz="2200" dirty="0" smtClean="0"/>
              <a:t>They </a:t>
            </a:r>
            <a:r>
              <a:rPr lang="en-US" sz="2200" dirty="0"/>
              <a:t>argued that if, in any word of a given dialect, one sound changes into another the change will also affect all other occurrences of the same sound in similar phonetic surroundings. </a:t>
            </a:r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3170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1052</TotalTime>
  <Words>250</Words>
  <Application>Microsoft Office PowerPoint</Application>
  <PresentationFormat>On-screen Show (4:3)</PresentationFormat>
  <Paragraphs>18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Damask</vt:lpstr>
      <vt:lpstr>Historical Development of Language Study</vt:lpstr>
      <vt:lpstr>Historical Trace of Language Study</vt:lpstr>
      <vt:lpstr>19th century</vt:lpstr>
      <vt:lpstr>19th century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115</cp:revision>
  <dcterms:created xsi:type="dcterms:W3CDTF">2006-08-16T00:00:00Z</dcterms:created>
  <dcterms:modified xsi:type="dcterms:W3CDTF">2021-02-07T10:55:49Z</dcterms:modified>
</cp:coreProperties>
</file>